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</p:sldMasterIdLst>
  <p:notesMasterIdLst>
    <p:notesMasterId r:id="rId18"/>
  </p:notesMasterIdLst>
  <p:sldIdLst>
    <p:sldId id="256" r:id="rId4"/>
    <p:sldId id="257" r:id="rId5"/>
    <p:sldId id="3371" r:id="rId6"/>
    <p:sldId id="4010" r:id="rId7"/>
    <p:sldId id="264" r:id="rId8"/>
    <p:sldId id="3372" r:id="rId9"/>
    <p:sldId id="259" r:id="rId10"/>
    <p:sldId id="4008" r:id="rId11"/>
    <p:sldId id="3366" r:id="rId12"/>
    <p:sldId id="262" r:id="rId13"/>
    <p:sldId id="3308" r:id="rId14"/>
    <p:sldId id="4011" r:id="rId15"/>
    <p:sldId id="3364" r:id="rId16"/>
    <p:sldId id="40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885F4-844B-4F58-B61F-1CB8EA18044A}" v="286" dt="2023-04-18T16:20:06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660"/>
  </p:normalViewPr>
  <p:slideViewPr>
    <p:cSldViewPr snapToGrid="0">
      <p:cViewPr>
        <p:scale>
          <a:sx n="103" d="100"/>
          <a:sy n="103" d="100"/>
        </p:scale>
        <p:origin x="13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 Udhani" userId="772166e414ca9585" providerId="LiveId" clId="{4EA885F4-844B-4F58-B61F-1CB8EA18044A}"/>
    <pc:docChg chg="undo redo custSel addSld delSld modSld">
      <pc:chgData name="Deepa Udhani" userId="772166e414ca9585" providerId="LiveId" clId="{4EA885F4-844B-4F58-B61F-1CB8EA18044A}" dt="2023-04-18T16:20:06.428" v="3818" actId="1076"/>
      <pc:docMkLst>
        <pc:docMk/>
      </pc:docMkLst>
      <pc:sldChg chg="addSp delSp modSp mod setBg">
        <pc:chgData name="Deepa Udhani" userId="772166e414ca9585" providerId="LiveId" clId="{4EA885F4-844B-4F58-B61F-1CB8EA18044A}" dt="2023-04-18T14:47:52.874" v="3671" actId="26606"/>
        <pc:sldMkLst>
          <pc:docMk/>
          <pc:sldMk cId="2266281123" sldId="259"/>
        </pc:sldMkLst>
        <pc:spChg chg="mod ord">
          <ac:chgData name="Deepa Udhani" userId="772166e414ca9585" providerId="LiveId" clId="{4EA885F4-844B-4F58-B61F-1CB8EA18044A}" dt="2023-04-18T14:47:52.874" v="3671" actId="26606"/>
          <ac:spMkLst>
            <pc:docMk/>
            <pc:sldMk cId="2266281123" sldId="259"/>
            <ac:spMk id="2" creationId="{B6306875-1D37-E0BF-7B76-929D7135DD8E}"/>
          </ac:spMkLst>
        </pc:spChg>
        <pc:spChg chg="del">
          <ac:chgData name="Deepa Udhani" userId="772166e414ca9585" providerId="LiveId" clId="{4EA885F4-844B-4F58-B61F-1CB8EA18044A}" dt="2023-04-16T23:11:56.985" v="183"/>
          <ac:spMkLst>
            <pc:docMk/>
            <pc:sldMk cId="2266281123" sldId="259"/>
            <ac:spMk id="3" creationId="{04CEDA1B-0B58-E322-9130-8D003439C10E}"/>
          </ac:spMkLst>
        </pc:spChg>
        <pc:spChg chg="add del mod">
          <ac:chgData name="Deepa Udhani" userId="772166e414ca9585" providerId="LiveId" clId="{4EA885F4-844B-4F58-B61F-1CB8EA18044A}" dt="2023-04-18T14:47:52.874" v="3671" actId="26606"/>
          <ac:spMkLst>
            <pc:docMk/>
            <pc:sldMk cId="2266281123" sldId="259"/>
            <ac:spMk id="4" creationId="{E691863C-09C7-A4FB-C022-7F44F002F213}"/>
          </ac:spMkLst>
        </pc:spChg>
        <pc:spChg chg="add del">
          <ac:chgData name="Deepa Udhani" userId="772166e414ca9585" providerId="LiveId" clId="{4EA885F4-844B-4F58-B61F-1CB8EA18044A}" dt="2023-04-18T14:47:42.315" v="3668" actId="26606"/>
          <ac:spMkLst>
            <pc:docMk/>
            <pc:sldMk cId="2266281123" sldId="259"/>
            <ac:spMk id="2054" creationId="{00665FB2-F68C-2073-98CC-C9D63BFD3F92}"/>
          </ac:spMkLst>
        </pc:spChg>
        <pc:spChg chg="add del">
          <ac:chgData name="Deepa Udhani" userId="772166e414ca9585" providerId="LiveId" clId="{4EA885F4-844B-4F58-B61F-1CB8EA18044A}" dt="2023-04-18T14:47:42.315" v="3668" actId="26606"/>
          <ac:spMkLst>
            <pc:docMk/>
            <pc:sldMk cId="2266281123" sldId="259"/>
            <ac:spMk id="2057" creationId="{AC8EEB0F-BA72-49AC-956F-331B60FDE79E}"/>
          </ac:spMkLst>
        </pc:spChg>
        <pc:spChg chg="add del">
          <ac:chgData name="Deepa Udhani" userId="772166e414ca9585" providerId="LiveId" clId="{4EA885F4-844B-4F58-B61F-1CB8EA18044A}" dt="2023-04-18T14:47:42.315" v="3668" actId="26606"/>
          <ac:spMkLst>
            <pc:docMk/>
            <pc:sldMk cId="2266281123" sldId="259"/>
            <ac:spMk id="2059" creationId="{8CC700D5-9809-43F4-89D5-7DBBCB0DCC10}"/>
          </ac:spMkLst>
        </pc:spChg>
        <pc:spChg chg="add del">
          <ac:chgData name="Deepa Udhani" userId="772166e414ca9585" providerId="LiveId" clId="{4EA885F4-844B-4F58-B61F-1CB8EA18044A}" dt="2023-04-18T14:47:42.315" v="3668" actId="26606"/>
          <ac:spMkLst>
            <pc:docMk/>
            <pc:sldMk cId="2266281123" sldId="259"/>
            <ac:spMk id="2061" creationId="{C7163242-6303-46DC-BAC1-2A204F061321}"/>
          </ac:spMkLst>
        </pc:spChg>
        <pc:spChg chg="add del">
          <ac:chgData name="Deepa Udhani" userId="772166e414ca9585" providerId="LiveId" clId="{4EA885F4-844B-4F58-B61F-1CB8EA18044A}" dt="2023-04-18T14:47:42.315" v="3668" actId="26606"/>
          <ac:spMkLst>
            <pc:docMk/>
            <pc:sldMk cId="2266281123" sldId="259"/>
            <ac:spMk id="2063" creationId="{805C4C40-D70E-4C4F-B228-98A0A6132603}"/>
          </ac:spMkLst>
        </pc:spChg>
        <pc:spChg chg="add del">
          <ac:chgData name="Deepa Udhani" userId="772166e414ca9585" providerId="LiveId" clId="{4EA885F4-844B-4F58-B61F-1CB8EA18044A}" dt="2023-04-18T14:47:52.872" v="3670" actId="26606"/>
          <ac:spMkLst>
            <pc:docMk/>
            <pc:sldMk cId="2266281123" sldId="259"/>
            <ac:spMk id="2065" creationId="{932495F0-C5CB-4823-AE70-EED61EBAB1BD}"/>
          </ac:spMkLst>
        </pc:spChg>
        <pc:spChg chg="add del">
          <ac:chgData name="Deepa Udhani" userId="772166e414ca9585" providerId="LiveId" clId="{4EA885F4-844B-4F58-B61F-1CB8EA18044A}" dt="2023-04-18T14:47:52.872" v="3670" actId="26606"/>
          <ac:spMkLst>
            <pc:docMk/>
            <pc:sldMk cId="2266281123" sldId="259"/>
            <ac:spMk id="2066" creationId="{9D7498DA-FA83-30B9-420E-6242079B7941}"/>
          </ac:spMkLst>
        </pc:spChg>
        <pc:spChg chg="add del">
          <ac:chgData name="Deepa Udhani" userId="772166e414ca9585" providerId="LiveId" clId="{4EA885F4-844B-4F58-B61F-1CB8EA18044A}" dt="2023-04-18T14:47:52.872" v="3670" actId="26606"/>
          <ac:spMkLst>
            <pc:docMk/>
            <pc:sldMk cId="2266281123" sldId="259"/>
            <ac:spMk id="2067" creationId="{CB8B9C25-D80D-48EC-B83A-231219A80C3F}"/>
          </ac:spMkLst>
        </pc:spChg>
        <pc:spChg chg="add del">
          <ac:chgData name="Deepa Udhani" userId="772166e414ca9585" providerId="LiveId" clId="{4EA885F4-844B-4F58-B61F-1CB8EA18044A}" dt="2023-04-18T14:47:52.872" v="3670" actId="26606"/>
          <ac:spMkLst>
            <pc:docMk/>
            <pc:sldMk cId="2266281123" sldId="259"/>
            <ac:spMk id="2068" creationId="{601CC70B-8875-45A1-8AFD-7D546E3C0C16}"/>
          </ac:spMkLst>
        </pc:spChg>
        <pc:spChg chg="add">
          <ac:chgData name="Deepa Udhani" userId="772166e414ca9585" providerId="LiveId" clId="{4EA885F4-844B-4F58-B61F-1CB8EA18044A}" dt="2023-04-18T14:47:52.874" v="3671" actId="26606"/>
          <ac:spMkLst>
            <pc:docMk/>
            <pc:sldMk cId="2266281123" sldId="259"/>
            <ac:spMk id="2070" creationId="{AC8EEB0F-BA72-49AC-956F-331B60FDE79E}"/>
          </ac:spMkLst>
        </pc:spChg>
        <pc:spChg chg="add">
          <ac:chgData name="Deepa Udhani" userId="772166e414ca9585" providerId="LiveId" clId="{4EA885F4-844B-4F58-B61F-1CB8EA18044A}" dt="2023-04-18T14:47:52.874" v="3671" actId="26606"/>
          <ac:spMkLst>
            <pc:docMk/>
            <pc:sldMk cId="2266281123" sldId="259"/>
            <ac:spMk id="2071" creationId="{8CC700D5-9809-43F4-89D5-7DBBCB0DCC10}"/>
          </ac:spMkLst>
        </pc:spChg>
        <pc:spChg chg="add">
          <ac:chgData name="Deepa Udhani" userId="772166e414ca9585" providerId="LiveId" clId="{4EA885F4-844B-4F58-B61F-1CB8EA18044A}" dt="2023-04-18T14:47:52.874" v="3671" actId="26606"/>
          <ac:spMkLst>
            <pc:docMk/>
            <pc:sldMk cId="2266281123" sldId="259"/>
            <ac:spMk id="2072" creationId="{C7163242-6303-46DC-BAC1-2A204F061321}"/>
          </ac:spMkLst>
        </pc:spChg>
        <pc:spChg chg="add">
          <ac:chgData name="Deepa Udhani" userId="772166e414ca9585" providerId="LiveId" clId="{4EA885F4-844B-4F58-B61F-1CB8EA18044A}" dt="2023-04-18T14:47:52.874" v="3671" actId="26606"/>
          <ac:spMkLst>
            <pc:docMk/>
            <pc:sldMk cId="2266281123" sldId="259"/>
            <ac:spMk id="2073" creationId="{805C4C40-D70E-4C4F-B228-98A0A6132603}"/>
          </ac:spMkLst>
        </pc:spChg>
        <pc:spChg chg="add">
          <ac:chgData name="Deepa Udhani" userId="772166e414ca9585" providerId="LiveId" clId="{4EA885F4-844B-4F58-B61F-1CB8EA18044A}" dt="2023-04-18T14:47:52.874" v="3671" actId="26606"/>
          <ac:spMkLst>
            <pc:docMk/>
            <pc:sldMk cId="2266281123" sldId="259"/>
            <ac:spMk id="2074" creationId="{00665FB2-F68C-2073-98CC-C9D63BFD3F92}"/>
          </ac:spMkLst>
        </pc:spChg>
        <pc:picChg chg="add mod">
          <ac:chgData name="Deepa Udhani" userId="772166e414ca9585" providerId="LiveId" clId="{4EA885F4-844B-4F58-B61F-1CB8EA18044A}" dt="2023-04-18T14:47:52.874" v="3671" actId="26606"/>
          <ac:picMkLst>
            <pc:docMk/>
            <pc:sldMk cId="2266281123" sldId="259"/>
            <ac:picMk id="2050" creationId="{156C3AA8-47ED-44F0-1971-517BB0CBC035}"/>
          </ac:picMkLst>
        </pc:picChg>
      </pc:sldChg>
      <pc:sldChg chg="addSp delSp del">
        <pc:chgData name="Deepa Udhani" userId="772166e414ca9585" providerId="LiveId" clId="{4EA885F4-844B-4F58-B61F-1CB8EA18044A}" dt="2023-04-17T00:11:12.430" v="313" actId="2696"/>
        <pc:sldMkLst>
          <pc:docMk/>
          <pc:sldMk cId="2891915904" sldId="260"/>
        </pc:sldMkLst>
        <pc:picChg chg="add del">
          <ac:chgData name="Deepa Udhani" userId="772166e414ca9585" providerId="LiveId" clId="{4EA885F4-844B-4F58-B61F-1CB8EA18044A}" dt="2023-04-17T00:10:40.167" v="312"/>
          <ac:picMkLst>
            <pc:docMk/>
            <pc:sldMk cId="2891915904" sldId="260"/>
            <ac:picMk id="4" creationId="{FADF8AC0-68E3-4FAA-B48E-010D41AF2B02}"/>
          </ac:picMkLst>
        </pc:picChg>
      </pc:sldChg>
      <pc:sldChg chg="addSp modSp del mod">
        <pc:chgData name="Deepa Udhani" userId="772166e414ca9585" providerId="LiveId" clId="{4EA885F4-844B-4F58-B61F-1CB8EA18044A}" dt="2023-04-17T00:52:59.974" v="319" actId="47"/>
        <pc:sldMkLst>
          <pc:docMk/>
          <pc:sldMk cId="1234879643" sldId="261"/>
        </pc:sldMkLst>
        <pc:picChg chg="add mod">
          <ac:chgData name="Deepa Udhani" userId="772166e414ca9585" providerId="LiveId" clId="{4EA885F4-844B-4F58-B61F-1CB8EA18044A}" dt="2023-04-17T00:52:55.806" v="318" actId="1076"/>
          <ac:picMkLst>
            <pc:docMk/>
            <pc:sldMk cId="1234879643" sldId="261"/>
            <ac:picMk id="4" creationId="{E2D39B36-BA85-CE1D-3175-A0FA69655F5B}"/>
          </ac:picMkLst>
        </pc:picChg>
      </pc:sldChg>
      <pc:sldChg chg="addSp delSp modSp mod setBg modClrScheme chgLayout">
        <pc:chgData name="Deepa Udhani" userId="772166e414ca9585" providerId="LiveId" clId="{4EA885F4-844B-4F58-B61F-1CB8EA18044A}" dt="2023-04-18T14:53:09.058" v="3759" actId="14100"/>
        <pc:sldMkLst>
          <pc:docMk/>
          <pc:sldMk cId="1483218477" sldId="262"/>
        </pc:sldMkLst>
        <pc:spChg chg="del mod ord">
          <ac:chgData name="Deepa Udhani" userId="772166e414ca9585" providerId="LiveId" clId="{4EA885F4-844B-4F58-B61F-1CB8EA18044A}" dt="2023-04-17T01:31:51.401" v="667" actId="700"/>
          <ac:spMkLst>
            <pc:docMk/>
            <pc:sldMk cId="1483218477" sldId="262"/>
            <ac:spMk id="2" creationId="{29B61764-BA3E-513B-20FE-5BD1890368FF}"/>
          </ac:spMkLst>
        </pc:spChg>
        <pc:spChg chg="del mod ord">
          <ac:chgData name="Deepa Udhani" userId="772166e414ca9585" providerId="LiveId" clId="{4EA885F4-844B-4F58-B61F-1CB8EA18044A}" dt="2023-04-17T01:31:51.401" v="667" actId="700"/>
          <ac:spMkLst>
            <pc:docMk/>
            <pc:sldMk cId="1483218477" sldId="262"/>
            <ac:spMk id="3" creationId="{9D6AAD49-2E50-E5BB-C4F8-E94DB36CC37D}"/>
          </ac:spMkLst>
        </pc:spChg>
        <pc:spChg chg="add mod ord">
          <ac:chgData name="Deepa Udhani" userId="772166e414ca9585" providerId="LiveId" clId="{4EA885F4-844B-4F58-B61F-1CB8EA18044A}" dt="2023-04-18T14:52:55.522" v="3758" actId="1037"/>
          <ac:spMkLst>
            <pc:docMk/>
            <pc:sldMk cId="1483218477" sldId="262"/>
            <ac:spMk id="4" creationId="{92A951E2-77AC-0AAC-2E32-97B82E938C18}"/>
          </ac:spMkLst>
        </pc:spChg>
        <pc:spChg chg="add del mod ord">
          <ac:chgData name="Deepa Udhani" userId="772166e414ca9585" providerId="LiveId" clId="{4EA885F4-844B-4F58-B61F-1CB8EA18044A}" dt="2023-04-17T01:31:54.633" v="668"/>
          <ac:spMkLst>
            <pc:docMk/>
            <pc:sldMk cId="1483218477" sldId="262"/>
            <ac:spMk id="5" creationId="{33721527-A2C4-8134-D9BA-BB504883240B}"/>
          </ac:spMkLst>
        </pc:spChg>
        <pc:spChg chg="add del mod ord">
          <ac:chgData name="Deepa Udhani" userId="772166e414ca9585" providerId="LiveId" clId="{4EA885F4-844B-4F58-B61F-1CB8EA18044A}" dt="2023-04-17T01:32:01.736" v="669"/>
          <ac:spMkLst>
            <pc:docMk/>
            <pc:sldMk cId="1483218477" sldId="262"/>
            <ac:spMk id="6" creationId="{F3E393B0-E5E1-392F-9463-CD84D88D0499}"/>
          </ac:spMkLst>
        </pc:spChg>
        <pc:spChg chg="add del">
          <ac:chgData name="Deepa Udhani" userId="772166e414ca9585" providerId="LiveId" clId="{4EA885F4-844B-4F58-B61F-1CB8EA18044A}" dt="2023-04-18T14:50:23.395" v="3677" actId="26606"/>
          <ac:spMkLst>
            <pc:docMk/>
            <pc:sldMk cId="1483218477" sldId="262"/>
            <ac:spMk id="4103" creationId="{B50AB553-2A96-4A92-96F2-93548E096954}"/>
          </ac:spMkLst>
        </pc:spChg>
        <pc:spChg chg="add del">
          <ac:chgData name="Deepa Udhani" userId="772166e414ca9585" providerId="LiveId" clId="{4EA885F4-844B-4F58-B61F-1CB8EA18044A}" dt="2023-04-18T14:50:27.863" v="3679" actId="26606"/>
          <ac:spMkLst>
            <pc:docMk/>
            <pc:sldMk cId="1483218477" sldId="262"/>
            <ac:spMk id="4105" creationId="{B50AB553-2A96-4A92-96F2-93548E096954}"/>
          </ac:spMkLst>
        </pc:spChg>
        <pc:spChg chg="add del">
          <ac:chgData name="Deepa Udhani" userId="772166e414ca9585" providerId="LiveId" clId="{4EA885F4-844B-4F58-B61F-1CB8EA18044A}" dt="2023-04-18T14:50:33.836" v="3681" actId="26606"/>
          <ac:spMkLst>
            <pc:docMk/>
            <pc:sldMk cId="1483218477" sldId="262"/>
            <ac:spMk id="4107" creationId="{B50AB553-2A96-4A92-96F2-93548E096954}"/>
          </ac:spMkLst>
        </pc:spChg>
        <pc:spChg chg="add del">
          <ac:chgData name="Deepa Udhani" userId="772166e414ca9585" providerId="LiveId" clId="{4EA885F4-844B-4F58-B61F-1CB8EA18044A}" dt="2023-04-18T14:50:38.530" v="3683" actId="26606"/>
          <ac:spMkLst>
            <pc:docMk/>
            <pc:sldMk cId="1483218477" sldId="262"/>
            <ac:spMk id="4109" creationId="{D1D34770-47A8-402C-AF23-2B653F2D88C1}"/>
          </ac:spMkLst>
        </pc:spChg>
        <pc:spChg chg="add del">
          <ac:chgData name="Deepa Udhani" userId="772166e414ca9585" providerId="LiveId" clId="{4EA885F4-844B-4F58-B61F-1CB8EA18044A}" dt="2023-04-18T14:51:11.114" v="3685" actId="26606"/>
          <ac:spMkLst>
            <pc:docMk/>
            <pc:sldMk cId="1483218477" sldId="262"/>
            <ac:spMk id="4111" creationId="{C13237C8-E62C-4F0D-A318-BD6FB6C2D138}"/>
          </ac:spMkLst>
        </pc:spChg>
        <pc:spChg chg="add del">
          <ac:chgData name="Deepa Udhani" userId="772166e414ca9585" providerId="LiveId" clId="{4EA885F4-844B-4F58-B61F-1CB8EA18044A}" dt="2023-04-18T14:51:11.114" v="3685" actId="26606"/>
          <ac:spMkLst>
            <pc:docMk/>
            <pc:sldMk cId="1483218477" sldId="262"/>
            <ac:spMk id="4112" creationId="{201CC55D-ED54-4C5C-95E6-10947BD1103B}"/>
          </ac:spMkLst>
        </pc:spChg>
        <pc:spChg chg="add del">
          <ac:chgData name="Deepa Udhani" userId="772166e414ca9585" providerId="LiveId" clId="{4EA885F4-844B-4F58-B61F-1CB8EA18044A}" dt="2023-04-18T14:51:11.114" v="3685" actId="26606"/>
          <ac:spMkLst>
            <pc:docMk/>
            <pc:sldMk cId="1483218477" sldId="262"/>
            <ac:spMk id="4113" creationId="{19C9EAEA-39D0-4B0E-A0EB-51E7B26740B1}"/>
          </ac:spMkLst>
        </pc:spChg>
        <pc:spChg chg="add del">
          <ac:chgData name="Deepa Udhani" userId="772166e414ca9585" providerId="LiveId" clId="{4EA885F4-844B-4F58-B61F-1CB8EA18044A}" dt="2023-04-18T14:51:11.114" v="3685" actId="26606"/>
          <ac:spMkLst>
            <pc:docMk/>
            <pc:sldMk cId="1483218477" sldId="262"/>
            <ac:spMk id="4116" creationId="{3873B707-463F-40B0-8227-E8CC6C67EB25}"/>
          </ac:spMkLst>
        </pc:spChg>
        <pc:spChg chg="add del">
          <ac:chgData name="Deepa Udhani" userId="772166e414ca9585" providerId="LiveId" clId="{4EA885F4-844B-4F58-B61F-1CB8EA18044A}" dt="2023-04-18T14:51:25.152" v="3687" actId="26606"/>
          <ac:spMkLst>
            <pc:docMk/>
            <pc:sldMk cId="1483218477" sldId="262"/>
            <ac:spMk id="4118" creationId="{23E547B5-89CF-4EC0-96DE-25771AED0799}"/>
          </ac:spMkLst>
        </pc:spChg>
        <pc:spChg chg="add del">
          <ac:chgData name="Deepa Udhani" userId="772166e414ca9585" providerId="LiveId" clId="{4EA885F4-844B-4F58-B61F-1CB8EA18044A}" dt="2023-04-18T14:51:25.152" v="3687" actId="26606"/>
          <ac:spMkLst>
            <pc:docMk/>
            <pc:sldMk cId="1483218477" sldId="262"/>
            <ac:spMk id="4119" creationId="{3F0B8CEB-8279-4E5E-A0CE-1FC9F71736F2}"/>
          </ac:spMkLst>
        </pc:spChg>
        <pc:spChg chg="add del">
          <ac:chgData name="Deepa Udhani" userId="772166e414ca9585" providerId="LiveId" clId="{4EA885F4-844B-4F58-B61F-1CB8EA18044A}" dt="2023-04-18T14:51:45.285" v="3689" actId="26606"/>
          <ac:spMkLst>
            <pc:docMk/>
            <pc:sldMk cId="1483218477" sldId="262"/>
            <ac:spMk id="4121" creationId="{F94AA2BD-2E3F-4B1D-8127-5744B8115311}"/>
          </ac:spMkLst>
        </pc:spChg>
        <pc:spChg chg="add del">
          <ac:chgData name="Deepa Udhani" userId="772166e414ca9585" providerId="LiveId" clId="{4EA885F4-844B-4F58-B61F-1CB8EA18044A}" dt="2023-04-18T14:51:45.285" v="3689" actId="26606"/>
          <ac:spMkLst>
            <pc:docMk/>
            <pc:sldMk cId="1483218477" sldId="262"/>
            <ac:spMk id="4122" creationId="{4BD02261-2DC8-4AA8-9E16-7751AE892445}"/>
          </ac:spMkLst>
        </pc:spChg>
        <pc:spChg chg="add del">
          <ac:chgData name="Deepa Udhani" userId="772166e414ca9585" providerId="LiveId" clId="{4EA885F4-844B-4F58-B61F-1CB8EA18044A}" dt="2023-04-18T14:51:45.285" v="3689" actId="26606"/>
          <ac:spMkLst>
            <pc:docMk/>
            <pc:sldMk cId="1483218477" sldId="262"/>
            <ac:spMk id="4123" creationId="{3D752CF2-2291-40B5-B462-C17B174C10BC}"/>
          </ac:spMkLst>
        </pc:spChg>
        <pc:spChg chg="add del">
          <ac:chgData name="Deepa Udhani" userId="772166e414ca9585" providerId="LiveId" clId="{4EA885F4-844B-4F58-B61F-1CB8EA18044A}" dt="2023-04-18T14:51:53.829" v="3691" actId="26606"/>
          <ac:spMkLst>
            <pc:docMk/>
            <pc:sldMk cId="1483218477" sldId="262"/>
            <ac:spMk id="4125" creationId="{201CC55D-ED54-4C5C-95E6-10947BD1103B}"/>
          </ac:spMkLst>
        </pc:spChg>
        <pc:spChg chg="add del">
          <ac:chgData name="Deepa Udhani" userId="772166e414ca9585" providerId="LiveId" clId="{4EA885F4-844B-4F58-B61F-1CB8EA18044A}" dt="2023-04-18T14:51:53.829" v="3691" actId="26606"/>
          <ac:spMkLst>
            <pc:docMk/>
            <pc:sldMk cId="1483218477" sldId="262"/>
            <ac:spMk id="4128" creationId="{3873B707-463F-40B0-8227-E8CC6C67EB25}"/>
          </ac:spMkLst>
        </pc:spChg>
        <pc:spChg chg="add del">
          <ac:chgData name="Deepa Udhani" userId="772166e414ca9585" providerId="LiveId" clId="{4EA885F4-844B-4F58-B61F-1CB8EA18044A}" dt="2023-04-18T14:51:53.829" v="3691" actId="26606"/>
          <ac:spMkLst>
            <pc:docMk/>
            <pc:sldMk cId="1483218477" sldId="262"/>
            <ac:spMk id="4129" creationId="{C13237C8-E62C-4F0D-A318-BD6FB6C2D138}"/>
          </ac:spMkLst>
        </pc:spChg>
        <pc:spChg chg="add del">
          <ac:chgData name="Deepa Udhani" userId="772166e414ca9585" providerId="LiveId" clId="{4EA885F4-844B-4F58-B61F-1CB8EA18044A}" dt="2023-04-18T14:51:53.829" v="3691" actId="26606"/>
          <ac:spMkLst>
            <pc:docMk/>
            <pc:sldMk cId="1483218477" sldId="262"/>
            <ac:spMk id="4130" creationId="{19C9EAEA-39D0-4B0E-A0EB-51E7B26740B1}"/>
          </ac:spMkLst>
        </pc:spChg>
        <pc:grpChg chg="add del">
          <ac:chgData name="Deepa Udhani" userId="772166e414ca9585" providerId="LiveId" clId="{4EA885F4-844B-4F58-B61F-1CB8EA18044A}" dt="2023-04-18T14:51:11.114" v="3685" actId="26606"/>
          <ac:grpSpMkLst>
            <pc:docMk/>
            <pc:sldMk cId="1483218477" sldId="262"/>
            <ac:grpSpMk id="4114" creationId="{1DE889C7-FAD6-4397-98E2-05D503484459}"/>
          </ac:grpSpMkLst>
        </pc:grpChg>
        <pc:grpChg chg="add del">
          <ac:chgData name="Deepa Udhani" userId="772166e414ca9585" providerId="LiveId" clId="{4EA885F4-844B-4F58-B61F-1CB8EA18044A}" dt="2023-04-18T14:51:53.829" v="3691" actId="26606"/>
          <ac:grpSpMkLst>
            <pc:docMk/>
            <pc:sldMk cId="1483218477" sldId="262"/>
            <ac:grpSpMk id="4126" creationId="{1DE889C7-FAD6-4397-98E2-05D503484459}"/>
          </ac:grpSpMkLst>
        </pc:grpChg>
        <pc:graphicFrameChg chg="add mod ord modGraphic">
          <ac:chgData name="Deepa Udhani" userId="772166e414ca9585" providerId="LiveId" clId="{4EA885F4-844B-4F58-B61F-1CB8EA18044A}" dt="2023-04-18T14:53:09.058" v="3759" actId="14100"/>
          <ac:graphicFrameMkLst>
            <pc:docMk/>
            <pc:sldMk cId="1483218477" sldId="262"/>
            <ac:graphicFrameMk id="7" creationId="{6BF1C6FB-B7A3-0E8B-DBB9-6D11E7D79054}"/>
          </ac:graphicFrameMkLst>
        </pc:graphicFrameChg>
        <pc:picChg chg="add mod ord">
          <ac:chgData name="Deepa Udhani" userId="772166e414ca9585" providerId="LiveId" clId="{4EA885F4-844B-4F58-B61F-1CB8EA18044A}" dt="2023-04-18T14:52:16.697" v="3697" actId="14100"/>
          <ac:picMkLst>
            <pc:docMk/>
            <pc:sldMk cId="1483218477" sldId="262"/>
            <ac:picMk id="4098" creationId="{D8E56497-6963-1283-61D5-492A115D35DC}"/>
          </ac:picMkLst>
        </pc:picChg>
      </pc:sldChg>
      <pc:sldChg chg="addSp modSp add mod setBg">
        <pc:chgData name="Deepa Udhani" userId="772166e414ca9585" providerId="LiveId" clId="{4EA885F4-844B-4F58-B61F-1CB8EA18044A}" dt="2023-04-18T14:45:39.750" v="3666" actId="2711"/>
        <pc:sldMkLst>
          <pc:docMk/>
          <pc:sldMk cId="100214483" sldId="264"/>
        </pc:sldMkLst>
        <pc:spChg chg="mod">
          <ac:chgData name="Deepa Udhani" userId="772166e414ca9585" providerId="LiveId" clId="{4EA885F4-844B-4F58-B61F-1CB8EA18044A}" dt="2023-04-18T14:45:39.750" v="3666" actId="2711"/>
          <ac:spMkLst>
            <pc:docMk/>
            <pc:sldMk cId="100214483" sldId="264"/>
            <ac:spMk id="2" creationId="{36B2E04F-0B88-0CFD-EF31-CD3E7F5A505E}"/>
          </ac:spMkLst>
        </pc:spChg>
        <pc:spChg chg="mod">
          <ac:chgData name="Deepa Udhani" userId="772166e414ca9585" providerId="LiveId" clId="{4EA885F4-844B-4F58-B61F-1CB8EA18044A}" dt="2023-04-18T14:44:00.280" v="3664" actId="26606"/>
          <ac:spMkLst>
            <pc:docMk/>
            <pc:sldMk cId="100214483" sldId="264"/>
            <ac:spMk id="3" creationId="{823EC49C-B237-8080-03CA-6AD13C947EFE}"/>
          </ac:spMkLst>
        </pc:spChg>
        <pc:spChg chg="add">
          <ac:chgData name="Deepa Udhani" userId="772166e414ca9585" providerId="LiveId" clId="{4EA885F4-844B-4F58-B61F-1CB8EA18044A}" dt="2023-04-18T14:44:00.280" v="3664" actId="26606"/>
          <ac:spMkLst>
            <pc:docMk/>
            <pc:sldMk cId="100214483" sldId="264"/>
            <ac:spMk id="10" creationId="{245A9F99-D9B1-4094-A2E2-B90AC1DB7B9C}"/>
          </ac:spMkLst>
        </pc:spChg>
        <pc:spChg chg="add">
          <ac:chgData name="Deepa Udhani" userId="772166e414ca9585" providerId="LiveId" clId="{4EA885F4-844B-4F58-B61F-1CB8EA18044A}" dt="2023-04-18T14:44:00.280" v="3664" actId="26606"/>
          <ac:spMkLst>
            <pc:docMk/>
            <pc:sldMk cId="100214483" sldId="264"/>
            <ac:spMk id="12" creationId="{B7FAF607-473A-4A43-A23D-BBFF5C4117BB}"/>
          </ac:spMkLst>
        </pc:spChg>
        <pc:grpChg chg="add">
          <ac:chgData name="Deepa Udhani" userId="772166e414ca9585" providerId="LiveId" clId="{4EA885F4-844B-4F58-B61F-1CB8EA18044A}" dt="2023-04-18T14:44:00.280" v="3664" actId="26606"/>
          <ac:grpSpMkLst>
            <pc:docMk/>
            <pc:sldMk cId="100214483" sldId="264"/>
            <ac:grpSpMk id="14" creationId="{C5F6476F-D303-44D3-B30F-1BA348F0F64A}"/>
          </ac:grpSpMkLst>
        </pc:grpChg>
        <pc:picChg chg="add">
          <ac:chgData name="Deepa Udhani" userId="772166e414ca9585" providerId="LiveId" clId="{4EA885F4-844B-4F58-B61F-1CB8EA18044A}" dt="2023-04-18T14:44:00.280" v="3664" actId="26606"/>
          <ac:picMkLst>
            <pc:docMk/>
            <pc:sldMk cId="100214483" sldId="264"/>
            <ac:picMk id="7" creationId="{71B35CC6-31DD-270E-86F1-33AA6714E915}"/>
          </ac:picMkLst>
        </pc:picChg>
      </pc:sldChg>
      <pc:sldChg chg="addSp delSp modSp add del mod">
        <pc:chgData name="Deepa Udhani" userId="772166e414ca9585" providerId="LiveId" clId="{4EA885F4-844B-4F58-B61F-1CB8EA18044A}" dt="2023-04-18T14:57:12.290" v="3782" actId="207"/>
        <pc:sldMkLst>
          <pc:docMk/>
          <pc:sldMk cId="529958981" sldId="3308"/>
        </pc:sldMkLst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2" creationId="{6735499D-1E7C-CC49-9F8F-2981B82B15AD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3" creationId="{183FF417-7AA4-2945-912E-C0522274C2BD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4" creationId="{A020B5E2-B3CD-5E4F-A017-D75EB6226176}"/>
          </ac:spMkLst>
        </pc:spChg>
        <pc:spChg chg="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5" creationId="{3EF911E1-9A12-5D4A-8BA0-7968BA11CC16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6" creationId="{92D45D22-494C-DB48-B5CD-12D9D8C76D4A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7" creationId="{1411DF37-F235-4A4E-90D7-07B26DDB5C24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8" creationId="{4B301090-4FF3-8540-9B2E-FD410FC8FD44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9" creationId="{6F707110-B837-B045-AE1F-167602394710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0" creationId="{661B25D5-24C8-AC49-844B-8D377F7E60D4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1" creationId="{60DA6106-D421-1342-91F2-27414AD80B3E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2" creationId="{3FC41770-556E-BA41-A7A3-67DD1C09705C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3" creationId="{AFCC6232-B9EA-3349-8EEE-1A8D54537D74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4" creationId="{69B1A5B8-7D61-824F-B966-5C993EAE573A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5" creationId="{C96C1619-3B08-0546-8F3D-AD86696D057C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6" creationId="{456FB24A-7714-504F-B00E-9DA197B8A093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7" creationId="{03AED0F6-BD03-8B40-881D-A0DE3B9C0A68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8" creationId="{0CCDF37E-7FDE-FF44-9376-E912460CAA50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19" creationId="{7E1A2FCE-0ACE-F043-B604-766215E36D83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20" creationId="{CD940861-A42F-094E-80AE-F4290D7D8681}"/>
          </ac:spMkLst>
        </pc:spChg>
        <pc:spChg chg="del">
          <ac:chgData name="Deepa Udhani" userId="772166e414ca9585" providerId="LiveId" clId="{4EA885F4-844B-4F58-B61F-1CB8EA18044A}" dt="2023-04-17T15:30:28.063" v="746" actId="478"/>
          <ac:spMkLst>
            <pc:docMk/>
            <pc:sldMk cId="529958981" sldId="3308"/>
            <ac:spMk id="21" creationId="{DF00EEFA-AB75-D847-94E5-A1978967E269}"/>
          </ac:spMkLst>
        </pc:spChg>
        <pc:spChg chg="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22" creationId="{5870A1B3-36B9-2E49-91D7-CC159DB2D638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23" creationId="{2A223958-A685-D23F-5F6E-71D5D2B512CE}"/>
          </ac:spMkLst>
        </pc:spChg>
        <pc:spChg chg="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24" creationId="{8D82FA5B-21D6-984C-8E9F-B7DE5F430130}"/>
          </ac:spMkLst>
        </pc:spChg>
        <pc:spChg chg="mod">
          <ac:chgData name="Deepa Udhani" userId="772166e414ca9585" providerId="LiveId" clId="{4EA885F4-844B-4F58-B61F-1CB8EA18044A}" dt="2023-04-17T21:10:39.946" v="3534" actId="403"/>
          <ac:spMkLst>
            <pc:docMk/>
            <pc:sldMk cId="529958981" sldId="3308"/>
            <ac:spMk id="25" creationId="{FBA8222B-A0D9-8141-9371-2B096214B355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27" creationId="{07827D9F-3520-F340-8A1F-906D96A07081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28" creationId="{A3534C0C-497E-32F0-C574-38E3A017A310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29" creationId="{D1AEB967-82E5-6E4D-AC24-B62E775564D8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30" creationId="{3FBDA204-5558-C847-AE7A-0114449D58DB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31" creationId="{ABC81858-2EBC-3941-A0A8-4E2C143B8217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32" creationId="{941BA5E8-1ABF-EC88-FD97-C880D5B08F23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33" creationId="{86D06771-ED95-434F-89BC-6E6B7677C1FB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34" creationId="{1751AED1-6994-D144-A1E1-D6D841D83F53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35" creationId="{EF6DA6ED-9E03-EB4F-AD17-0EBB0E66ACA7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36" creationId="{6AE1FB53-F2F0-F343-83C8-76A89652DBC2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37" creationId="{94EF17FE-BF10-33FC-ED1F-68062E5C3D46}"/>
          </ac:spMkLst>
        </pc:spChg>
        <pc:spChg chg="del">
          <ac:chgData name="Deepa Udhani" userId="772166e414ca9585" providerId="LiveId" clId="{4EA885F4-844B-4F58-B61F-1CB8EA18044A}" dt="2023-04-17T15:30:43.796" v="747" actId="478"/>
          <ac:spMkLst>
            <pc:docMk/>
            <pc:sldMk cId="529958981" sldId="3308"/>
            <ac:spMk id="38" creationId="{9D05297E-DED8-B741-96D4-E7F9F7780FFA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39" creationId="{096762AF-BB92-6143-BDF7-52473DD57A39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40" creationId="{76990764-5284-CC42-8C1D-320E96E4B346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41" creationId="{55072350-A9AB-AF45-B195-029E2DD8C067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43" creationId="{1B3A8FC4-5E84-BD4B-9CD2-C50DD1F2C856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44" creationId="{E4B7BCEF-F9C0-7140-B4D6-7D3EA9D10121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45" creationId="{7CBDF313-0E4E-434E-82E6-39DA8162480D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46" creationId="{CABE39AE-A58F-BC4A-AB9E-42029F4A2AFA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47" creationId="{916F0FED-1699-A84C-B2E5-48C039918895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49" creationId="{F00ED553-21FF-6440-BA0D-EAE20B19528D}"/>
          </ac:spMkLst>
        </pc:spChg>
        <pc:spChg chg="add mod">
          <ac:chgData name="Deepa Udhani" userId="772166e414ca9585" providerId="LiveId" clId="{4EA885F4-844B-4F58-B61F-1CB8EA18044A}" dt="2023-04-18T14:57:12.290" v="3782" actId="207"/>
          <ac:spMkLst>
            <pc:docMk/>
            <pc:sldMk cId="529958981" sldId="3308"/>
            <ac:spMk id="50" creationId="{13FB52E5-9855-A184-AB8F-EC311127C48C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51" creationId="{196FAA9C-712E-A343-9791-1291C099628C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52" creationId="{943BD52C-7CF2-7644-AF6F-C52A1B24F751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53" creationId="{0EF7C048-8602-384B-9861-6C7EA750AFD5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55" creationId="{E21CB3F9-1309-5B4F-99AE-58194DDB5678}"/>
          </ac:spMkLst>
        </pc:spChg>
        <pc:spChg chg="add del">
          <ac:chgData name="Deepa Udhani" userId="772166e414ca9585" providerId="LiveId" clId="{4EA885F4-844B-4F58-B61F-1CB8EA18044A}" dt="2023-04-17T15:31:11.017" v="775" actId="21"/>
          <ac:spMkLst>
            <pc:docMk/>
            <pc:sldMk cId="529958981" sldId="3308"/>
            <ac:spMk id="56" creationId="{F7558F67-DE7D-2A40-8833-F56A868C6BB6}"/>
          </ac:spMkLst>
        </pc:spChg>
        <pc:spChg chg="add mod">
          <ac:chgData name="Deepa Udhani" userId="772166e414ca9585" providerId="LiveId" clId="{4EA885F4-844B-4F58-B61F-1CB8EA18044A}" dt="2023-04-17T21:10:39.946" v="3534" actId="403"/>
          <ac:spMkLst>
            <pc:docMk/>
            <pc:sldMk cId="529958981" sldId="3308"/>
            <ac:spMk id="57" creationId="{74C2BB19-662E-0E28-49AE-AC3DE1C2E2B7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59" creationId="{4FEBB1F3-BF56-E82C-1790-0C35BFDE73FC}"/>
          </ac:spMkLst>
        </pc:spChg>
        <pc:spChg chg="add del mod">
          <ac:chgData name="Deepa Udhani" userId="772166e414ca9585" providerId="LiveId" clId="{4EA885F4-844B-4F58-B61F-1CB8EA18044A}" dt="2023-04-17T15:49:40.352" v="1098" actId="478"/>
          <ac:spMkLst>
            <pc:docMk/>
            <pc:sldMk cId="529958981" sldId="3308"/>
            <ac:spMk id="60" creationId="{23319B25-EAE9-8537-5B65-E470079526A7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61" creationId="{D62CA659-B52C-1BB9-0817-D474F39E827B}"/>
          </ac:spMkLst>
        </pc:spChg>
        <pc:spChg chg="add mod">
          <ac:chgData name="Deepa Udhani" userId="772166e414ca9585" providerId="LiveId" clId="{4EA885F4-844B-4F58-B61F-1CB8EA18044A}" dt="2023-04-18T14:57:12.290" v="3782" actId="207"/>
          <ac:spMkLst>
            <pc:docMk/>
            <pc:sldMk cId="529958981" sldId="3308"/>
            <ac:spMk id="62" creationId="{570CC926-71BC-E5C2-D661-A89DE088FC49}"/>
          </ac:spMkLst>
        </pc:spChg>
        <pc:spChg chg="add mod">
          <ac:chgData name="Deepa Udhani" userId="772166e414ca9585" providerId="LiveId" clId="{4EA885F4-844B-4F58-B61F-1CB8EA18044A}" dt="2023-04-17T21:10:39.946" v="3534" actId="403"/>
          <ac:spMkLst>
            <pc:docMk/>
            <pc:sldMk cId="529958981" sldId="3308"/>
            <ac:spMk id="63" creationId="{A28F21B6-8F1B-9565-F2C9-8705D5E8009C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65" creationId="{21551C46-8A31-9546-BBF1-40EBFC738DF1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66" creationId="{95C93A02-DD24-1F6B-E3DD-B312F722A5B7}"/>
          </ac:spMkLst>
        </pc:spChg>
        <pc:spChg chg="add mod">
          <ac:chgData name="Deepa Udhani" userId="772166e414ca9585" providerId="LiveId" clId="{4EA885F4-844B-4F58-B61F-1CB8EA18044A}" dt="2023-04-18T14:57:12.290" v="3782" actId="207"/>
          <ac:spMkLst>
            <pc:docMk/>
            <pc:sldMk cId="529958981" sldId="3308"/>
            <ac:spMk id="67" creationId="{66C79A52-F5A6-50B7-B5B4-B648985BC466}"/>
          </ac:spMkLst>
        </pc:spChg>
        <pc:spChg chg="add mod">
          <ac:chgData name="Deepa Udhani" userId="772166e414ca9585" providerId="LiveId" clId="{4EA885F4-844B-4F58-B61F-1CB8EA18044A}" dt="2023-04-17T21:10:39.946" v="3534" actId="403"/>
          <ac:spMkLst>
            <pc:docMk/>
            <pc:sldMk cId="529958981" sldId="3308"/>
            <ac:spMk id="68" creationId="{45CF1C8D-3CF8-E1AB-DEEA-EBD2A970490D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70" creationId="{F7787956-B638-B6F6-475F-FE7EA2E0968C}"/>
          </ac:spMkLst>
        </pc:spChg>
        <pc:spChg chg="add del mod">
          <ac:chgData name="Deepa Udhani" userId="772166e414ca9585" providerId="LiveId" clId="{4EA885F4-844B-4F58-B61F-1CB8EA18044A}" dt="2023-04-17T15:50:03.222" v="1105" actId="478"/>
          <ac:spMkLst>
            <pc:docMk/>
            <pc:sldMk cId="529958981" sldId="3308"/>
            <ac:spMk id="71" creationId="{4AEFCB2C-1935-45A4-471C-5695FB833C82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72" creationId="{A67C42A5-CCF1-AD85-6B57-77B996664ECE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73" creationId="{6835DCA0-A7C0-B121-FC2B-FAB8560FF98E}"/>
          </ac:spMkLst>
        </pc:spChg>
        <pc:spChg chg="add del mod">
          <ac:chgData name="Deepa Udhani" userId="772166e414ca9585" providerId="LiveId" clId="{4EA885F4-844B-4F58-B61F-1CB8EA18044A}" dt="2023-04-17T15:52:28.006" v="1209" actId="478"/>
          <ac:spMkLst>
            <pc:docMk/>
            <pc:sldMk cId="529958981" sldId="3308"/>
            <ac:spMk id="74" creationId="{297C2D34-46EB-0AFE-361C-74D567759DA4}"/>
          </ac:spMkLst>
        </pc:spChg>
        <pc:spChg chg="add mod or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75" creationId="{56FEB3FC-C36A-65C4-4D88-8BD262125989}"/>
          </ac:spMkLst>
        </pc:spChg>
        <pc:spChg chg="add del mod">
          <ac:chgData name="Deepa Udhani" userId="772166e414ca9585" providerId="LiveId" clId="{4EA885F4-844B-4F58-B61F-1CB8EA18044A}" dt="2023-04-17T15:53:31.114" v="1223" actId="478"/>
          <ac:spMkLst>
            <pc:docMk/>
            <pc:sldMk cId="529958981" sldId="3308"/>
            <ac:spMk id="76" creationId="{3A323DA2-B7D3-D58A-E3F3-FC8558E0A249}"/>
          </ac:spMkLst>
        </pc:spChg>
        <pc:spChg chg="add del mod">
          <ac:chgData name="Deepa Udhani" userId="772166e414ca9585" providerId="LiveId" clId="{4EA885F4-844B-4F58-B61F-1CB8EA18044A}" dt="2023-04-17T15:53:26.184" v="1221" actId="478"/>
          <ac:spMkLst>
            <pc:docMk/>
            <pc:sldMk cId="529958981" sldId="3308"/>
            <ac:spMk id="77" creationId="{00674365-7E58-6860-754F-CCAB167CA010}"/>
          </ac:spMkLst>
        </pc:spChg>
        <pc:spChg chg="add del mod">
          <ac:chgData name="Deepa Udhani" userId="772166e414ca9585" providerId="LiveId" clId="{4EA885F4-844B-4F58-B61F-1CB8EA18044A}" dt="2023-04-17T15:53:29.716" v="1222" actId="478"/>
          <ac:spMkLst>
            <pc:docMk/>
            <pc:sldMk cId="529958981" sldId="3308"/>
            <ac:spMk id="78" creationId="{EB2431C0-4BA9-D05E-BA76-B50111BCAA01}"/>
          </ac:spMkLst>
        </pc:spChg>
        <pc:spChg chg="add del mod">
          <ac:chgData name="Deepa Udhani" userId="772166e414ca9585" providerId="LiveId" clId="{4EA885F4-844B-4F58-B61F-1CB8EA18044A}" dt="2023-04-17T15:53:26.184" v="1221" actId="478"/>
          <ac:spMkLst>
            <pc:docMk/>
            <pc:sldMk cId="529958981" sldId="3308"/>
            <ac:spMk id="79" creationId="{149B38F9-D5A3-263D-B9E2-D2CDC2FB7714}"/>
          </ac:spMkLst>
        </pc:spChg>
        <pc:spChg chg="add del mod">
          <ac:chgData name="Deepa Udhani" userId="772166e414ca9585" providerId="LiveId" clId="{4EA885F4-844B-4F58-B61F-1CB8EA18044A}" dt="2023-04-17T15:53:29.716" v="1222" actId="478"/>
          <ac:spMkLst>
            <pc:docMk/>
            <pc:sldMk cId="529958981" sldId="3308"/>
            <ac:spMk id="80" creationId="{E9423D5D-1F62-46F6-6BBD-0FF2696CEB33}"/>
          </ac:spMkLst>
        </pc:spChg>
        <pc:spChg chg="add mod">
          <ac:chgData name="Deepa Udhani" userId="772166e414ca9585" providerId="LiveId" clId="{4EA885F4-844B-4F58-B61F-1CB8EA18044A}" dt="2023-04-17T20:54:58.387" v="3342" actId="2711"/>
          <ac:spMkLst>
            <pc:docMk/>
            <pc:sldMk cId="529958981" sldId="3308"/>
            <ac:spMk id="81" creationId="{383A5895-3D9F-B12A-EF93-201EA38DB879}"/>
          </ac:spMkLst>
        </pc:spChg>
        <pc:spChg chg="add mod">
          <ac:chgData name="Deepa Udhani" userId="772166e414ca9585" providerId="LiveId" clId="{4EA885F4-844B-4F58-B61F-1CB8EA18044A}" dt="2023-04-17T20:55:45.554" v="3348" actId="2711"/>
          <ac:spMkLst>
            <pc:docMk/>
            <pc:sldMk cId="529958981" sldId="3308"/>
            <ac:spMk id="82" creationId="{03F2C7A4-1393-3E35-21CB-078E5D687086}"/>
          </ac:spMkLst>
        </pc:spChg>
        <pc:spChg chg="add mod">
          <ac:chgData name="Deepa Udhani" userId="772166e414ca9585" providerId="LiveId" clId="{4EA885F4-844B-4F58-B61F-1CB8EA18044A}" dt="2023-04-17T21:10:29.718" v="3533" actId="403"/>
          <ac:spMkLst>
            <pc:docMk/>
            <pc:sldMk cId="529958981" sldId="3308"/>
            <ac:spMk id="83" creationId="{C47A5EA2-A051-5CEB-52BF-8A9B91577B20}"/>
          </ac:spMkLst>
        </pc:spChg>
        <pc:spChg chg="add del mod">
          <ac:chgData name="Deepa Udhani" userId="772166e414ca9585" providerId="LiveId" clId="{4EA885F4-844B-4F58-B61F-1CB8EA18044A}" dt="2023-04-17T21:05:39.701" v="3431" actId="478"/>
          <ac:spMkLst>
            <pc:docMk/>
            <pc:sldMk cId="529958981" sldId="3308"/>
            <ac:spMk id="84" creationId="{D7BFEE4A-553F-69AD-0A28-F3D3FC80C0CB}"/>
          </ac:spMkLst>
        </pc:spChg>
        <pc:spChg chg="add mod">
          <ac:chgData name="Deepa Udhani" userId="772166e414ca9585" providerId="LiveId" clId="{4EA885F4-844B-4F58-B61F-1CB8EA18044A}" dt="2023-04-17T21:10:50.604" v="3536" actId="1076"/>
          <ac:spMkLst>
            <pc:docMk/>
            <pc:sldMk cId="529958981" sldId="3308"/>
            <ac:spMk id="85" creationId="{CF9EE771-FDC1-1862-DEE1-D8270DE37BD8}"/>
          </ac:spMkLst>
        </pc:spChg>
        <pc:graphicFrameChg chg="mod">
          <ac:chgData name="Deepa Udhani" userId="772166e414ca9585" providerId="LiveId" clId="{4EA885F4-844B-4F58-B61F-1CB8EA18044A}" dt="2023-04-17T20:55:19.787" v="3345" actId="2711"/>
          <ac:graphicFrameMkLst>
            <pc:docMk/>
            <pc:sldMk cId="529958981" sldId="3308"/>
            <ac:graphicFrameMk id="26" creationId="{CEB77392-C319-ED47-BCD1-8E6D422A713D}"/>
          </ac:graphicFrameMkLst>
        </pc:graphicFrameChg>
        <pc:graphicFrameChg chg="add del mod">
          <ac:chgData name="Deepa Udhani" userId="772166e414ca9585" providerId="LiveId" clId="{4EA885F4-844B-4F58-B61F-1CB8EA18044A}" dt="2023-04-17T15:31:11.017" v="775" actId="21"/>
          <ac:graphicFrameMkLst>
            <pc:docMk/>
            <pc:sldMk cId="529958981" sldId="3308"/>
            <ac:graphicFrameMk id="42" creationId="{CDA5F885-6DBA-8840-AEC1-CD3A5D9AEE6C}"/>
          </ac:graphicFrameMkLst>
        </pc:graphicFrameChg>
        <pc:graphicFrameChg chg="add del mod">
          <ac:chgData name="Deepa Udhani" userId="772166e414ca9585" providerId="LiveId" clId="{4EA885F4-844B-4F58-B61F-1CB8EA18044A}" dt="2023-04-17T15:31:11.017" v="775" actId="21"/>
          <ac:graphicFrameMkLst>
            <pc:docMk/>
            <pc:sldMk cId="529958981" sldId="3308"/>
            <ac:graphicFrameMk id="48" creationId="{7F9E98E0-1234-434B-A179-14991F91B67E}"/>
          </ac:graphicFrameMkLst>
        </pc:graphicFrameChg>
        <pc:graphicFrameChg chg="add del mod">
          <ac:chgData name="Deepa Udhani" userId="772166e414ca9585" providerId="LiveId" clId="{4EA885F4-844B-4F58-B61F-1CB8EA18044A}" dt="2023-04-17T15:31:11.017" v="775" actId="21"/>
          <ac:graphicFrameMkLst>
            <pc:docMk/>
            <pc:sldMk cId="529958981" sldId="3308"/>
            <ac:graphicFrameMk id="54" creationId="{E1D9B6CC-D169-6E40-BBE9-3B0ED463D9A1}"/>
          </ac:graphicFrameMkLst>
        </pc:graphicFrameChg>
        <pc:graphicFrameChg chg="add mod">
          <ac:chgData name="Deepa Udhani" userId="772166e414ca9585" providerId="LiveId" clId="{4EA885F4-844B-4F58-B61F-1CB8EA18044A}" dt="2023-04-17T20:54:58.387" v="3342" actId="2711"/>
          <ac:graphicFrameMkLst>
            <pc:docMk/>
            <pc:sldMk cId="529958981" sldId="3308"/>
            <ac:graphicFrameMk id="58" creationId="{75D12463-AD39-A169-AE81-40CB82EBFD65}"/>
          </ac:graphicFrameMkLst>
        </pc:graphicFrameChg>
        <pc:graphicFrameChg chg="add mod">
          <ac:chgData name="Deepa Udhani" userId="772166e414ca9585" providerId="LiveId" clId="{4EA885F4-844B-4F58-B61F-1CB8EA18044A}" dt="2023-04-17T20:54:58.387" v="3342" actId="2711"/>
          <ac:graphicFrameMkLst>
            <pc:docMk/>
            <pc:sldMk cId="529958981" sldId="3308"/>
            <ac:graphicFrameMk id="64" creationId="{1162176F-2E11-738B-A15E-C72E9DD77AD8}"/>
          </ac:graphicFrameMkLst>
        </pc:graphicFrameChg>
        <pc:graphicFrameChg chg="add mod">
          <ac:chgData name="Deepa Udhani" userId="772166e414ca9585" providerId="LiveId" clId="{4EA885F4-844B-4F58-B61F-1CB8EA18044A}" dt="2023-04-17T20:54:58.387" v="3342" actId="2711"/>
          <ac:graphicFrameMkLst>
            <pc:docMk/>
            <pc:sldMk cId="529958981" sldId="3308"/>
            <ac:graphicFrameMk id="69" creationId="{1E078B01-2F44-B3E4-728D-A6F844F43A03}"/>
          </ac:graphicFrameMkLst>
        </pc:graphicFrameChg>
      </pc:sldChg>
      <pc:sldChg chg="modSp del mod modNotesTx">
        <pc:chgData name="Deepa Udhani" userId="772166e414ca9585" providerId="LiveId" clId="{4EA885F4-844B-4F58-B61F-1CB8EA18044A}" dt="2023-04-17T18:03:46.560" v="1322" actId="47"/>
        <pc:sldMkLst>
          <pc:docMk/>
          <pc:sldMk cId="3504637971" sldId="3311"/>
        </pc:sldMkLst>
        <pc:spChg chg="mod">
          <ac:chgData name="Deepa Udhani" userId="772166e414ca9585" providerId="LiveId" clId="{4EA885F4-844B-4F58-B61F-1CB8EA18044A}" dt="2023-04-16T21:39:36.122" v="26" actId="20577"/>
          <ac:spMkLst>
            <pc:docMk/>
            <pc:sldMk cId="3504637971" sldId="3311"/>
            <ac:spMk id="13" creationId="{1662054D-312D-8D45-8C65-DD4F52B8E636}"/>
          </ac:spMkLst>
        </pc:spChg>
        <pc:spChg chg="mod">
          <ac:chgData name="Deepa Udhani" userId="772166e414ca9585" providerId="LiveId" clId="{4EA885F4-844B-4F58-B61F-1CB8EA18044A}" dt="2023-04-16T21:40:30.169" v="68" actId="20577"/>
          <ac:spMkLst>
            <pc:docMk/>
            <pc:sldMk cId="3504637971" sldId="3311"/>
            <ac:spMk id="14" creationId="{484FA8D3-3625-974B-A6B6-98C0684DFD06}"/>
          </ac:spMkLst>
        </pc:spChg>
        <pc:spChg chg="mod">
          <ac:chgData name="Deepa Udhani" userId="772166e414ca9585" providerId="LiveId" clId="{4EA885F4-844B-4F58-B61F-1CB8EA18044A}" dt="2023-04-16T21:38:13.784" v="3" actId="20577"/>
          <ac:spMkLst>
            <pc:docMk/>
            <pc:sldMk cId="3504637971" sldId="3311"/>
            <ac:spMk id="51" creationId="{1C1B2372-35BA-9443-B6B8-F9948D2D5A8D}"/>
          </ac:spMkLst>
        </pc:spChg>
        <pc:spChg chg="mod">
          <ac:chgData name="Deepa Udhani" userId="772166e414ca9585" providerId="LiveId" clId="{4EA885F4-844B-4F58-B61F-1CB8EA18044A}" dt="2023-04-16T21:38:22.198" v="6" actId="20577"/>
          <ac:spMkLst>
            <pc:docMk/>
            <pc:sldMk cId="3504637971" sldId="3311"/>
            <ac:spMk id="54" creationId="{1418BD4B-1B71-9346-92CD-833789A96085}"/>
          </ac:spMkLst>
        </pc:spChg>
      </pc:sldChg>
      <pc:sldChg chg="add del modNotesTx">
        <pc:chgData name="Deepa Udhani" userId="772166e414ca9585" providerId="LiveId" clId="{4EA885F4-844B-4F58-B61F-1CB8EA18044A}" dt="2023-04-16T22:47:12.717" v="80" actId="47"/>
        <pc:sldMkLst>
          <pc:docMk/>
          <pc:sldMk cId="3366634275" sldId="3319"/>
        </pc:sldMkLst>
      </pc:sldChg>
      <pc:sldChg chg="addSp delSp modSp add mod">
        <pc:chgData name="Deepa Udhani" userId="772166e414ca9585" providerId="LiveId" clId="{4EA885F4-844B-4F58-B61F-1CB8EA18044A}" dt="2023-04-18T14:57:55.651" v="3783" actId="17032"/>
        <pc:sldMkLst>
          <pc:docMk/>
          <pc:sldMk cId="4284430601" sldId="3364"/>
        </pc:sldMkLst>
        <pc:spChg chg="mod">
          <ac:chgData name="Deepa Udhani" userId="772166e414ca9585" providerId="LiveId" clId="{4EA885F4-844B-4F58-B61F-1CB8EA18044A}" dt="2023-04-17T20:57:07.661" v="3357" actId="2711"/>
          <ac:spMkLst>
            <pc:docMk/>
            <pc:sldMk cId="4284430601" sldId="3364"/>
            <ac:spMk id="2" creationId="{3993CEA3-0EE9-ED4C-95E0-982E331EB76E}"/>
          </ac:spMkLst>
        </pc:spChg>
        <pc:spChg chg="del">
          <ac:chgData name="Deepa Udhani" userId="772166e414ca9585" providerId="LiveId" clId="{4EA885F4-844B-4F58-B61F-1CB8EA18044A}" dt="2023-04-17T19:28:22.452" v="1641" actId="478"/>
          <ac:spMkLst>
            <pc:docMk/>
            <pc:sldMk cId="4284430601" sldId="3364"/>
            <ac:spMk id="3" creationId="{9420BC48-3443-1042-A516-ECC6138A8D0D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4" creationId="{F4FE4D33-7697-6548-BE73-F45143531B1B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5" creationId="{5D5632B2-58BC-A74C-B824-19061C70EE8A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6" creationId="{80367941-CEC9-1946-AFEE-658EA9933035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7" creationId="{AD0E3354-75F5-CE44-8836-055E772335A0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8" creationId="{0E949576-D52A-5C4C-BCD1-7F1B41472104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9" creationId="{5B8AD9AE-B3C9-F3B8-EADA-2C7EBBDBF830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10" creationId="{1A03711F-0F5F-A814-FB62-8BB5E2E7B188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11" creationId="{887EB822-9650-404C-A8AD-BB8F4396A137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12" creationId="{25918DD1-DC2C-7347-A0C2-B316CB7F6709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13" creationId="{061A0CC5-62EC-744E-A43D-D2B169056829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14" creationId="{BA9ECCF2-8016-984A-A7C6-608831EDE5A9}"/>
          </ac:spMkLst>
        </pc:spChg>
        <pc:spChg chg="del mod">
          <ac:chgData name="Deepa Udhani" userId="772166e414ca9585" providerId="LiveId" clId="{4EA885F4-844B-4F58-B61F-1CB8EA18044A}" dt="2023-04-17T19:23:26.492" v="1488" actId="478"/>
          <ac:spMkLst>
            <pc:docMk/>
            <pc:sldMk cId="4284430601" sldId="3364"/>
            <ac:spMk id="15" creationId="{841D1102-39D0-514F-96C7-630B75397111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16" creationId="{B1A97121-CB51-1BB9-FC4B-91204A4D266F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17" creationId="{F1CD6F8D-FC6F-AA41-A678-7A8B19D90842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18" creationId="{432911B6-61D8-09AD-3249-13A716F1D1A1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19" creationId="{47D89301-668D-D54B-8449-0090735A2E9C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20" creationId="{2296EAD9-4E61-814E-A17C-17390D41DBFB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21" creationId="{E132F1F3-4C5D-1248-B062-8DF77BA0A952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22" creationId="{E5E642F5-D4B9-F64C-B4DD-2F44ABAD4FB6}"/>
          </ac:spMkLst>
        </pc:spChg>
        <pc:spChg chg="add del mod">
          <ac:chgData name="Deepa Udhani" userId="772166e414ca9585" providerId="LiveId" clId="{4EA885F4-844B-4F58-B61F-1CB8EA18044A}" dt="2023-04-17T20:17:05.171" v="3165" actId="478"/>
          <ac:spMkLst>
            <pc:docMk/>
            <pc:sldMk cId="4284430601" sldId="3364"/>
            <ac:spMk id="23" creationId="{33C97B19-BB2E-D7A8-909A-2BE96B56FE7E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24" creationId="{6DC3DB6F-D069-7649-9503-270A5FC81ABF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25" creationId="{825FAFAD-8BD8-F942-897C-EAEA42D81489}"/>
          </ac:spMkLst>
        </pc:spChg>
        <pc:spChg chg="mod">
          <ac:chgData name="Deepa Udhani" userId="772166e414ca9585" providerId="LiveId" clId="{4EA885F4-844B-4F58-B61F-1CB8EA18044A}" dt="2023-04-17T20:57:16.413" v="3358" actId="2711"/>
          <ac:spMkLst>
            <pc:docMk/>
            <pc:sldMk cId="4284430601" sldId="3364"/>
            <ac:spMk id="26" creationId="{EFD4C21B-962F-5C4F-9EEB-9ABF8A118355}"/>
          </ac:spMkLst>
        </pc:spChg>
        <pc:spChg chg="del mod">
          <ac:chgData name="Deepa Udhani" userId="772166e414ca9585" providerId="LiveId" clId="{4EA885F4-844B-4F58-B61F-1CB8EA18044A}" dt="2023-04-17T19:23:26.492" v="1488" actId="478"/>
          <ac:spMkLst>
            <pc:docMk/>
            <pc:sldMk cId="4284430601" sldId="3364"/>
            <ac:spMk id="27" creationId="{C777A983-1407-0043-B47C-3D04A9B0F862}"/>
          </ac:spMkLst>
        </pc:spChg>
        <pc:spChg chg="add mod">
          <ac:chgData name="Deepa Udhani" userId="772166e414ca9585" providerId="LiveId" clId="{4EA885F4-844B-4F58-B61F-1CB8EA18044A}" dt="2023-04-18T14:57:55.651" v="3783" actId="17032"/>
          <ac:spMkLst>
            <pc:docMk/>
            <pc:sldMk cId="4284430601" sldId="3364"/>
            <ac:spMk id="28" creationId="{5B182EC4-F246-B02B-7259-31A13D6552B5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29" creationId="{2206B345-89B7-354F-8366-ABD53DC00F51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30" creationId="{BA6ADB15-A8DA-B941-80E5-6D1910E1EC45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31" creationId="{4F4C8325-17D9-DC43-842E-2401DE5ADD01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32" creationId="{27BA6559-A7C6-514D-8C10-36998085DE7C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33" creationId="{7D580A18-3113-AB0B-A510-53926E7249ED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34" creationId="{CC50F88F-A959-4146-B813-1FA9B2095C71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35" creationId="{2BD367A9-C984-D345-83AF-69A40F82F0F3}"/>
          </ac:spMkLst>
        </pc:spChg>
        <pc:spChg chg="del">
          <ac:chgData name="Deepa Udhani" userId="772166e414ca9585" providerId="LiveId" clId="{4EA885F4-844B-4F58-B61F-1CB8EA18044A}" dt="2023-04-17T19:22:11.565" v="1404" actId="478"/>
          <ac:spMkLst>
            <pc:docMk/>
            <pc:sldMk cId="4284430601" sldId="3364"/>
            <ac:spMk id="36" creationId="{396C3BA5-6E56-8848-9B64-5F2C39C2787C}"/>
          </ac:spMkLst>
        </pc:spChg>
        <pc:spChg chg="del">
          <ac:chgData name="Deepa Udhani" userId="772166e414ca9585" providerId="LiveId" clId="{4EA885F4-844B-4F58-B61F-1CB8EA18044A}" dt="2023-04-17T19:22:11.565" v="1404" actId="478"/>
          <ac:spMkLst>
            <pc:docMk/>
            <pc:sldMk cId="4284430601" sldId="3364"/>
            <ac:spMk id="37" creationId="{4A3E73C9-4295-D94D-ABEF-E55AC43ADD5D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38" creationId="{72C555F5-F66D-6FC7-520F-20648578F1FD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39" creationId="{60B94A36-3464-8C4E-93FF-3809B2E6FE16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40" creationId="{95717878-B2F2-FE4D-9CFA-3E00DEF7D750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41" creationId="{B631CF05-AC79-ED49-A4E5-0ED6249ED6AD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42" creationId="{7321E49A-61EC-CB4E-A531-8C4A7F78253E}"/>
          </ac:spMkLst>
        </pc:spChg>
        <pc:spChg chg="add del mod">
          <ac:chgData name="Deepa Udhani" userId="772166e414ca9585" providerId="LiveId" clId="{4EA885F4-844B-4F58-B61F-1CB8EA18044A}" dt="2023-04-17T20:12:02.966" v="2991" actId="478"/>
          <ac:spMkLst>
            <pc:docMk/>
            <pc:sldMk cId="4284430601" sldId="3364"/>
            <ac:spMk id="43" creationId="{47090FAD-0687-A151-FCCB-258AFE4E107A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44" creationId="{9F0334BC-21FB-5C4B-8EA3-AC9D11200809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45" creationId="{CB54207C-8A85-DB42-A67E-44E88DBB66A2}"/>
          </ac:spMkLst>
        </pc:spChg>
        <pc:spChg chg="del">
          <ac:chgData name="Deepa Udhani" userId="772166e414ca9585" providerId="LiveId" clId="{4EA885F4-844B-4F58-B61F-1CB8EA18044A}" dt="2023-04-17T19:22:11.565" v="1404" actId="478"/>
          <ac:spMkLst>
            <pc:docMk/>
            <pc:sldMk cId="4284430601" sldId="3364"/>
            <ac:spMk id="46" creationId="{060B602A-B8D5-A944-A3A7-B2572C351736}"/>
          </ac:spMkLst>
        </pc:spChg>
        <pc:spChg chg="del">
          <ac:chgData name="Deepa Udhani" userId="772166e414ca9585" providerId="LiveId" clId="{4EA885F4-844B-4F58-B61F-1CB8EA18044A}" dt="2023-04-17T19:22:11.565" v="1404" actId="478"/>
          <ac:spMkLst>
            <pc:docMk/>
            <pc:sldMk cId="4284430601" sldId="3364"/>
            <ac:spMk id="47" creationId="{28F9B36C-A674-694F-B304-1402CA4D404C}"/>
          </ac:spMkLst>
        </pc:spChg>
        <pc:spChg chg="add del mod">
          <ac:chgData name="Deepa Udhani" userId="772166e414ca9585" providerId="LiveId" clId="{4EA885F4-844B-4F58-B61F-1CB8EA18044A}" dt="2023-04-17T20:12:02.966" v="2991" actId="478"/>
          <ac:spMkLst>
            <pc:docMk/>
            <pc:sldMk cId="4284430601" sldId="3364"/>
            <ac:spMk id="48" creationId="{27441F2C-7748-8D17-9F3A-44D1A6D8B195}"/>
          </ac:spMkLst>
        </pc:spChg>
        <pc:spChg chg="add del mod">
          <ac:chgData name="Deepa Udhani" userId="772166e414ca9585" providerId="LiveId" clId="{4EA885F4-844B-4F58-B61F-1CB8EA18044A}" dt="2023-04-17T20:12:02.966" v="2991" actId="478"/>
          <ac:spMkLst>
            <pc:docMk/>
            <pc:sldMk cId="4284430601" sldId="3364"/>
            <ac:spMk id="49" creationId="{31C6598C-079B-D84E-A2C9-F88954FF8F5E}"/>
          </ac:spMkLst>
        </pc:spChg>
        <pc:spChg chg="del mod">
          <ac:chgData name="Deepa Udhani" userId="772166e414ca9585" providerId="LiveId" clId="{4EA885F4-844B-4F58-B61F-1CB8EA18044A}" dt="2023-04-17T19:27:08.549" v="1559" actId="478"/>
          <ac:spMkLst>
            <pc:docMk/>
            <pc:sldMk cId="4284430601" sldId="3364"/>
            <ac:spMk id="50" creationId="{1979227E-8D69-1C4F-A337-FCBDFB41A00D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51" creationId="{39F6D11E-8498-884D-B202-26F3DCBC6F83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52" creationId="{428F5904-5277-C143-9CBD-363161AEBD0D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53" creationId="{9B422F78-6305-6B4D-8990-F0BBB98A142D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54" creationId="{CCCEB7B3-E5EC-1248-A1CC-52A881B7E3AC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55" creationId="{07D9CA2A-D9A6-2642-ADDF-14E5E5C60B3F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56" creationId="{C1E6D608-6E10-6A49-BC4D-A3720217D3D3}"/>
          </ac:spMkLst>
        </pc:spChg>
        <pc:spChg chg="del mod">
          <ac:chgData name="Deepa Udhani" userId="772166e414ca9585" providerId="LiveId" clId="{4EA885F4-844B-4F58-B61F-1CB8EA18044A}" dt="2023-04-17T19:27:08.549" v="1559" actId="478"/>
          <ac:spMkLst>
            <pc:docMk/>
            <pc:sldMk cId="4284430601" sldId="3364"/>
            <ac:spMk id="57" creationId="{E20756EF-DC73-BA46-ABB8-20D362572315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58" creationId="{EF7CEBDD-ED74-A143-B85B-1F86E26367F7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59" creationId="{C224C79D-8086-A04B-A909-D0CE2E2B2A7B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60" creationId="{2E1543EB-5CFD-A940-BE4C-B480EB9E85F8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61" creationId="{473EDD6E-98AA-DD4F-82DF-5BA6DF7C6EFF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62" creationId="{99F30D96-10C5-E444-BF77-47BD17970F11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63" creationId="{476A509B-0CDF-9443-9A50-7153A893BE5A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64" creationId="{EE48CF69-74B0-9144-8FD3-635E43E4E25A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65" creationId="{62DD59F2-B03C-664A-811A-BC1C78BC7B1E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66" creationId="{DD39DBFF-463C-0441-AFD4-438064DA97BE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67" creationId="{0D0ADC05-A287-EA48-87F3-C86872BF257D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68" creationId="{9614F0CE-E8D4-4C32-8083-63CB51CD0A0B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69" creationId="{283DF372-FB4E-9C3E-619E-6C79F725E360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70" creationId="{E979EEFD-15A4-094F-8DE8-F76F9730D6B2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71" creationId="{FD66DC4C-D000-6C49-B2FF-8CB4812FDE60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72" creationId="{693B67A1-3FC4-0E4F-95D9-FFE1FF94AD53}"/>
          </ac:spMkLst>
        </pc:spChg>
        <pc:spChg chg="del mod">
          <ac:chgData name="Deepa Udhani" userId="772166e414ca9585" providerId="LiveId" clId="{4EA885F4-844B-4F58-B61F-1CB8EA18044A}" dt="2023-04-17T19:23:26.492" v="1488" actId="478"/>
          <ac:spMkLst>
            <pc:docMk/>
            <pc:sldMk cId="4284430601" sldId="3364"/>
            <ac:spMk id="73" creationId="{4AAF809C-59FF-1B45-AD39-EFC93D63B7B1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74" creationId="{976AAA85-CE45-3142-A8E9-82188B9DE3C6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75" creationId="{1A4ACDC0-9DCC-9F49-93C0-F7FF8DFF1F10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76" creationId="{971F3D36-5740-FD4E-8573-02C43AAC8DB0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77" creationId="{2AB59F01-58CD-5642-B6D1-E7A83E244560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78" creationId="{20B72A9D-ADD0-4340-8F40-003A2C19C4FC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79" creationId="{FBA43B25-0F87-8E44-AB76-FDA12336F194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80" creationId="{6BAED259-64B1-AE41-8E78-406754AF24C3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81" creationId="{8EA242DA-0532-1247-AABB-AAB9F2CA9375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82" creationId="{3BF18A92-055D-4342-B972-4E59727E2080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83" creationId="{324F0A59-96F7-664B-A75B-23E924A5B14A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84" creationId="{59A5B750-59E0-AC47-BFA0-4A829905B9B8}"/>
          </ac:spMkLst>
        </pc:spChg>
        <pc:spChg chg="del">
          <ac:chgData name="Deepa Udhani" userId="772166e414ca9585" providerId="LiveId" clId="{4EA885F4-844B-4F58-B61F-1CB8EA18044A}" dt="2023-04-17T19:22:00.522" v="1402" actId="478"/>
          <ac:spMkLst>
            <pc:docMk/>
            <pc:sldMk cId="4284430601" sldId="3364"/>
            <ac:spMk id="85" creationId="{142CA18A-5213-F547-AFB2-9EF23460919B}"/>
          </ac:spMkLst>
        </pc:spChg>
        <pc:spChg chg="add mod">
          <ac:chgData name="Deepa Udhani" userId="772166e414ca9585" providerId="LiveId" clId="{4EA885F4-844B-4F58-B61F-1CB8EA18044A}" dt="2023-04-17T20:56:58.836" v="3356" actId="2711"/>
          <ac:spMkLst>
            <pc:docMk/>
            <pc:sldMk cId="4284430601" sldId="3364"/>
            <ac:spMk id="86" creationId="{507B8646-D725-2965-67A7-BBC171696920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88" creationId="{70D5D780-F552-564A-B9C6-FCD26D2AE515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89" creationId="{261A505D-F53C-8442-86E4-AA0C6876F3A3}"/>
          </ac:spMkLst>
        </pc:spChg>
        <pc:spChg chg="mod">
          <ac:chgData name="Deepa Udhani" userId="772166e414ca9585" providerId="LiveId" clId="{4EA885F4-844B-4F58-B61F-1CB8EA18044A}" dt="2023-04-17T20:59:31.389" v="3364" actId="2711"/>
          <ac:spMkLst>
            <pc:docMk/>
            <pc:sldMk cId="4284430601" sldId="3364"/>
            <ac:spMk id="90" creationId="{56D3597A-BE5F-E84B-8C24-20FD0A60EDC9}"/>
          </ac:spMkLst>
        </pc:spChg>
        <pc:spChg chg="del mod">
          <ac:chgData name="Deepa Udhani" userId="772166e414ca9585" providerId="LiveId" clId="{4EA885F4-844B-4F58-B61F-1CB8EA18044A}" dt="2023-04-17T19:23:26.492" v="1488" actId="478"/>
          <ac:spMkLst>
            <pc:docMk/>
            <pc:sldMk cId="4284430601" sldId="3364"/>
            <ac:spMk id="91" creationId="{887D7CD5-5C37-C94E-9741-8FF6DCEB015F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92" creationId="{1F03495A-B0CD-A945-9BB1-E90B015468FF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93" creationId="{75320E8B-9781-DD41-953A-CB6A5992C26A}"/>
          </ac:spMkLst>
        </pc:spChg>
        <pc:spChg chg="del">
          <ac:chgData name="Deepa Udhani" userId="772166e414ca9585" providerId="LiveId" clId="{4EA885F4-844B-4F58-B61F-1CB8EA18044A}" dt="2023-04-17T19:22:11.565" v="1404" actId="478"/>
          <ac:spMkLst>
            <pc:docMk/>
            <pc:sldMk cId="4284430601" sldId="3364"/>
            <ac:spMk id="94" creationId="{AA188A29-50D9-6D4F-A267-5BAEF689A7B2}"/>
          </ac:spMkLst>
        </pc:spChg>
        <pc:spChg chg="del">
          <ac:chgData name="Deepa Udhani" userId="772166e414ca9585" providerId="LiveId" clId="{4EA885F4-844B-4F58-B61F-1CB8EA18044A}" dt="2023-04-17T19:22:11.565" v="1404" actId="478"/>
          <ac:spMkLst>
            <pc:docMk/>
            <pc:sldMk cId="4284430601" sldId="3364"/>
            <ac:spMk id="95" creationId="{DC4336D1-83DB-D74B-AA2D-B463A952FB88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96" creationId="{1FA40DE9-8377-CF4B-9B90-9DECDB0D0359}"/>
          </ac:spMkLst>
        </pc:spChg>
        <pc:spChg chg="del">
          <ac:chgData name="Deepa Udhani" userId="772166e414ca9585" providerId="LiveId" clId="{4EA885F4-844B-4F58-B61F-1CB8EA18044A}" dt="2023-04-17T19:22:07.153" v="1403" actId="478"/>
          <ac:spMkLst>
            <pc:docMk/>
            <pc:sldMk cId="4284430601" sldId="3364"/>
            <ac:spMk id="97" creationId="{37DF2A56-E095-7E4B-A27F-3454534F5471}"/>
          </ac:spMkLst>
        </pc:spChg>
        <pc:spChg chg="del">
          <ac:chgData name="Deepa Udhani" userId="772166e414ca9585" providerId="LiveId" clId="{4EA885F4-844B-4F58-B61F-1CB8EA18044A}" dt="2023-04-17T19:22:11.565" v="1404" actId="478"/>
          <ac:spMkLst>
            <pc:docMk/>
            <pc:sldMk cId="4284430601" sldId="3364"/>
            <ac:spMk id="98" creationId="{6B7E7957-7C2A-4941-962E-D4200B2F4061}"/>
          </ac:spMkLst>
        </pc:spChg>
        <pc:spChg chg="del">
          <ac:chgData name="Deepa Udhani" userId="772166e414ca9585" providerId="LiveId" clId="{4EA885F4-844B-4F58-B61F-1CB8EA18044A}" dt="2023-04-17T19:22:11.565" v="1404" actId="478"/>
          <ac:spMkLst>
            <pc:docMk/>
            <pc:sldMk cId="4284430601" sldId="3364"/>
            <ac:spMk id="99" creationId="{DF4D1A79-2968-704F-B292-B22881925D41}"/>
          </ac:spMkLst>
        </pc:spChg>
        <pc:spChg chg="del">
          <ac:chgData name="Deepa Udhani" userId="772166e414ca9585" providerId="LiveId" clId="{4EA885F4-844B-4F58-B61F-1CB8EA18044A}" dt="2023-04-17T20:03:51.990" v="2664" actId="478"/>
          <ac:spMkLst>
            <pc:docMk/>
            <pc:sldMk cId="4284430601" sldId="3364"/>
            <ac:spMk id="100" creationId="{117DEB09-648C-F24E-B05D-856B86DA6508}"/>
          </ac:spMkLst>
        </pc:spChg>
        <pc:spChg chg="del">
          <ac:chgData name="Deepa Udhani" userId="772166e414ca9585" providerId="LiveId" clId="{4EA885F4-844B-4F58-B61F-1CB8EA18044A}" dt="2023-04-17T20:03:51.990" v="2664" actId="478"/>
          <ac:spMkLst>
            <pc:docMk/>
            <pc:sldMk cId="4284430601" sldId="3364"/>
            <ac:spMk id="101" creationId="{8C18002A-876D-CB4E-A554-521958701062}"/>
          </ac:spMkLst>
        </pc:spChg>
        <pc:spChg chg="del">
          <ac:chgData name="Deepa Udhani" userId="772166e414ca9585" providerId="LiveId" clId="{4EA885F4-844B-4F58-B61F-1CB8EA18044A}" dt="2023-04-17T20:03:51.990" v="2664" actId="478"/>
          <ac:spMkLst>
            <pc:docMk/>
            <pc:sldMk cId="4284430601" sldId="3364"/>
            <ac:spMk id="104" creationId="{F5129039-4F78-E640-AB4E-C948DD791A3E}"/>
          </ac:spMkLst>
        </pc:spChg>
        <pc:spChg chg="del">
          <ac:chgData name="Deepa Udhani" userId="772166e414ca9585" providerId="LiveId" clId="{4EA885F4-844B-4F58-B61F-1CB8EA18044A}" dt="2023-04-17T20:03:51.990" v="2664" actId="478"/>
          <ac:spMkLst>
            <pc:docMk/>
            <pc:sldMk cId="4284430601" sldId="3364"/>
            <ac:spMk id="105" creationId="{B27BA32E-71FA-044F-93FC-A97C6F60ED4F}"/>
          </ac:spMkLst>
        </pc:spChg>
      </pc:sldChg>
      <pc:sldChg chg="addSp delSp modSp add mod">
        <pc:chgData name="Deepa Udhani" userId="772166e414ca9585" providerId="LiveId" clId="{4EA885F4-844B-4F58-B61F-1CB8EA18044A}" dt="2023-04-18T14:56:50.009" v="3780" actId="207"/>
        <pc:sldMkLst>
          <pc:docMk/>
          <pc:sldMk cId="913936291" sldId="3366"/>
        </pc:sldMkLst>
        <pc:spChg chg="mod">
          <ac:chgData name="Deepa Udhani" userId="772166e414ca9585" providerId="LiveId" clId="{4EA885F4-844B-4F58-B61F-1CB8EA18044A}" dt="2023-04-17T20:53:26.695" v="3340" actId="403"/>
          <ac:spMkLst>
            <pc:docMk/>
            <pc:sldMk cId="913936291" sldId="3366"/>
            <ac:spMk id="2" creationId="{75611B08-7785-F847-B322-E8E20B224CA1}"/>
          </ac:spMkLst>
        </pc:spChg>
        <pc:spChg chg="del">
          <ac:chgData name="Deepa Udhani" userId="772166e414ca9585" providerId="LiveId" clId="{4EA885F4-844B-4F58-B61F-1CB8EA18044A}" dt="2023-04-17T01:16:58.987" v="648" actId="478"/>
          <ac:spMkLst>
            <pc:docMk/>
            <pc:sldMk cId="913936291" sldId="3366"/>
            <ac:spMk id="3" creationId="{FF329AEC-AC5E-6B48-94D1-62205D3488C7}"/>
          </ac:spMkLst>
        </pc:spChg>
        <pc:spChg chg="add del 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4" creationId="{6FC4A543-3D46-D243-9FE4-BB1CA737C2FD}"/>
          </ac:spMkLst>
        </pc:spChg>
        <pc:spChg chg="add del 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5" creationId="{02A580E7-1D44-DE4F-9417-963DEC09F4F7}"/>
          </ac:spMkLst>
        </pc:spChg>
        <pc:spChg chg="add del 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6" creationId="{F99E8521-EFBE-C245-ABCC-7079EC73A601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7" creationId="{39883E5F-C191-7744-B3B7-A77990A17DF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8" creationId="{C3238DF4-A24F-BA45-80A5-874C10A70A1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9" creationId="{89E5A8C8-64CE-904E-8981-DB509785D687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0" creationId="{7BBE94EB-FB4C-4F48-B085-C03D72C388A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1" creationId="{E2AF92C9-2EDC-DC4E-A132-150994A1B980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2" creationId="{52AE2473-6A90-FF44-8F1D-0512CA69152D}"/>
          </ac:spMkLst>
        </pc:spChg>
        <pc:spChg chg="add mod">
          <ac:chgData name="Deepa Udhani" userId="772166e414ca9585" providerId="LiveId" clId="{4EA885F4-844B-4F58-B61F-1CB8EA18044A}" dt="2023-04-17T01:18:46.076" v="659"/>
          <ac:spMkLst>
            <pc:docMk/>
            <pc:sldMk cId="913936291" sldId="3366"/>
            <ac:spMk id="13" creationId="{47496D9D-2921-BE59-73CA-8C8F0190AFC5}"/>
          </ac:spMkLst>
        </pc:spChg>
        <pc:spChg chg="add del mod">
          <ac:chgData name="Deepa Udhani" userId="772166e414ca9585" providerId="LiveId" clId="{4EA885F4-844B-4F58-B61F-1CB8EA18044A}" dt="2023-04-18T14:56:50.009" v="3780" actId="207"/>
          <ac:spMkLst>
            <pc:docMk/>
            <pc:sldMk cId="913936291" sldId="3366"/>
            <ac:spMk id="14" creationId="{DD580C88-9EC9-EA47-A963-42CE8CB18FF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" creationId="{4B0E1234-EDEA-4442-A23A-80885C3E5D2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6" creationId="{105F8AB8-00D7-134C-9B68-9E92C43D5AC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8" creationId="{927A0250-6DFD-944C-AC1F-0680A3AE78F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9" creationId="{E5D39087-C014-0648-8810-079C4B90B97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0" creationId="{97D42B84-7DBA-2F45-A0CD-8E1332CCC4E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1" creationId="{EFAB9FA5-E42A-3C48-8F2E-9CBA84AC2FD0}"/>
          </ac:spMkLst>
        </pc:spChg>
        <pc:spChg chg="add del mod">
          <ac:chgData name="Deepa Udhani" userId="772166e414ca9585" providerId="LiveId" clId="{4EA885F4-844B-4F58-B61F-1CB8EA18044A}" dt="2023-04-18T14:56:50.009" v="3780" actId="207"/>
          <ac:spMkLst>
            <pc:docMk/>
            <pc:sldMk cId="913936291" sldId="3366"/>
            <ac:spMk id="22" creationId="{B796F58C-239A-2045-A27B-AFC504BA62E9}"/>
          </ac:spMkLst>
        </pc:spChg>
        <pc:spChg chg="add del 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3" creationId="{135B0E31-216C-6C42-A441-C18BB66FD6E3}"/>
          </ac:spMkLst>
        </pc:spChg>
        <pc:spChg chg="add del">
          <ac:chgData name="Deepa Udhani" userId="772166e414ca9585" providerId="LiveId" clId="{4EA885F4-844B-4F58-B61F-1CB8EA18044A}" dt="2023-04-17T01:18:47.798" v="662" actId="22"/>
          <ac:spMkLst>
            <pc:docMk/>
            <pc:sldMk cId="913936291" sldId="3366"/>
            <ac:spMk id="24" creationId="{469D3D7B-AFD6-E134-685B-592215E6EF94}"/>
          </ac:spMkLst>
        </pc:spChg>
        <pc:spChg chg="add mod">
          <ac:chgData name="Deepa Udhani" userId="772166e414ca9585" providerId="LiveId" clId="{4EA885F4-844B-4F58-B61F-1CB8EA18044A}" dt="2023-04-17T20:52:51.739" v="3337" actId="113"/>
          <ac:spMkLst>
            <pc:docMk/>
            <pc:sldMk cId="913936291" sldId="3366"/>
            <ac:spMk id="25" creationId="{47496D9D-2921-BE59-73CA-8C8F0190AFC5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6" creationId="{28D77427-A7DA-C840-BE8E-66BE8CF4B96C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7" creationId="{EFC18915-2C83-1B4E-8892-1CB44EC2A7BB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9" creationId="{9E5B7635-5C9B-844C-8CE2-97961EAEE19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30" creationId="{D8437D39-A172-4C44-BF3F-F2BC79A7ADD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31" creationId="{8646203D-23D6-1A46-9F5B-5DFF731ACAC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32" creationId="{89986A17-A9A3-D547-B736-5D3B9B8E338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33" creationId="{BABF3CE7-9D9E-0144-9C1A-5A8F146A7A57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34" creationId="{9B5C93B7-F43E-CB41-8C09-71F737DF720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35" creationId="{A963F08F-8DFE-064A-9A55-1E72627FF656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58" creationId="{37423C4A-6059-4144-ADBF-2CF155C8D92B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60" creationId="{079A8CC6-55AE-534E-BA4C-05A90D96B033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61" creationId="{BF955992-DFCC-F046-8135-F3D072C7F103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62" creationId="{CB646BD4-9101-8042-B2AB-DCFC37F99A40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63" creationId="{C0FF1ED0-BD4C-1F4D-BF6A-693A104DDA44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64" creationId="{FDB1BDA2-810D-0841-B0F4-8AF372D6B55E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65" creationId="{F34AB75B-D69C-FE40-A22D-6546FD2A7B18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66" creationId="{E0CE1AFF-62BF-9D42-99C6-31C2969017B7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67" creationId="{40AF46DA-C480-F74E-8F4B-A1A6D32D5B5F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70" creationId="{146A2FCD-C76E-4A4D-98F0-326C9D2E30F8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71" creationId="{7F71ADFC-B889-2147-BCE5-2C192B0BEC38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72" creationId="{9F2CF5BB-DBC5-5447-8595-9223B4AAC91E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73" creationId="{F9B8FA28-F696-9B4C-A432-F69792AB877B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74" creationId="{3698DD72-4218-494B-AB19-3DA992676C17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75" creationId="{3BECEBB2-0BF4-4742-8F62-EEBD377ABEC0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76" creationId="{24472267-E565-D245-9663-BA56306C6BE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77" creationId="{E877E189-86A7-8A48-862E-618EA2F2309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78" creationId="{F1763604-5688-8545-8C20-0F3023C67335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79" creationId="{0398F62A-090A-4146-B39B-DF4D96C6B353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80" creationId="{E8BDAB0F-E710-A64A-8119-F76CF01D3514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81" creationId="{55C6FBD9-AD15-FF4F-AA19-F471C38CDFD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82" creationId="{86DDDEB5-8B37-0D41-BAEB-E556EE4F3C0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83" creationId="{FC3F2A07-690B-2040-B807-6A1FB028ECF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84" creationId="{BC4834B3-4A74-9949-B4EE-A7EC3B582AD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85" creationId="{F10B38DC-001D-DD45-83C7-3C1DE05BAABF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86" creationId="{5EDF2D5C-0A77-0E4B-9320-AD33A7B8FAD1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87" creationId="{2F1D46A2-28B6-B047-BC51-FC48AC4CF902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89" creationId="{9EB37744-2792-CE43-80BC-8E92D63899D2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90" creationId="{0BBDBE89-83BF-2445-93A2-EAC22927919E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91" creationId="{8DEBBBE9-8746-CB40-83DB-7848207D4BA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92" creationId="{AB7F4042-F9C3-1F42-830D-407AAB417DC2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93" creationId="{9282C6B8-D2C0-2647-8C01-A851246A852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94" creationId="{26687359-F0A4-0140-9392-98A80F43BD3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95" creationId="{D8336E53-B7EF-0849-B863-F957335A2CD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96" creationId="{76EC5337-ABF8-6744-9EDD-97B330AA1A61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97" creationId="{600C4D2A-D546-2146-9EB9-6D77517BC8D9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98" creationId="{63A66D8C-6647-A84A-973A-53AE74E2611F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99" creationId="{90145B0D-D814-834E-B916-BF14960A545B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00" creationId="{EB6258DC-45A1-3343-AE85-6DD1B0EF30C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01" creationId="{643B0C37-97F6-334C-9C14-54C7D012501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02" creationId="{8EB86A09-B654-BB43-9144-B4719F07112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03" creationId="{A8D42F37-2706-6549-AE01-76C9661E5DF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04" creationId="{D62CE6E6-52CF-FA40-985D-D35ABF330073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05" creationId="{11F1302D-ACAF-7549-A003-5C3E7B95C68F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06" creationId="{F12C6015-F4A7-DF4F-BE42-8C6BDF51C9BB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08" creationId="{F650AC31-65B0-284C-A74F-745D3E3A7C41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09" creationId="{DD51CA07-B382-3847-9609-216D4627B5F6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10" creationId="{478B6430-FAE2-3A4B-A37B-FE4236F15EE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11" creationId="{F9BE0556-4577-5244-9FFE-63A463194EE7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12" creationId="{C344352A-460B-7D42-A829-FDAF749804E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13" creationId="{0BE3B4A4-9118-E946-85E5-8ACAB5EC713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14" creationId="{DC4BC8A5-2A20-9945-A55E-6D582AE93FA4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15" creationId="{CEC350E4-F3C6-014C-9DA9-0324F09EF3E0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16" creationId="{B913A42C-4ABF-8F43-96C2-D066FCAE2A22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17" creationId="{274E6D51-67AC-A747-9F3F-D889D89E98A3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18" creationId="{50C196CE-2A7F-914B-B4A0-1268E5F1257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19" creationId="{E0A6A9DD-6A2E-C843-8D34-097CFD40266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20" creationId="{FC66E0C9-073E-6947-A471-0C5711B85E3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21" creationId="{E32F402A-3BF5-3C4F-8029-4088579F8DBE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22" creationId="{E5490A5C-3F87-8B4C-9A2C-6318A49DCFE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23" creationId="{0FF8158E-76E3-F044-A7A8-C03ECB92DB64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24" creationId="{89E25C05-1EAD-384B-B222-0B4A50DA097F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25" creationId="{50D4519A-3073-9446-B2BC-A2EE38827F14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27" creationId="{1BFF29FB-D952-6446-94C1-F3461AE831C3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28" creationId="{8CD99AE6-0079-A548-9DC6-680358B51158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29" creationId="{8E66C532-782D-7942-8803-BC113216251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30" creationId="{FF5BD35B-9A6A-854A-9A9C-09AC31A8218E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31" creationId="{DB2F26B8-C183-F349-A8D9-CBEBAB71DA02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32" creationId="{8D67A362-3308-9142-8243-A6A87A23ED2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33" creationId="{0AC72E44-AA07-654A-8CAA-4D721E993D1F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34" creationId="{C9CE91F4-2006-3D4D-8AFC-68ADE75DAD4E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35" creationId="{B6E12E5B-97A9-DD40-9568-40C1B4854581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36" creationId="{32099948-02AC-1346-919A-3F0C1C65745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37" creationId="{400CAD05-B45E-6449-87CF-80DD4A79049E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38" creationId="{3DEE835F-848E-6445-AFF1-BEB514CA2D72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39" creationId="{2932C858-DC1E-7844-9C89-91C06F73A60F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40" creationId="{EB85388D-5618-9C43-BE10-8D8740DD2C5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41" creationId="{6A91CD9A-6235-AD46-910D-54D385D811D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42" creationId="{A1BD8FAF-0230-2240-8152-3C5A66F52E97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43" creationId="{15E2B5B5-557D-2643-A96D-768F2375B056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44" creationId="{9A8D3F0E-01D8-DC44-87D9-E43C3E5007FA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46" creationId="{C288B973-6370-C244-A07E-84FA102FF11D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47" creationId="{78E23873-01F8-E649-8D2F-1051F7829CF6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48" creationId="{8227602C-7D6C-0C44-8AB0-46F0F7A94AD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49" creationId="{A33D1C24-CC18-2F41-BEA9-62B8D1E8807F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0" creationId="{757C0E7E-A170-9144-8597-9D1081ED1310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1" creationId="{D0512048-2D0F-DB47-9367-49DFB8C70D53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2" creationId="{19E9F729-45C7-3143-A016-0784079BCC2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3" creationId="{80A42457-B439-564C-BF91-DCEE77D2393B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4" creationId="{D6F4D683-8DB7-4041-8CBC-4AF2CAE4B98B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55" creationId="{7311F689-FD76-6D42-9E0C-ED23CC666AE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6" creationId="{A48089F0-867B-8141-8B7E-817814D5D0E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7" creationId="{604C7323-0F21-9442-91FC-B9672033FDF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8" creationId="{F08F8F9C-5F73-0840-99DB-418B333386AE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59" creationId="{792A80EF-2004-6F47-B42B-59019061227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60" creationId="{F77399AA-B3E1-DF42-8861-BB6D5ECA932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61" creationId="{C904D0C1-FD63-B441-9C6D-A0A13AE18336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62" creationId="{3C2EB11D-CDF5-4E43-8AA5-987024AD7738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63" creationId="{721ABE90-DCC5-A646-B7D9-8B3740FDB199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65" creationId="{5F9F28CB-96F2-774A-B1E4-3DB7E8042F70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66" creationId="{35CFF59A-0474-4E46-93C8-D4101294ACC8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67" creationId="{9AA2324D-3F86-1640-A609-E5736CB4F8F1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68" creationId="{8B959832-EB60-CE48-9437-A4EF8087909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69" creationId="{F18B206C-4B96-D641-8664-34FF97D2DEF1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70" creationId="{3B944487-6199-4D47-819E-8B6CCC641AA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71" creationId="{91C9DA9C-1217-6040-8C5B-6AEF9427483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72" creationId="{47FF3F0F-CA77-F441-BF3D-E8441B467CD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73" creationId="{9881FEF3-B45B-A741-8A48-9F69B3791DB0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74" creationId="{25A491BE-5E0A-094D-B264-4A5944CFF120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75" creationId="{A298267D-792A-814B-BB5F-96260FD43A1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76" creationId="{CB16D158-AC16-A849-A97A-7FD12728350B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77" creationId="{5A031DB2-FB20-1D4E-8387-306602BFC2F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78" creationId="{C7E3969B-DFC8-0E4D-810A-CD254CB1B79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79" creationId="{F8727A82-3821-8448-A3D7-A7149303215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180" creationId="{8A395E79-9EBE-2A47-8C0C-873510EC2BD1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81" creationId="{3C84C3A4-9E54-C84A-940A-E7772F8A382D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182" creationId="{ED3BC067-9550-4145-9B83-6E95FBE4F90E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03" creationId="{C32F40BF-52F9-4545-9652-704BED55B81D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04" creationId="{A136EF6B-5F41-0D41-B1C1-8EB26599C8CC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05" creationId="{3ACDB934-3518-DD40-BF3C-16E5473A81A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06" creationId="{77083EE6-31C5-C149-9A41-79C671FD95E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07" creationId="{8DA1592B-1F4E-7049-BB4E-182B60864FF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08" creationId="{1364B6A2-6452-F84A-89CB-85D4BA1EC6F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09" creationId="{A48C9558-2066-CA4A-A22A-795EADF70A7E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10" creationId="{34183969-F216-7E40-9767-FDBB597F2210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11" creationId="{B1C874CC-1149-2448-A019-70CA611A33C5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12" creationId="{5618C386-718A-1F45-9C45-9C372DF84941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13" creationId="{C762B9D5-01F2-3B43-A1F0-FA14ED1DD95B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14" creationId="{1C393655-1EA7-FF4C-BFD4-4AB2CA4CE2B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15" creationId="{03AD1A4B-A938-734E-9C07-0655C51DA4D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16" creationId="{4E6BBFF8-D6E5-4347-B84F-762AD09DB26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17" creationId="{D2AC099B-033B-8D48-A3F0-A543065D8EA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18" creationId="{982A7023-9886-0D47-BC3A-A1F4454EA4EB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19" creationId="{CAA66A0F-8250-9A45-B12F-DC94B28DABEB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20" creationId="{C0083A55-EB13-394A-A856-156BE95862DE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22" creationId="{507DB1E1-18F1-044F-AA7E-2F303996B732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23" creationId="{5DDDD56D-4F1C-CE4F-AB3F-9C0FAEB9E83B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24" creationId="{BEEB9ACC-C2A3-3740-821E-548812E3D99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25" creationId="{056351E0-54D2-9C4F-9DEF-DE1861F1827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26" creationId="{880B3F68-BD5C-7C46-B594-84B14B9EDEF2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27" creationId="{07C4B76E-BD96-D242-8A7F-DFDADD798D4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28" creationId="{689AEEB4-04C2-D549-993A-9BE39CD2F923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29" creationId="{2A7D69CC-56C4-3C4B-B6B7-AEBAB6699D8E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30" creationId="{61214383-642F-9B4B-B5C9-C66C3EBCDEEE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31" creationId="{488939B4-AE9A-E24F-8988-26C56A16807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32" creationId="{838A99B9-5556-D943-AA67-F95B05E2ECB2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33" creationId="{036C45C2-E9D5-4442-A72F-43C9ADE0578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34" creationId="{DED27742-8A42-1549-8028-F56AB3BE2B6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35" creationId="{B2572B05-D366-444C-B3A7-A6D826AEFB9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36" creationId="{0DE8DD45-6A56-2B4E-B0AB-04AC81BE995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37" creationId="{C33641C3-E352-D043-B5DC-6018451C42B6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38" creationId="{51CB920B-E07D-CF4E-9551-A7333E99E8A1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39" creationId="{DC89400A-46E3-304F-9B23-150A97180DA3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41" creationId="{A4708780-7C95-624E-B034-F1CF6FB731A6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42" creationId="{75DC6F4F-7773-1B46-88B0-38C80E72F4CB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43" creationId="{9734AA51-8FE1-9349-8E07-DCC011B3832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44" creationId="{7AB00608-8504-3446-8842-D373AA91E24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45" creationId="{C4BF4A99-9F42-644A-8F7A-3CD4570F907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46" creationId="{BDEB5674-DD43-0C46-A34B-B5AF145594F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47" creationId="{E0DF0456-E169-B34F-A964-D579BC5392A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48" creationId="{AF425A10-C7A3-E445-A3ED-F99E5F461F33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49" creationId="{36D09D51-EBB6-AD40-B064-69E5758D061F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50" creationId="{8133F535-DB45-6340-953C-D48F3EC47154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51" creationId="{8C380AAF-5A1A-8D45-8A4C-815F6A06327F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52" creationId="{62A5E1AD-418A-8242-A7D0-037C3A27775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53" creationId="{4398044B-1A57-C740-B8A6-2E36F8A23F6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54" creationId="{4C10ECA7-90D2-944C-AAB4-2C845EBCCAF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55" creationId="{134B5458-3F5D-A041-9771-AE075AEB2C97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56" creationId="{121D0080-E729-B741-9F1B-344B7D1F2859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57" creationId="{0928B3D1-F7B1-8C42-BB7F-EFBDDFCC0672}"/>
          </ac:spMkLst>
        </pc:spChg>
        <pc:spChg chg="mod">
          <ac:chgData name="Deepa Udhani" userId="772166e414ca9585" providerId="LiveId" clId="{4EA885F4-844B-4F58-B61F-1CB8EA18044A}" dt="2023-04-17T20:54:11.178" v="3341" actId="2711"/>
          <ac:spMkLst>
            <pc:docMk/>
            <pc:sldMk cId="913936291" sldId="3366"/>
            <ac:spMk id="258" creationId="{56ECD92E-623C-6F4E-9054-877E08C0C3EF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60" creationId="{4E02B73E-B80E-8440-8E90-1C355DDBD677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61" creationId="{B47C567C-BF88-2046-A3F9-9B4A1222DA55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62" creationId="{61518770-CF1D-584B-8FFE-D4CE7AFCAEFD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63" creationId="{3DD558A9-1776-5B4C-970B-45B841F15BCF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64" creationId="{B696E86B-639A-8B4F-B5C3-E6D5C972DAA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65" creationId="{6F5CAA19-A5F2-5040-922E-FE6A0D18860F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66" creationId="{90B8B36B-0DED-8545-830B-671875B155E4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67" creationId="{F5E000CD-A82F-9942-B4ED-48422F150384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68" creationId="{201DE4AE-40AD-2D42-B38B-9EB8EABDE998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69" creationId="{E0B834BA-B226-2442-B63D-867D5BAA105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70" creationId="{E3FF3928-8B93-F44C-A5CC-A94FB8F4F60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71" creationId="{CE96AE75-8218-4247-B315-123F19EC883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72" creationId="{7C1187C3-3FC8-144A-8835-A8591D0D0143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73" creationId="{B4D8A030-9F5D-764B-8C2D-45137AA613D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74" creationId="{C00144D3-72B6-5344-85AF-41CA95C9710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75" creationId="{1FB48B86-47B1-A847-A58F-1E1675232574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76" creationId="{519FDC8F-A7F9-474A-B762-356A9ABF3BFF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77" creationId="{D092A527-2F2D-9E47-A320-511BAEB71FC6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79" creationId="{FE13384F-3253-1A46-89CA-33FD47BE0331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80" creationId="{18609450-441D-9441-9AF6-6CC79BA80449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81" creationId="{5A8B3160-5BDD-8B4C-B144-15AC71775E33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82" creationId="{8CC24511-176D-2742-B0AE-EBB47127A166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83" creationId="{024B8276-C5B5-FB4F-9C0B-DDAE66A35429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84" creationId="{C4929624-FC79-424F-A5EE-9DF479C18305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85" creationId="{BF45FB1C-0453-CA47-A979-D295DEDCE1BF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86" creationId="{E5FBDFB8-AC3D-B243-B249-DFB3CA4F39AA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87" creationId="{6A466B49-2397-4143-A294-AAA50FFA08CF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88" creationId="{E2D5BD8C-B3A6-854E-A42A-41FB7ABE001C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89" creationId="{4DA501AC-37C1-B143-AB9B-8843A702BB92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90" creationId="{CB49461C-6997-3544-8EBB-99749CA18FB0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91" creationId="{04BED444-AFA2-C44C-B880-479D277B1158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92" creationId="{4905D629-7C07-FE40-923B-24464580C821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93" creationId="{BB6D7590-D9E9-EB4D-A215-33AD072D712B}"/>
          </ac:spMkLst>
        </pc:spChg>
        <pc:spChg chg="del">
          <ac:chgData name="Deepa Udhani" userId="772166e414ca9585" providerId="LiveId" clId="{4EA885F4-844B-4F58-B61F-1CB8EA18044A}" dt="2023-04-17T01:06:15.288" v="429" actId="478"/>
          <ac:spMkLst>
            <pc:docMk/>
            <pc:sldMk cId="913936291" sldId="3366"/>
            <ac:spMk id="294" creationId="{AF2A9B79-D333-0A4D-BE9B-AE62589371B4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95" creationId="{DE49D0DD-2FE4-F645-9117-781C8D5B82F8}"/>
          </ac:spMkLst>
        </pc:spChg>
        <pc:spChg chg="del">
          <ac:chgData name="Deepa Udhani" userId="772166e414ca9585" providerId="LiveId" clId="{4EA885F4-844B-4F58-B61F-1CB8EA18044A}" dt="2023-04-17T01:06:19.308" v="430" actId="478"/>
          <ac:spMkLst>
            <pc:docMk/>
            <pc:sldMk cId="913936291" sldId="3366"/>
            <ac:spMk id="296" creationId="{CDE3CEC2-6C70-5340-87CC-C47044A891CB}"/>
          </ac:spMkLst>
        </pc:spChg>
        <pc:picChg chg="add mod">
          <ac:chgData name="Deepa Udhani" userId="772166e414ca9585" providerId="LiveId" clId="{4EA885F4-844B-4F58-B61F-1CB8EA18044A}" dt="2023-04-17T01:18:29.530" v="655" actId="1076"/>
          <ac:picMkLst>
            <pc:docMk/>
            <pc:sldMk cId="913936291" sldId="3366"/>
            <ac:picMk id="3074" creationId="{856B721C-8368-F8BD-1D7F-3ACB4019CCDE}"/>
          </ac:picMkLst>
        </pc:picChg>
      </pc:sldChg>
      <pc:sldChg chg="modSp mod">
        <pc:chgData name="Deepa Udhani" userId="772166e414ca9585" providerId="LiveId" clId="{4EA885F4-844B-4F58-B61F-1CB8EA18044A}" dt="2023-04-18T14:42:19.476" v="3652" actId="1076"/>
        <pc:sldMkLst>
          <pc:docMk/>
          <pc:sldMk cId="655662443" sldId="3371"/>
        </pc:sldMkLst>
        <pc:spChg chg="mod">
          <ac:chgData name="Deepa Udhani" userId="772166e414ca9585" providerId="LiveId" clId="{4EA885F4-844B-4F58-B61F-1CB8EA18044A}" dt="2023-04-18T14:42:19.476" v="3652" actId="1076"/>
          <ac:spMkLst>
            <pc:docMk/>
            <pc:sldMk cId="655662443" sldId="3371"/>
            <ac:spMk id="2" creationId="{9C11960B-3C08-3E41-A64E-DD3B1C8772EE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3" creationId="{59B33B85-C0B9-C94B-AE18-04186822EF46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4" creationId="{E49D5C90-2D45-7F4A-87E2-023D790E7A4D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5" creationId="{D9DC908C-2FFF-AD41-999D-025F00E926C3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8" creationId="{DD8CBCC5-D51A-5939-487F-F76C97D66CC2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9" creationId="{F7AFE8E0-01BD-DA4C-96B9-0E63770E8826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10" creationId="{C99B4736-DAE1-0748-A598-995F3573EE16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13" creationId="{0666C22D-DA98-79AF-8781-3CA9D4A7D3FB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14" creationId="{0F2797A4-5F83-D59C-1364-F773E23B5F68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16" creationId="{215A7902-E578-5740-8DAC-0D52AF4887F2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17" creationId="{A354F67C-63E7-3F4C-959C-441825069A34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21" creationId="{A941B5BF-B9C5-AD44-904F-1C151D28CD45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22" creationId="{C9A83BB5-1BFF-C443-BB00-894A36EF4C88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35" creationId="{396D0EE7-70EF-6340-A54C-F9F89FC740F8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36" creationId="{8AF82356-41AC-284D-84BF-CAC238134D3D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39" creationId="{3F8D63CA-C614-C446-9898-3AD31CF53A98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40" creationId="{663263BB-0915-D641-9120-D1BF08087503}"/>
          </ac:spMkLst>
        </pc:spChg>
        <pc:spChg chg="mod">
          <ac:chgData name="Deepa Udhani" userId="772166e414ca9585" providerId="LiveId" clId="{4EA885F4-844B-4F58-B61F-1CB8EA18044A}" dt="2023-04-18T14:42:10.018" v="3651" actId="1036"/>
          <ac:spMkLst>
            <pc:docMk/>
            <pc:sldMk cId="655662443" sldId="3371"/>
            <ac:spMk id="44" creationId="{D5844268-AD2F-104A-A91D-F6F16C7C3658}"/>
          </ac:spMkLst>
        </pc:spChg>
      </pc:sldChg>
      <pc:sldChg chg="addSp delSp modSp new mod setBg">
        <pc:chgData name="Deepa Udhani" userId="772166e414ca9585" providerId="LiveId" clId="{4EA885F4-844B-4F58-B61F-1CB8EA18044A}" dt="2023-04-18T16:20:06.428" v="3818" actId="1076"/>
        <pc:sldMkLst>
          <pc:docMk/>
          <pc:sldMk cId="3940293741" sldId="3372"/>
        </pc:sldMkLst>
        <pc:spChg chg="mod">
          <ac:chgData name="Deepa Udhani" userId="772166e414ca9585" providerId="LiveId" clId="{4EA885F4-844B-4F58-B61F-1CB8EA18044A}" dt="2023-04-18T16:19:15.716" v="3803" actId="26606"/>
          <ac:spMkLst>
            <pc:docMk/>
            <pc:sldMk cId="3940293741" sldId="3372"/>
            <ac:spMk id="2" creationId="{298FC408-8554-6FC3-9B18-FB0CF83800D4}"/>
          </ac:spMkLst>
        </pc:spChg>
        <pc:spChg chg="del">
          <ac:chgData name="Deepa Udhani" userId="772166e414ca9585" providerId="LiveId" clId="{4EA885F4-844B-4F58-B61F-1CB8EA18044A}" dt="2023-04-16T22:52:31.509" v="160"/>
          <ac:spMkLst>
            <pc:docMk/>
            <pc:sldMk cId="3940293741" sldId="3372"/>
            <ac:spMk id="3" creationId="{B5B7CD5A-5B58-DCEE-E426-C272164B3093}"/>
          </ac:spMkLst>
        </pc:spChg>
        <pc:spChg chg="del">
          <ac:chgData name="Deepa Udhani" userId="772166e414ca9585" providerId="LiveId" clId="{4EA885F4-844B-4F58-B61F-1CB8EA18044A}" dt="2023-04-16T22:52:45.163" v="161"/>
          <ac:spMkLst>
            <pc:docMk/>
            <pc:sldMk cId="3940293741" sldId="3372"/>
            <ac:spMk id="4" creationId="{9A968066-6286-0AED-2F3D-5422EA8630DC}"/>
          </ac:spMkLst>
        </pc:spChg>
        <pc:spChg chg="add del">
          <ac:chgData name="Deepa Udhani" userId="772166e414ca9585" providerId="LiveId" clId="{4EA885F4-844B-4F58-B61F-1CB8EA18044A}" dt="2023-04-18T16:19:15.559" v="3802" actId="26606"/>
          <ac:spMkLst>
            <pc:docMk/>
            <pc:sldMk cId="3940293741" sldId="3372"/>
            <ac:spMk id="1033" creationId="{521C4EA8-6B83-4338-913D-D75D3C4F34D6}"/>
          </ac:spMkLst>
        </pc:spChg>
        <pc:spChg chg="add del">
          <ac:chgData name="Deepa Udhani" userId="772166e414ca9585" providerId="LiveId" clId="{4EA885F4-844B-4F58-B61F-1CB8EA18044A}" dt="2023-04-18T16:19:15.559" v="3802" actId="26606"/>
          <ac:spMkLst>
            <pc:docMk/>
            <pc:sldMk cId="3940293741" sldId="3372"/>
            <ac:spMk id="1039" creationId="{04357C93-F0CB-4A1C-8F77-4E9063789819}"/>
          </ac:spMkLst>
        </pc:spChg>
        <pc:spChg chg="add">
          <ac:chgData name="Deepa Udhani" userId="772166e414ca9585" providerId="LiveId" clId="{4EA885F4-844B-4F58-B61F-1CB8EA18044A}" dt="2023-04-18T16:19:15.716" v="3803" actId="26606"/>
          <ac:spMkLst>
            <pc:docMk/>
            <pc:sldMk cId="3940293741" sldId="3372"/>
            <ac:spMk id="1041" creationId="{78BA5F19-D5E1-4ECC-BEC2-DF7AEDFD7C50}"/>
          </ac:spMkLst>
        </pc:spChg>
        <pc:spChg chg="add">
          <ac:chgData name="Deepa Udhani" userId="772166e414ca9585" providerId="LiveId" clId="{4EA885F4-844B-4F58-B61F-1CB8EA18044A}" dt="2023-04-18T16:19:15.716" v="3803" actId="26606"/>
          <ac:spMkLst>
            <pc:docMk/>
            <pc:sldMk cId="3940293741" sldId="3372"/>
            <ac:spMk id="1042" creationId="{50CC88A9-A661-4C48-866E-8734E51140B1}"/>
          </ac:spMkLst>
        </pc:spChg>
        <pc:spChg chg="add">
          <ac:chgData name="Deepa Udhani" userId="772166e414ca9585" providerId="LiveId" clId="{4EA885F4-844B-4F58-B61F-1CB8EA18044A}" dt="2023-04-18T16:19:15.716" v="3803" actId="26606"/>
          <ac:spMkLst>
            <pc:docMk/>
            <pc:sldMk cId="3940293741" sldId="3372"/>
            <ac:spMk id="1043" creationId="{CFDF195F-784B-4D00-8C92-6FC1B0499EA1}"/>
          </ac:spMkLst>
        </pc:spChg>
        <pc:grpChg chg="add del">
          <ac:chgData name="Deepa Udhani" userId="772166e414ca9585" providerId="LiveId" clId="{4EA885F4-844B-4F58-B61F-1CB8EA18044A}" dt="2023-04-18T16:19:15.559" v="3802" actId="26606"/>
          <ac:grpSpMkLst>
            <pc:docMk/>
            <pc:sldMk cId="3940293741" sldId="3372"/>
            <ac:grpSpMk id="1035" creationId="{3AF6A671-C637-4547-85F4-51B6D1881399}"/>
          </ac:grpSpMkLst>
        </pc:grpChg>
        <pc:picChg chg="add mod">
          <ac:chgData name="Deepa Udhani" userId="772166e414ca9585" providerId="LiveId" clId="{4EA885F4-844B-4F58-B61F-1CB8EA18044A}" dt="2023-04-18T16:20:06.428" v="3818" actId="1076"/>
          <ac:picMkLst>
            <pc:docMk/>
            <pc:sldMk cId="3940293741" sldId="3372"/>
            <ac:picMk id="1026" creationId="{8AA585D8-E121-5154-4BFE-C968EF4C661A}"/>
          </ac:picMkLst>
        </pc:picChg>
        <pc:picChg chg="add mod">
          <ac:chgData name="Deepa Udhani" userId="772166e414ca9585" providerId="LiveId" clId="{4EA885F4-844B-4F58-B61F-1CB8EA18044A}" dt="2023-04-18T16:19:54.995" v="3814" actId="1076"/>
          <ac:picMkLst>
            <pc:docMk/>
            <pc:sldMk cId="3940293741" sldId="3372"/>
            <ac:picMk id="1028" creationId="{3CB77EDC-DFA9-B486-D040-E35822B41DFD}"/>
          </ac:picMkLst>
        </pc:picChg>
      </pc:sldChg>
      <pc:sldChg chg="addSp delSp modSp add del mod">
        <pc:chgData name="Deepa Udhani" userId="772166e414ca9585" providerId="LiveId" clId="{4EA885F4-844B-4F58-B61F-1CB8EA18044A}" dt="2023-04-17T20:52:18.446" v="3334" actId="404"/>
        <pc:sldMkLst>
          <pc:docMk/>
          <pc:sldMk cId="1688724333" sldId="4008"/>
        </pc:sldMkLst>
        <pc:spChg chg="mod">
          <ac:chgData name="Deepa Udhani" userId="772166e414ca9585" providerId="LiveId" clId="{4EA885F4-844B-4F58-B61F-1CB8EA18044A}" dt="2023-04-17T20:36:20.912" v="3323" actId="2711"/>
          <ac:spMkLst>
            <pc:docMk/>
            <pc:sldMk cId="1688724333" sldId="4008"/>
            <ac:spMk id="2" creationId="{601DA2DA-E15E-2E40-872B-65C38F9DF119}"/>
          </ac:spMkLst>
        </pc:spChg>
        <pc:spChg chg="add mod">
          <ac:chgData name="Deepa Udhani" userId="772166e414ca9585" providerId="LiveId" clId="{4EA885F4-844B-4F58-B61F-1CB8EA18044A}" dt="2023-04-17T20:38:21.273" v="3330" actId="113"/>
          <ac:spMkLst>
            <pc:docMk/>
            <pc:sldMk cId="1688724333" sldId="4008"/>
            <ac:spMk id="5" creationId="{72402155-8326-4616-3C42-DF598D4FC08E}"/>
          </ac:spMkLst>
        </pc:spChg>
        <pc:spChg chg="del">
          <ac:chgData name="Deepa Udhani" userId="772166e414ca9585" providerId="LiveId" clId="{4EA885F4-844B-4F58-B61F-1CB8EA18044A}" dt="2023-04-17T00:54:20.734" v="328" actId="478"/>
          <ac:spMkLst>
            <pc:docMk/>
            <pc:sldMk cId="1688724333" sldId="4008"/>
            <ac:spMk id="18" creationId="{672D35DC-E121-64E5-5AD5-43FC51FBCB02}"/>
          </ac:spMkLst>
        </pc:spChg>
        <pc:graphicFrameChg chg="add mod">
          <ac:chgData name="Deepa Udhani" userId="772166e414ca9585" providerId="LiveId" clId="{4EA885F4-844B-4F58-B61F-1CB8EA18044A}" dt="2023-04-17T20:36:10.828" v="3322" actId="2711"/>
          <ac:graphicFrameMkLst>
            <pc:docMk/>
            <pc:sldMk cId="1688724333" sldId="4008"/>
            <ac:graphicFrameMk id="3" creationId="{29932B8D-8047-E521-7732-5483FB892410}"/>
          </ac:graphicFrameMkLst>
        </pc:graphicFrameChg>
        <pc:graphicFrameChg chg="del">
          <ac:chgData name="Deepa Udhani" userId="772166e414ca9585" providerId="LiveId" clId="{4EA885F4-844B-4F58-B61F-1CB8EA18044A}" dt="2023-04-17T00:54:20.734" v="328" actId="478"/>
          <ac:graphicFrameMkLst>
            <pc:docMk/>
            <pc:sldMk cId="1688724333" sldId="4008"/>
            <ac:graphicFrameMk id="4" creationId="{EF6326F3-88ED-3345-807F-A5DA59A048AA}"/>
          </ac:graphicFrameMkLst>
        </pc:graphicFrameChg>
        <pc:graphicFrameChg chg="del mod">
          <ac:chgData name="Deepa Udhani" userId="772166e414ca9585" providerId="LiveId" clId="{4EA885F4-844B-4F58-B61F-1CB8EA18044A}" dt="2023-04-17T00:54:20.734" v="328" actId="478"/>
          <ac:graphicFrameMkLst>
            <pc:docMk/>
            <pc:sldMk cId="1688724333" sldId="4008"/>
            <ac:graphicFrameMk id="6" creationId="{187DBB72-E237-071A-31E0-C61481D16DAE}"/>
          </ac:graphicFrameMkLst>
        </pc:graphicFrameChg>
        <pc:graphicFrameChg chg="add mod">
          <ac:chgData name="Deepa Udhani" userId="772166e414ca9585" providerId="LiveId" clId="{4EA885F4-844B-4F58-B61F-1CB8EA18044A}" dt="2023-04-17T20:52:18.446" v="3334" actId="404"/>
          <ac:graphicFrameMkLst>
            <pc:docMk/>
            <pc:sldMk cId="1688724333" sldId="4008"/>
            <ac:graphicFrameMk id="7" creationId="{43E8A807-36BA-3EEA-F4D7-859EB62DEA72}"/>
          </ac:graphicFrameMkLst>
        </pc:graphicFrameChg>
        <pc:graphicFrameChg chg="add mod">
          <ac:chgData name="Deepa Udhani" userId="772166e414ca9585" providerId="LiveId" clId="{4EA885F4-844B-4F58-B61F-1CB8EA18044A}" dt="2023-04-17T20:38:09.418" v="3328" actId="2711"/>
          <ac:graphicFrameMkLst>
            <pc:docMk/>
            <pc:sldMk cId="1688724333" sldId="4008"/>
            <ac:graphicFrameMk id="8" creationId="{18C1EAB0-A8BE-3965-8D2A-71F6CDC05DD2}"/>
          </ac:graphicFrameMkLst>
        </pc:graphicFrameChg>
        <pc:graphicFrameChg chg="del">
          <ac:chgData name="Deepa Udhani" userId="772166e414ca9585" providerId="LiveId" clId="{4EA885F4-844B-4F58-B61F-1CB8EA18044A}" dt="2023-04-17T00:54:20.734" v="328" actId="478"/>
          <ac:graphicFrameMkLst>
            <pc:docMk/>
            <pc:sldMk cId="1688724333" sldId="4008"/>
            <ac:graphicFrameMk id="20" creationId="{A6C7431B-B49D-09BA-C4EF-2802CC000BC4}"/>
          </ac:graphicFrameMkLst>
        </pc:graphicFrameChg>
      </pc:sldChg>
      <pc:sldChg chg="add del">
        <pc:chgData name="Deepa Udhani" userId="772166e414ca9585" providerId="LiveId" clId="{4EA885F4-844B-4F58-B61F-1CB8EA18044A}" dt="2023-04-17T00:09:33.009" v="309"/>
        <pc:sldMkLst>
          <pc:docMk/>
          <pc:sldMk cId="3397173144" sldId="4008"/>
        </pc:sldMkLst>
      </pc:sldChg>
      <pc:sldChg chg="delSp modSp new mod">
        <pc:chgData name="Deepa Udhani" userId="772166e414ca9585" providerId="LiveId" clId="{4EA885F4-844B-4F58-B61F-1CB8EA18044A}" dt="2023-04-17T19:48:07.320" v="2660" actId="478"/>
        <pc:sldMkLst>
          <pc:docMk/>
          <pc:sldMk cId="364741826" sldId="4009"/>
        </pc:sldMkLst>
        <pc:spChg chg="mod">
          <ac:chgData name="Deepa Udhani" userId="772166e414ca9585" providerId="LiveId" clId="{4EA885F4-844B-4F58-B61F-1CB8EA18044A}" dt="2023-04-17T19:47:59.553" v="2658" actId="20577"/>
          <ac:spMkLst>
            <pc:docMk/>
            <pc:sldMk cId="364741826" sldId="4009"/>
            <ac:spMk id="2" creationId="{CFDB3843-6CB8-4276-1D2B-8A8F9E0509EA}"/>
          </ac:spMkLst>
        </pc:spChg>
        <pc:spChg chg="del">
          <ac:chgData name="Deepa Udhani" userId="772166e414ca9585" providerId="LiveId" clId="{4EA885F4-844B-4F58-B61F-1CB8EA18044A}" dt="2023-04-17T19:48:04.027" v="2659" actId="478"/>
          <ac:spMkLst>
            <pc:docMk/>
            <pc:sldMk cId="364741826" sldId="4009"/>
            <ac:spMk id="3" creationId="{06067146-64A9-ED27-3DF2-1B0A7FDD6F9E}"/>
          </ac:spMkLst>
        </pc:spChg>
        <pc:spChg chg="del">
          <ac:chgData name="Deepa Udhani" userId="772166e414ca9585" providerId="LiveId" clId="{4EA885F4-844B-4F58-B61F-1CB8EA18044A}" dt="2023-04-17T19:48:07.320" v="2660" actId="478"/>
          <ac:spMkLst>
            <pc:docMk/>
            <pc:sldMk cId="364741826" sldId="4009"/>
            <ac:spMk id="4" creationId="{721CB608-7465-EBEC-82FC-CF8E0E3DD827}"/>
          </ac:spMkLst>
        </pc:spChg>
      </pc:sldChg>
      <pc:sldChg chg="add del">
        <pc:chgData name="Deepa Udhani" userId="772166e414ca9585" providerId="LiveId" clId="{4EA885F4-844B-4F58-B61F-1CB8EA18044A}" dt="2023-04-17T01:18:03.735" v="651" actId="47"/>
        <pc:sldMkLst>
          <pc:docMk/>
          <pc:sldMk cId="3747270306" sldId="4009"/>
        </pc:sldMkLst>
      </pc:sldChg>
      <pc:sldChg chg="add del">
        <pc:chgData name="Deepa Udhani" userId="772166e414ca9585" providerId="LiveId" clId="{4EA885F4-844B-4F58-B61F-1CB8EA18044A}" dt="2023-04-17T15:56:44.094" v="1258" actId="47"/>
        <pc:sldMkLst>
          <pc:docMk/>
          <pc:sldMk cId="2376328767" sldId="4010"/>
        </pc:sldMkLst>
      </pc:sldChg>
      <pc:sldChg chg="addSp delSp modSp add mod">
        <pc:chgData name="Deepa Udhani" userId="772166e414ca9585" providerId="LiveId" clId="{4EA885F4-844B-4F58-B61F-1CB8EA18044A}" dt="2023-04-18T14:55:56.272" v="3775" actId="1036"/>
        <pc:sldMkLst>
          <pc:docMk/>
          <pc:sldMk cId="3786839903" sldId="4010"/>
        </pc:sldMkLst>
        <pc:spChg chg="mod">
          <ac:chgData name="Deepa Udhani" userId="772166e414ca9585" providerId="LiveId" clId="{4EA885F4-844B-4F58-B61F-1CB8EA18044A}" dt="2023-04-18T14:41:46.689" v="3633" actId="14100"/>
          <ac:spMkLst>
            <pc:docMk/>
            <pc:sldMk cId="3786839903" sldId="4010"/>
            <ac:spMk id="2" creationId="{6735499D-1E7C-CC49-9F8F-2981B82B15AD}"/>
          </ac:spMkLst>
        </pc:spChg>
        <pc:spChg chg="mod">
          <ac:chgData name="Deepa Udhani" userId="772166e414ca9585" providerId="LiveId" clId="{4EA885F4-844B-4F58-B61F-1CB8EA18044A}" dt="2023-04-18T14:41:46.689" v="3633" actId="14100"/>
          <ac:spMkLst>
            <pc:docMk/>
            <pc:sldMk cId="3786839903" sldId="4010"/>
            <ac:spMk id="3" creationId="{183FF417-7AA4-2945-912E-C0522274C2BD}"/>
          </ac:spMkLst>
        </pc:spChg>
        <pc:spChg chg="mod">
          <ac:chgData name="Deepa Udhani" userId="772166e414ca9585" providerId="LiveId" clId="{4EA885F4-844B-4F58-B61F-1CB8EA18044A}" dt="2023-04-18T14:41:46.689" v="3633" actId="14100"/>
          <ac:spMkLst>
            <pc:docMk/>
            <pc:sldMk cId="3786839903" sldId="4010"/>
            <ac:spMk id="4" creationId="{A020B5E2-B3CD-5E4F-A017-D75EB6226176}"/>
          </ac:spMkLst>
        </pc:spChg>
        <pc:spChg chg="mod">
          <ac:chgData name="Deepa Udhani" userId="772166e414ca9585" providerId="LiveId" clId="{4EA885F4-844B-4F58-B61F-1CB8EA18044A}" dt="2023-04-18T14:39:17.528" v="3588" actId="14100"/>
          <ac:spMkLst>
            <pc:docMk/>
            <pc:sldMk cId="3786839903" sldId="4010"/>
            <ac:spMk id="5" creationId="{3EF911E1-9A12-5D4A-8BA0-7968BA11CC16}"/>
          </ac:spMkLst>
        </pc:spChg>
        <pc:spChg chg="mod">
          <ac:chgData name="Deepa Udhani" userId="772166e414ca9585" providerId="LiveId" clId="{4EA885F4-844B-4F58-B61F-1CB8EA18044A}" dt="2023-04-18T14:37:11.408" v="3538" actId="14100"/>
          <ac:spMkLst>
            <pc:docMk/>
            <pc:sldMk cId="3786839903" sldId="4010"/>
            <ac:spMk id="6" creationId="{92D45D22-494C-DB48-B5CD-12D9D8C76D4A}"/>
          </ac:spMkLst>
        </pc:spChg>
        <pc:spChg chg="mod">
          <ac:chgData name="Deepa Udhani" userId="772166e414ca9585" providerId="LiveId" clId="{4EA885F4-844B-4F58-B61F-1CB8EA18044A}" dt="2023-04-18T14:37:11.408" v="3538" actId="14100"/>
          <ac:spMkLst>
            <pc:docMk/>
            <pc:sldMk cId="3786839903" sldId="4010"/>
            <ac:spMk id="7" creationId="{1411DF37-F235-4A4E-90D7-07B26DDB5C24}"/>
          </ac:spMkLst>
        </pc:spChg>
        <pc:spChg chg="mod">
          <ac:chgData name="Deepa Udhani" userId="772166e414ca9585" providerId="LiveId" clId="{4EA885F4-844B-4F58-B61F-1CB8EA18044A}" dt="2023-04-18T14:39:17.528" v="3588" actId="14100"/>
          <ac:spMkLst>
            <pc:docMk/>
            <pc:sldMk cId="3786839903" sldId="4010"/>
            <ac:spMk id="8" creationId="{4B301090-4FF3-8540-9B2E-FD410FC8FD44}"/>
          </ac:spMkLst>
        </pc:spChg>
        <pc:spChg chg="mod">
          <ac:chgData name="Deepa Udhani" userId="772166e414ca9585" providerId="LiveId" clId="{4EA885F4-844B-4F58-B61F-1CB8EA18044A}" dt="2023-04-18T14:37:11.408" v="3538" actId="14100"/>
          <ac:spMkLst>
            <pc:docMk/>
            <pc:sldMk cId="3786839903" sldId="4010"/>
            <ac:spMk id="9" creationId="{6F707110-B837-B045-AE1F-167602394710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10" creationId="{661B25D5-24C8-AC49-844B-8D377F7E60D4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11" creationId="{60DA6106-D421-1342-91F2-27414AD80B3E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12" creationId="{3FC41770-556E-BA41-A7A3-67DD1C09705C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13" creationId="{AFCC6232-B9EA-3349-8EEE-1A8D54537D74}"/>
          </ac:spMkLst>
        </pc:spChg>
        <pc:spChg chg="mod">
          <ac:chgData name="Deepa Udhani" userId="772166e414ca9585" providerId="LiveId" clId="{4EA885F4-844B-4F58-B61F-1CB8EA18044A}" dt="2023-04-18T14:55:21.065" v="3761" actId="207"/>
          <ac:spMkLst>
            <pc:docMk/>
            <pc:sldMk cId="3786839903" sldId="4010"/>
            <ac:spMk id="14" creationId="{69B1A5B8-7D61-824F-B966-5C993EAE573A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15" creationId="{C96C1619-3B08-0546-8F3D-AD86696D057C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16" creationId="{456FB24A-7714-504F-B00E-9DA197B8A093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17" creationId="{03AED0F6-BD03-8B40-881D-A0DE3B9C0A68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18" creationId="{0CCDF37E-7FDE-FF44-9376-E912460CAA50}"/>
          </ac:spMkLst>
        </pc:spChg>
        <pc:spChg chg="add del mod">
          <ac:chgData name="Deepa Udhani" userId="772166e414ca9585" providerId="LiveId" clId="{4EA885F4-844B-4F58-B61F-1CB8EA18044A}" dt="2023-04-18T14:40:24.194" v="3617" actId="478"/>
          <ac:spMkLst>
            <pc:docMk/>
            <pc:sldMk cId="3786839903" sldId="4010"/>
            <ac:spMk id="19" creationId="{297708F5-335E-0C33-8AB7-AB82F2114488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20" creationId="{CD940861-A42F-094E-80AE-F4290D7D8681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21" creationId="{DF00EEFA-AB75-D847-94E5-A1978967E269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22" creationId="{5870A1B3-36B9-2E49-91D7-CC159DB2D638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23" creationId="{EED5A483-F95C-3657-D07D-EE32CEC27D44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24" creationId="{8D82FA5B-21D6-984C-8E9F-B7DE5F430130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25" creationId="{FBA8222B-A0D9-8141-9371-2B096214B355}"/>
          </ac:spMkLst>
        </pc:spChg>
        <pc:spChg chg="add mod">
          <ac:chgData name="Deepa Udhani" userId="772166e414ca9585" providerId="LiveId" clId="{4EA885F4-844B-4F58-B61F-1CB8EA18044A}" dt="2023-04-18T14:42:35.407" v="3663" actId="20577"/>
          <ac:spMkLst>
            <pc:docMk/>
            <pc:sldMk cId="3786839903" sldId="4010"/>
            <ac:spMk id="26" creationId="{F1248C42-0308-520B-4E08-646AEC17A6FE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27" creationId="{07827D9F-3520-F340-8A1F-906D96A07081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29" creationId="{D1AEB967-82E5-6E4D-AC24-B62E775564D8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30" creationId="{3FBDA204-5558-C847-AE7A-0114449D58DB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31" creationId="{ABC81858-2EBC-3941-A0A8-4E2C143B8217}"/>
          </ac:spMkLst>
        </pc:spChg>
        <pc:spChg chg="mod">
          <ac:chgData name="Deepa Udhani" userId="772166e414ca9585" providerId="LiveId" clId="{4EA885F4-844B-4F58-B61F-1CB8EA18044A}" dt="2023-04-18T14:37:36.421" v="3542" actId="1036"/>
          <ac:spMkLst>
            <pc:docMk/>
            <pc:sldMk cId="3786839903" sldId="4010"/>
            <ac:spMk id="32" creationId="{A5C1F7BC-146D-C9C6-572E-F6FFBA7F9FD6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33" creationId="{86D06771-ED95-434F-89BC-6E6B7677C1FB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34" creationId="{1751AED1-6994-D144-A1E1-D6D841D83F53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35" creationId="{EF6DA6ED-9E03-EB4F-AD17-0EBB0E66ACA7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36" creationId="{6AE1FB53-F2F0-F343-83C8-76A89652DBC2}"/>
          </ac:spMkLst>
        </pc:spChg>
        <pc:spChg chg="mod">
          <ac:chgData name="Deepa Udhani" userId="772166e414ca9585" providerId="LiveId" clId="{4EA885F4-844B-4F58-B61F-1CB8EA18044A}" dt="2023-04-18T14:39:04.441" v="3587" actId="1036"/>
          <ac:spMkLst>
            <pc:docMk/>
            <pc:sldMk cId="3786839903" sldId="4010"/>
            <ac:spMk id="38" creationId="{9D05297E-DED8-B741-96D4-E7F9F7780FFA}"/>
          </ac:spMkLst>
        </pc:spChg>
        <pc:spChg chg="mod">
          <ac:chgData name="Deepa Udhani" userId="772166e414ca9585" providerId="LiveId" clId="{4EA885F4-844B-4F58-B61F-1CB8EA18044A}" dt="2023-04-18T14:37:36.421" v="3542" actId="1036"/>
          <ac:spMkLst>
            <pc:docMk/>
            <pc:sldMk cId="3786839903" sldId="4010"/>
            <ac:spMk id="39" creationId="{096762AF-BB92-6143-BDF7-52473DD57A39}"/>
          </ac:spMkLst>
        </pc:spChg>
        <pc:spChg chg="mod">
          <ac:chgData name="Deepa Udhani" userId="772166e414ca9585" providerId="LiveId" clId="{4EA885F4-844B-4F58-B61F-1CB8EA18044A}" dt="2023-04-18T14:55:21.065" v="3761" actId="207"/>
          <ac:spMkLst>
            <pc:docMk/>
            <pc:sldMk cId="3786839903" sldId="4010"/>
            <ac:spMk id="40" creationId="{76990764-5284-CC42-8C1D-320E96E4B346}"/>
          </ac:spMkLst>
        </pc:spChg>
        <pc:spChg chg="mod">
          <ac:chgData name="Deepa Udhani" userId="772166e414ca9585" providerId="LiveId" clId="{4EA885F4-844B-4F58-B61F-1CB8EA18044A}" dt="2023-04-18T14:37:36.421" v="3542" actId="1036"/>
          <ac:spMkLst>
            <pc:docMk/>
            <pc:sldMk cId="3786839903" sldId="4010"/>
            <ac:spMk id="43" creationId="{1B3A8FC4-5E84-BD4B-9CD2-C50DD1F2C856}"/>
          </ac:spMkLst>
        </pc:spChg>
        <pc:spChg chg="mod">
          <ac:chgData name="Deepa Udhani" userId="772166e414ca9585" providerId="LiveId" clId="{4EA885F4-844B-4F58-B61F-1CB8EA18044A}" dt="2023-04-18T14:37:36.421" v="3542" actId="1036"/>
          <ac:spMkLst>
            <pc:docMk/>
            <pc:sldMk cId="3786839903" sldId="4010"/>
            <ac:spMk id="45" creationId="{7CBDF313-0E4E-434E-82E6-39DA8162480D}"/>
          </ac:spMkLst>
        </pc:spChg>
        <pc:spChg chg="mod">
          <ac:chgData name="Deepa Udhani" userId="772166e414ca9585" providerId="LiveId" clId="{4EA885F4-844B-4F58-B61F-1CB8EA18044A}" dt="2023-04-18T14:55:21.065" v="3761" actId="207"/>
          <ac:spMkLst>
            <pc:docMk/>
            <pc:sldMk cId="3786839903" sldId="4010"/>
            <ac:spMk id="46" creationId="{CABE39AE-A58F-BC4A-AB9E-42029F4A2AFA}"/>
          </ac:spMkLst>
        </pc:spChg>
        <pc:spChg chg="mod">
          <ac:chgData name="Deepa Udhani" userId="772166e414ca9585" providerId="LiveId" clId="{4EA885F4-844B-4F58-B61F-1CB8EA18044A}" dt="2023-04-18T14:37:36.421" v="3542" actId="1036"/>
          <ac:spMkLst>
            <pc:docMk/>
            <pc:sldMk cId="3786839903" sldId="4010"/>
            <ac:spMk id="47" creationId="{916F0FED-1699-A84C-B2E5-48C039918895}"/>
          </ac:spMkLst>
        </pc:spChg>
        <pc:spChg chg="mod">
          <ac:chgData name="Deepa Udhani" userId="772166e414ca9585" providerId="LiveId" clId="{4EA885F4-844B-4F58-B61F-1CB8EA18044A}" dt="2023-04-18T14:37:36.421" v="3542" actId="1036"/>
          <ac:spMkLst>
            <pc:docMk/>
            <pc:sldMk cId="3786839903" sldId="4010"/>
            <ac:spMk id="51" creationId="{196FAA9C-712E-A343-9791-1291C099628C}"/>
          </ac:spMkLst>
        </pc:spChg>
        <pc:spChg chg="mod">
          <ac:chgData name="Deepa Udhani" userId="772166e414ca9585" providerId="LiveId" clId="{4EA885F4-844B-4F58-B61F-1CB8EA18044A}" dt="2023-04-18T14:55:21.065" v="3761" actId="207"/>
          <ac:spMkLst>
            <pc:docMk/>
            <pc:sldMk cId="3786839903" sldId="4010"/>
            <ac:spMk id="52" creationId="{943BD52C-7CF2-7644-AF6F-C52A1B24F751}"/>
          </ac:spMkLst>
        </pc:spChg>
        <pc:spChg chg="mod">
          <ac:chgData name="Deepa Udhani" userId="772166e414ca9585" providerId="LiveId" clId="{4EA885F4-844B-4F58-B61F-1CB8EA18044A}" dt="2023-04-18T14:37:36.421" v="3542" actId="1036"/>
          <ac:spMkLst>
            <pc:docMk/>
            <pc:sldMk cId="3786839903" sldId="4010"/>
            <ac:spMk id="53" creationId="{0EF7C048-8602-384B-9861-6C7EA750AFD5}"/>
          </ac:spMkLst>
        </pc:spChg>
        <pc:spChg chg="mod">
          <ac:chgData name="Deepa Udhani" userId="772166e414ca9585" providerId="LiveId" clId="{4EA885F4-844B-4F58-B61F-1CB8EA18044A}" dt="2023-04-18T14:55:56.272" v="3775" actId="1036"/>
          <ac:spMkLst>
            <pc:docMk/>
            <pc:sldMk cId="3786839903" sldId="4010"/>
            <ac:spMk id="55" creationId="{E21CB3F9-1309-5B4F-99AE-58194DDB5678}"/>
          </ac:spMkLst>
        </pc:spChg>
        <pc:spChg chg="mod">
          <ac:chgData name="Deepa Udhani" userId="772166e414ca9585" providerId="LiveId" clId="{4EA885F4-844B-4F58-B61F-1CB8EA18044A}" dt="2023-04-18T14:55:33.279" v="3768" actId="1036"/>
          <ac:spMkLst>
            <pc:docMk/>
            <pc:sldMk cId="3786839903" sldId="4010"/>
            <ac:spMk id="57" creationId="{8B235373-E939-16B2-09E2-447A70577A1D}"/>
          </ac:spMkLst>
        </pc:spChg>
        <pc:spChg chg="mod">
          <ac:chgData name="Deepa Udhani" userId="772166e414ca9585" providerId="LiveId" clId="{4EA885F4-844B-4F58-B61F-1CB8EA18044A}" dt="2023-04-18T14:41:33.186" v="3632" actId="1036"/>
          <ac:spMkLst>
            <pc:docMk/>
            <pc:sldMk cId="3786839903" sldId="4010"/>
            <ac:spMk id="58" creationId="{3330E9F4-CAF8-C8B8-477C-DAB7722D79B4}"/>
          </ac:spMkLst>
        </pc:spChg>
      </pc:sldChg>
      <pc:sldChg chg="addSp delSp modSp add mod">
        <pc:chgData name="Deepa Udhani" userId="772166e414ca9585" providerId="LiveId" clId="{4EA885F4-844B-4F58-B61F-1CB8EA18044A}" dt="2023-04-18T14:59:30.235" v="3800" actId="14100"/>
        <pc:sldMkLst>
          <pc:docMk/>
          <pc:sldMk cId="3943610389" sldId="4011"/>
        </pc:sldMkLst>
        <pc:spChg chg="mod">
          <ac:chgData name="Deepa Udhani" userId="772166e414ca9585" providerId="LiveId" clId="{4EA885F4-844B-4F58-B61F-1CB8EA18044A}" dt="2023-04-17T20:56:15.647" v="3350" actId="2711"/>
          <ac:spMkLst>
            <pc:docMk/>
            <pc:sldMk cId="3943610389" sldId="4011"/>
            <ac:spMk id="2" creationId="{3993CEA3-0EE9-ED4C-95E0-982E331EB76E}"/>
          </ac:spMkLst>
        </pc:spChg>
        <pc:spChg chg="del">
          <ac:chgData name="Deepa Udhani" userId="772166e414ca9585" providerId="LiveId" clId="{4EA885F4-844B-4F58-B61F-1CB8EA18044A}" dt="2023-04-17T19:40:50.168" v="2312" actId="478"/>
          <ac:spMkLst>
            <pc:docMk/>
            <pc:sldMk cId="3943610389" sldId="4011"/>
            <ac:spMk id="3" creationId="{9420BC48-3443-1042-A516-ECC6138A8D0D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4" creationId="{F4FE4D33-7697-6548-BE73-F45143531B1B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5" creationId="{5D5632B2-58BC-A74C-B824-19061C70EE8A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6" creationId="{80367941-CEC9-1946-AFEE-658EA9933035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7" creationId="{AD0E3354-75F5-CE44-8836-055E772335A0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8" creationId="{0E949576-D52A-5C4C-BCD1-7F1B41472104}"/>
          </ac:spMkLst>
        </pc:spChg>
        <pc:spChg chg="add del 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9" creationId="{192F6820-F89F-D7DC-35D2-510D0C1E3E42}"/>
          </ac:spMkLst>
        </pc:spChg>
        <pc:spChg chg="add del 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10" creationId="{64D85443-B7C5-8C54-F825-AE7A339BC49B}"/>
          </ac:spMkLst>
        </pc:spChg>
        <pc:spChg chg="mod">
          <ac:chgData name="Deepa Udhani" userId="772166e414ca9585" providerId="LiveId" clId="{4EA885F4-844B-4F58-B61F-1CB8EA18044A}" dt="2023-04-18T14:59:30.235" v="3800" actId="14100"/>
          <ac:spMkLst>
            <pc:docMk/>
            <pc:sldMk cId="3943610389" sldId="4011"/>
            <ac:spMk id="11" creationId="{887EB822-9650-404C-A8AD-BB8F4396A137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12" creationId="{25918DD1-DC2C-7347-A0C2-B316CB7F6709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13" creationId="{061A0CC5-62EC-744E-A43D-D2B169056829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14" creationId="{BA9ECCF2-8016-984A-A7C6-608831EDE5A9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15" creationId="{841D1102-39D0-514F-96C7-630B75397111}"/>
          </ac:spMkLst>
        </pc:spChg>
        <pc:spChg chg="add del 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16" creationId="{20FA2FD8-CE62-CAA1-2F72-AB10AB8B1FDD}"/>
          </ac:spMkLst>
        </pc:spChg>
        <pc:spChg chg="add del 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17" creationId="{1752D194-C382-8A99-8380-030CBE79A566}"/>
          </ac:spMkLst>
        </pc:spChg>
        <pc:spChg chg="add del 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18" creationId="{548C36D6-6A8C-9390-8358-D0F86C830977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19" creationId="{47D89301-668D-D54B-8449-0090735A2E9C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20" creationId="{2296EAD9-4E61-814E-A17C-17390D41DBFB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21" creationId="{E132F1F3-4C5D-1248-B062-8DF77BA0A952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22" creationId="{E5E642F5-D4B9-F64C-B4DD-2F44ABAD4FB6}"/>
          </ac:spMkLst>
        </pc:spChg>
        <pc:spChg chg="add del 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23" creationId="{9CC15DC9-7B45-9F23-0A25-DBA317018F9A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24" creationId="{6DC3DB6F-D069-7649-9503-270A5FC81ABF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25" creationId="{825FAFAD-8BD8-F942-897C-EAEA42D81489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26" creationId="{EFD4C21B-962F-5C4F-9EEB-9ABF8A118355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27" creationId="{C777A983-1407-0043-B47C-3D04A9B0F862}"/>
          </ac:spMkLst>
        </pc:spChg>
        <pc:spChg chg="add del 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28" creationId="{B49FD567-11BE-2499-9D56-F7C749F0F405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29" creationId="{2206B345-89B7-354F-8366-ABD53DC00F51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30" creationId="{BA6ADB15-A8DA-B941-80E5-6D1910E1EC45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31" creationId="{4F4C8325-17D9-DC43-842E-2401DE5ADD01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32" creationId="{27BA6559-A7C6-514D-8C10-36998085DE7C}"/>
          </ac:spMkLst>
        </pc:spChg>
        <pc:spChg chg="add del 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33" creationId="{0D4146E3-0C15-8C01-38FB-2C959C8BA448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34" creationId="{CC50F88F-A959-4146-B813-1FA9B2095C71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35" creationId="{2BD367A9-C984-D345-83AF-69A40F82F0F3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36" creationId="{396C3BA5-6E56-8848-9B64-5F2C39C2787C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37" creationId="{4A3E73C9-4295-D94D-ABEF-E55AC43ADD5D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39" creationId="{60B94A36-3464-8C4E-93FF-3809B2E6FE16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40" creationId="{95717878-B2F2-FE4D-9CFA-3E00DEF7D750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41" creationId="{B631CF05-AC79-ED49-A4E5-0ED6249ED6AD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42" creationId="{7321E49A-61EC-CB4E-A531-8C4A7F78253E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44" creationId="{9F0334BC-21FB-5C4B-8EA3-AC9D11200809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45" creationId="{CB54207C-8A85-DB42-A67E-44E88DBB66A2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46" creationId="{060B602A-B8D5-A944-A3A7-B2572C351736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47" creationId="{28F9B36C-A674-694F-B304-1402CA4D404C}"/>
          </ac:spMkLst>
        </pc:spChg>
        <pc:spChg chg="del mod">
          <ac:chgData name="Deepa Udhani" userId="772166e414ca9585" providerId="LiveId" clId="{4EA885F4-844B-4F58-B61F-1CB8EA18044A}" dt="2023-04-17T19:32:00.398" v="1875" actId="478"/>
          <ac:spMkLst>
            <pc:docMk/>
            <pc:sldMk cId="3943610389" sldId="4011"/>
            <ac:spMk id="50" creationId="{1979227E-8D69-1C4F-A337-FCBDFB41A00D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51" creationId="{39F6D11E-8498-884D-B202-26F3DCBC6F83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52" creationId="{428F5904-5277-C143-9CBD-363161AEBD0D}"/>
          </ac:spMkLst>
        </pc:spChg>
        <pc:spChg chg="del mod">
          <ac:chgData name="Deepa Udhani" userId="772166e414ca9585" providerId="LiveId" clId="{4EA885F4-844B-4F58-B61F-1CB8EA18044A}" dt="2023-04-18T14:59:20.990" v="3799" actId="478"/>
          <ac:spMkLst>
            <pc:docMk/>
            <pc:sldMk cId="3943610389" sldId="4011"/>
            <ac:spMk id="53" creationId="{9B422F78-6305-6B4D-8990-F0BBB98A142D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54" creationId="{CCCEB7B3-E5EC-1248-A1CC-52A881B7E3AC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55" creationId="{07D9CA2A-D9A6-2642-ADDF-14E5E5C60B3F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56" creationId="{C1E6D608-6E10-6A49-BC4D-A3720217D3D3}"/>
          </ac:spMkLst>
        </pc:spChg>
        <pc:spChg chg="del mod">
          <ac:chgData name="Deepa Udhani" userId="772166e414ca9585" providerId="LiveId" clId="{4EA885F4-844B-4F58-B61F-1CB8EA18044A}" dt="2023-04-17T19:32:00.398" v="1875" actId="478"/>
          <ac:spMkLst>
            <pc:docMk/>
            <pc:sldMk cId="3943610389" sldId="4011"/>
            <ac:spMk id="57" creationId="{E20756EF-DC73-BA46-ABB8-20D362572315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58" creationId="{EF7CEBDD-ED74-A143-B85B-1F86E26367F7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59" creationId="{C224C79D-8086-A04B-A909-D0CE2E2B2A7B}"/>
          </ac:spMkLst>
        </pc:spChg>
        <pc:spChg chg="mod">
          <ac:chgData name="Deepa Udhani" userId="772166e414ca9585" providerId="LiveId" clId="{4EA885F4-844B-4F58-B61F-1CB8EA18044A}" dt="2023-04-18T14:58:40.469" v="3790" actId="207"/>
          <ac:spMkLst>
            <pc:docMk/>
            <pc:sldMk cId="3943610389" sldId="4011"/>
            <ac:spMk id="60" creationId="{2E1543EB-5CFD-A940-BE4C-B480EB9E85F8}"/>
          </ac:spMkLst>
        </pc:spChg>
        <pc:spChg chg="del mod">
          <ac:chgData name="Deepa Udhani" userId="772166e414ca9585" providerId="LiveId" clId="{4EA885F4-844B-4F58-B61F-1CB8EA18044A}" dt="2023-04-17T19:41:03.849" v="2313" actId="478"/>
          <ac:spMkLst>
            <pc:docMk/>
            <pc:sldMk cId="3943610389" sldId="4011"/>
            <ac:spMk id="61" creationId="{473EDD6E-98AA-DD4F-82DF-5BA6DF7C6EFF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62" creationId="{99F30D96-10C5-E444-BF77-47BD17970F11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63" creationId="{476A509B-0CDF-9443-9A50-7153A893BE5A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64" creationId="{EE48CF69-74B0-9144-8FD3-635E43E4E25A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65" creationId="{62DD59F2-B03C-664A-811A-BC1C78BC7B1E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66" creationId="{DD39DBFF-463C-0441-AFD4-438064DA97BE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67" creationId="{0D0ADC05-A287-EA48-87F3-C86872BF257D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70" creationId="{E979EEFD-15A4-094F-8DE8-F76F9730D6B2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71" creationId="{FD66DC4C-D000-6C49-B2FF-8CB4812FDE60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72" creationId="{693B67A1-3FC4-0E4F-95D9-FFE1FF94AD53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73" creationId="{4AAF809C-59FF-1B45-AD39-EFC93D63B7B1}"/>
          </ac:spMkLst>
        </pc:spChg>
        <pc:spChg chg="del mod">
          <ac:chgData name="Deepa Udhani" userId="772166e414ca9585" providerId="LiveId" clId="{4EA885F4-844B-4F58-B61F-1CB8EA18044A}" dt="2023-04-17T19:32:33.774" v="1901" actId="478"/>
          <ac:spMkLst>
            <pc:docMk/>
            <pc:sldMk cId="3943610389" sldId="4011"/>
            <ac:spMk id="74" creationId="{976AAA85-CE45-3142-A8E9-82188B9DE3C6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75" creationId="{1A4ACDC0-9DCC-9F49-93C0-F7FF8DFF1F10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76" creationId="{971F3D36-5740-FD4E-8573-02C43AAC8DB0}"/>
          </ac:spMkLst>
        </pc:spChg>
        <pc:spChg chg="mod">
          <ac:chgData name="Deepa Udhani" userId="772166e414ca9585" providerId="LiveId" clId="{4EA885F4-844B-4F58-B61F-1CB8EA18044A}" dt="2023-04-17T21:03:50.181" v="3428" actId="1036"/>
          <ac:spMkLst>
            <pc:docMk/>
            <pc:sldMk cId="3943610389" sldId="4011"/>
            <ac:spMk id="77" creationId="{2AB59F01-58CD-5642-B6D1-E7A83E244560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78" creationId="{20B72A9D-ADD0-4340-8F40-003A2C19C4FC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79" creationId="{FBA43B25-0F87-8E44-AB76-FDA12336F194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80" creationId="{6BAED259-64B1-AE41-8E78-406754AF24C3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81" creationId="{8EA242DA-0532-1247-AABB-AAB9F2CA9375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82" creationId="{3BF18A92-055D-4342-B972-4E59727E2080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83" creationId="{324F0A59-96F7-664B-A75B-23E924A5B14A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84" creationId="{59A5B750-59E0-AC47-BFA0-4A829905B9B8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85" creationId="{142CA18A-5213-F547-AFB2-9EF23460919B}"/>
          </ac:spMkLst>
        </pc:spChg>
        <pc:spChg chg="del mod">
          <ac:chgData name="Deepa Udhani" userId="772166e414ca9585" providerId="LiveId" clId="{4EA885F4-844B-4F58-B61F-1CB8EA18044A}" dt="2023-04-17T19:41:25.304" v="2325" actId="478"/>
          <ac:spMkLst>
            <pc:docMk/>
            <pc:sldMk cId="3943610389" sldId="4011"/>
            <ac:spMk id="88" creationId="{70D5D780-F552-564A-B9C6-FCD26D2AE515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89" creationId="{261A505D-F53C-8442-86E4-AA0C6876F3A3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90" creationId="{56D3597A-BE5F-E84B-8C24-20FD0A60EDC9}"/>
          </ac:spMkLst>
        </pc:spChg>
        <pc:spChg chg="mod">
          <ac:chgData name="Deepa Udhani" userId="772166e414ca9585" providerId="LiveId" clId="{4EA885F4-844B-4F58-B61F-1CB8EA18044A}" dt="2023-04-17T21:03:44.310" v="3405" actId="1035"/>
          <ac:spMkLst>
            <pc:docMk/>
            <pc:sldMk cId="3943610389" sldId="4011"/>
            <ac:spMk id="91" creationId="{887D7CD5-5C37-C94E-9741-8FF6DCEB015F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92" creationId="{1F03495A-B0CD-A945-9BB1-E90B015468FF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93" creationId="{75320E8B-9781-DD41-953A-CB6A5992C26A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94" creationId="{AA188A29-50D9-6D4F-A267-5BAEF689A7B2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95" creationId="{DC4336D1-83DB-D74B-AA2D-B463A952FB88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96" creationId="{1FA40DE9-8377-CF4B-9B90-9DECDB0D0359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97" creationId="{37DF2A56-E095-7E4B-A27F-3454534F5471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98" creationId="{6B7E7957-7C2A-4941-962E-D4200B2F4061}"/>
          </ac:spMkLst>
        </pc:spChg>
        <pc:spChg chg="del">
          <ac:chgData name="Deepa Udhani" userId="772166e414ca9585" providerId="LiveId" clId="{4EA885F4-844B-4F58-B61F-1CB8EA18044A}" dt="2023-04-17T19:31:09.018" v="1643" actId="478"/>
          <ac:spMkLst>
            <pc:docMk/>
            <pc:sldMk cId="3943610389" sldId="4011"/>
            <ac:spMk id="99" creationId="{DF4D1A79-2968-704F-B292-B22881925D41}"/>
          </ac:spMkLst>
        </pc:spChg>
        <pc:spChg chg="del mod">
          <ac:chgData name="Deepa Udhani" userId="772166e414ca9585" providerId="LiveId" clId="{4EA885F4-844B-4F58-B61F-1CB8EA18044A}" dt="2023-04-17T20:02:29.546" v="2661" actId="478"/>
          <ac:spMkLst>
            <pc:docMk/>
            <pc:sldMk cId="3943610389" sldId="4011"/>
            <ac:spMk id="100" creationId="{117DEB09-648C-F24E-B05D-856B86DA6508}"/>
          </ac:spMkLst>
        </pc:spChg>
        <pc:spChg chg="del mod">
          <ac:chgData name="Deepa Udhani" userId="772166e414ca9585" providerId="LiveId" clId="{4EA885F4-844B-4F58-B61F-1CB8EA18044A}" dt="2023-04-17T20:02:29.546" v="2661" actId="478"/>
          <ac:spMkLst>
            <pc:docMk/>
            <pc:sldMk cId="3943610389" sldId="4011"/>
            <ac:spMk id="101" creationId="{8C18002A-876D-CB4E-A554-521958701062}"/>
          </ac:spMkLst>
        </pc:spChg>
        <pc:spChg chg="del mod">
          <ac:chgData name="Deepa Udhani" userId="772166e414ca9585" providerId="LiveId" clId="{4EA885F4-844B-4F58-B61F-1CB8EA18044A}" dt="2023-04-17T20:02:32.482" v="2662" actId="478"/>
          <ac:spMkLst>
            <pc:docMk/>
            <pc:sldMk cId="3943610389" sldId="4011"/>
            <ac:spMk id="104" creationId="{F5129039-4F78-E640-AB4E-C948DD791A3E}"/>
          </ac:spMkLst>
        </pc:spChg>
        <pc:spChg chg="del mod">
          <ac:chgData name="Deepa Udhani" userId="772166e414ca9585" providerId="LiveId" clId="{4EA885F4-844B-4F58-B61F-1CB8EA18044A}" dt="2023-04-17T20:02:32.482" v="2662" actId="478"/>
          <ac:spMkLst>
            <pc:docMk/>
            <pc:sldMk cId="3943610389" sldId="4011"/>
            <ac:spMk id="105" creationId="{B27BA32E-71FA-044F-93FC-A97C6F60ED4F}"/>
          </ac:spMkLst>
        </pc:spChg>
        <pc:graphicFrameChg chg="add del mod">
          <ac:chgData name="Deepa Udhani" userId="772166e414ca9585" providerId="LiveId" clId="{4EA885F4-844B-4F58-B61F-1CB8EA18044A}" dt="2023-04-17T19:35:53.700" v="2253" actId="478"/>
          <ac:graphicFrameMkLst>
            <pc:docMk/>
            <pc:sldMk cId="3943610389" sldId="4011"/>
            <ac:graphicFrameMk id="38" creationId="{E9BB8A54-A72B-49A2-F040-EE020101CAE6}"/>
          </ac:graphicFrameMkLst>
        </pc:graphicFrameChg>
      </pc:sldChg>
      <pc:sldChg chg="add del">
        <pc:chgData name="Deepa Udhani" userId="772166e414ca9585" providerId="LiveId" clId="{4EA885F4-844B-4F58-B61F-1CB8EA18044A}" dt="2023-04-18T14:53:18.892" v="3760" actId="47"/>
        <pc:sldMkLst>
          <pc:docMk/>
          <pc:sldMk cId="2246167376" sldId="401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1600" b="1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Poppins SemiBold" pitchFamily="2" charset="77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22-465A-AA6F-9805D0742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22-465A-AA6F-9805D07428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22-465A-AA6F-9805D07428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22-465A-AA6F-9805D07428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22-465A-AA6F-9805D07428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D22-465A-AA6F-9805D074285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35B69D-DFD3-4537-9964-72539A48C7B5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D22-465A-AA6F-9805D074285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BEA6B9D-4B95-4BEF-BD16-FB33F4179210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65555495422401"/>
                      <c:h val="4.140713149230586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D22-465A-AA6F-9805D074285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069E6CC-8087-4BE1-87DE-DF57D7123904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D22-465A-AA6F-9805D074285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5CD2EBD-CABF-4C6B-BA8F-FA02595AF14F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D22-465A-AA6F-9805D074285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68CE4C6-02FA-4413-8724-F08BE4033CB3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D22-465A-AA6F-9805D07428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Poppins SemiBold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Married Couple</c:v>
                </c:pt>
                <c:pt idx="1">
                  <c:v>Single Mother</c:v>
                </c:pt>
                <c:pt idx="2">
                  <c:v>Living Alone</c:v>
                </c:pt>
                <c:pt idx="3">
                  <c:v>Single Father</c:v>
                </c:pt>
                <c:pt idx="4">
                  <c:v>Householder Not Living Alone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12</c:v>
                </c:pt>
                <c:pt idx="2">
                  <c:v>27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22-465A-AA6F-9805D07428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 b="1" i="0">
          <a:solidFill>
            <a:schemeClr val="tx2"/>
          </a:solidFill>
          <a:latin typeface="Poppins SemiBold" pitchFamily="2" charset="77"/>
          <a:cs typeface="Poppins SemiBold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Poppins SemiBold" pitchFamily="2" charset="77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Hispanic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80-4D1E-A3B9-B61240C39A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80-4D1E-A3B9-B61240C39A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80-4D1E-A3B9-B61240C39A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80-4D1E-A3B9-B61240C39A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980-4D1E-A3B9-B61240C39A5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980-4D1E-A3B9-B61240C39A5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35B69D-DFD3-4537-9964-72539A48C7B5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980-4D1E-A3B9-B61240C39A5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BEA6B9D-4B95-4BEF-BD16-FB33F4179210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65555495422401"/>
                      <c:h val="4.140713149230586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980-4D1E-A3B9-B61240C39A5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069E6CC-8087-4BE1-87DE-DF57D7123904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980-4D1E-A3B9-B61240C39A5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5CD2EBD-CABF-4C6B-BA8F-FA02595AF14F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980-4D1E-A3B9-B61240C39A5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68CE4C6-02FA-4413-8724-F08BE4033CB3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980-4D1E-A3B9-B61240C39A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Poppins SemiBold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Married Couple</c:v>
                </c:pt>
                <c:pt idx="1">
                  <c:v>Single Mother</c:v>
                </c:pt>
                <c:pt idx="2">
                  <c:v>Living Alone</c:v>
                </c:pt>
                <c:pt idx="3">
                  <c:v>Single Father</c:v>
                </c:pt>
                <c:pt idx="4">
                  <c:v>Householder Not Living Alone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17</c:v>
                </c:pt>
                <c:pt idx="2">
                  <c:v>15</c:v>
                </c:pt>
                <c:pt idx="3">
                  <c:v>11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980-4D1E-A3B9-B61240C39A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 b="1" i="0">
          <a:solidFill>
            <a:schemeClr val="tx2"/>
          </a:solidFill>
          <a:latin typeface="Poppins SemiBold" pitchFamily="2" charset="77"/>
          <a:cs typeface="Poppins SemiBold" pitchFamily="2" charset="77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Races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accent6">
                        <a:lumMod val="10000"/>
                      </a:schemeClr>
                    </a:solidFill>
                    <a:latin typeface="+mn-lt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Bachelors Degree or Higher</c:v>
                </c:pt>
                <c:pt idx="1">
                  <c:v>Some College or Associate Degree</c:v>
                </c:pt>
                <c:pt idx="2">
                  <c:v>High School Graduate, GED or Alternative</c:v>
                </c:pt>
                <c:pt idx="3">
                  <c:v>Less than High School Diploma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22</c:v>
                </c:pt>
                <c:pt idx="2">
                  <c:v>30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4-4078-AA47-3D6541ECE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 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accent6">
                        <a:lumMod val="10000"/>
                      </a:schemeClr>
                    </a:solidFill>
                    <a:latin typeface="+mn-lt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Bachelors Degree or Higher</c:v>
                </c:pt>
                <c:pt idx="1">
                  <c:v>Some College or Associate Degree</c:v>
                </c:pt>
                <c:pt idx="2">
                  <c:v>High School Graduate, GED or Alternative</c:v>
                </c:pt>
                <c:pt idx="3">
                  <c:v>Less than High School Diploma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16</c:v>
                </c:pt>
                <c:pt idx="2">
                  <c:v>34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4-4078-AA47-3D6541ECE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Hispanic Women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accent6">
                        <a:lumMod val="10000"/>
                      </a:schemeClr>
                    </a:solidFill>
                    <a:latin typeface="+mn-lt"/>
                    <a:ea typeface="Open Sans Light" panose="020B0306030504020204" pitchFamily="34" charset="0"/>
                    <a:cs typeface="Open Sans Light" panose="020B0306030504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Bachelors Degree or Higher</c:v>
                </c:pt>
                <c:pt idx="1">
                  <c:v>Some College or Associate Degree</c:v>
                </c:pt>
                <c:pt idx="2">
                  <c:v>High School Graduate, GED or Alternative</c:v>
                </c:pt>
                <c:pt idx="3">
                  <c:v>Less than High School Diploma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30</c:v>
                </c:pt>
                <c:pt idx="2">
                  <c:v>35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74-4078-AA47-3D6541ECE9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20"/>
        <c:axId val="1376349407"/>
        <c:axId val="1376114143"/>
      </c:barChart>
      <c:catAx>
        <c:axId val="1376349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0"/>
          <a:lstStyle/>
          <a:p>
            <a:pPr>
              <a:defRPr sz="1050" b="0" i="0" u="none" strike="noStrike" kern="1200" baseline="0">
                <a:solidFill>
                  <a:schemeClr val="accent6">
                    <a:lumMod val="10000"/>
                  </a:schemeClr>
                </a:solidFill>
                <a:latin typeface="+mn-lt"/>
                <a:ea typeface="Open Sans Light" panose="020B0306030504020204" pitchFamily="34" charset="0"/>
                <a:cs typeface="Poppins SemiBold" panose="00000700000000000000" pitchFamily="2" charset="0"/>
              </a:defRPr>
            </a:pPr>
            <a:endParaRPr lang="en-US"/>
          </a:p>
        </c:txPr>
        <c:crossAx val="1376114143"/>
        <c:crosses val="autoZero"/>
        <c:auto val="1"/>
        <c:lblAlgn val="ctr"/>
        <c:lblOffset val="100"/>
        <c:noMultiLvlLbl val="0"/>
      </c:catAx>
      <c:valAx>
        <c:axId val="1376114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634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accent6">
                  <a:lumMod val="10000"/>
                </a:schemeClr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5400000" vert="horz"/>
    <a:lstStyle/>
    <a:p>
      <a:pPr>
        <a:defRPr sz="2200" b="0" i="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1128576617192"/>
          <c:y val="0"/>
          <c:w val="0.85008992254551818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Hyatt</c:v>
                </c:pt>
                <c:pt idx="1">
                  <c:v>IHG</c:v>
                </c:pt>
                <c:pt idx="2">
                  <c:v>Hilton</c:v>
                </c:pt>
                <c:pt idx="3">
                  <c:v>Marriott</c:v>
                </c:pt>
                <c:pt idx="4">
                  <c:v>Wyndham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0.03</c:v>
                </c:pt>
                <c:pt idx="1">
                  <c:v>0.18</c:v>
                </c:pt>
                <c:pt idx="2">
                  <c:v>0.24</c:v>
                </c:pt>
                <c:pt idx="3">
                  <c:v>0.25</c:v>
                </c:pt>
                <c:pt idx="4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AC-AF4D-84C3-168F9FF0C6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Hyatt</c:v>
                </c:pt>
                <c:pt idx="1">
                  <c:v>IHG</c:v>
                </c:pt>
                <c:pt idx="2">
                  <c:v>Hilton</c:v>
                </c:pt>
                <c:pt idx="3">
                  <c:v>Marriott</c:v>
                </c:pt>
                <c:pt idx="4">
                  <c:v>Wyndham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1AC-AF4D-84C3-168F9FF0C6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100"/>
        <c:axId val="782145072"/>
        <c:axId val="782919328"/>
      </c:barChart>
      <c:catAx>
        <c:axId val="782145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Poppins" pitchFamily="2" charset="77"/>
              </a:defRPr>
            </a:pPr>
            <a:endParaRPr lang="en-US"/>
          </a:p>
        </c:txPr>
        <c:crossAx val="782919328"/>
        <c:crosses val="autoZero"/>
        <c:auto val="1"/>
        <c:lblAlgn val="ctr"/>
        <c:lblOffset val="100"/>
        <c:noMultiLvlLbl val="0"/>
      </c:catAx>
      <c:valAx>
        <c:axId val="78291932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8214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09-4A27-A06D-B721942D4B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09-4A27-A06D-B721942D4B0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Hispanic or Latino</a:t>
                    </a:r>
                  </a:p>
                  <a:p>
                    <a:fld id="{2D96FEFB-1140-4B9B-8726-4214CEEC6E45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D09-4A27-A06D-B721942D4B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Hispanic/Latino</c:v>
                </c:pt>
                <c:pt idx="1">
                  <c:v>Rest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24.8</c:v>
                </c:pt>
                <c:pt idx="1">
                  <c:v>75.2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09-4A27-A06D-B721942D4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1E-4806-9F5A-94D2F1DDDD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1E-4806-9F5A-94D2F1DDDD15}"/>
              </c:ext>
            </c:extLst>
          </c:dPt>
          <c:dLbls>
            <c:dLbl>
              <c:idx val="0"/>
              <c:layout>
                <c:manualLayout>
                  <c:x val="6.7483218032897405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1E-4806-9F5A-94D2F1DDDD15}"/>
                </c:ext>
              </c:extLst>
            </c:dLbl>
            <c:dLbl>
              <c:idx val="1"/>
              <c:layout>
                <c:manualLayout>
                  <c:x val="-4.4285861834088919E-2"/>
                  <c:y val="-2.554023290547298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1E-4806-9F5A-94D2F1DDDD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Hispanic or Latino</c:v>
                </c:pt>
                <c:pt idx="1">
                  <c:v>Rest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14.6</c:v>
                </c:pt>
                <c:pt idx="1">
                  <c:v>85.4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A1E-4806-9F5A-94D2F1DDD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3A-4D4A-9A34-496FE5F9E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3A-4D4A-9A34-496FE5F9EF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Hispanic or Latino</c:v>
                </c:pt>
                <c:pt idx="1">
                  <c:v>Rest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28.1</c:v>
                </c:pt>
                <c:pt idx="1">
                  <c:v>71.900000000000006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D3A-4D4A-9A34-496FE5F9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168C2-1F88-46F9-9AFD-15763FFCFB0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3AC015-FFA1-4B74-8D57-577951FA6569}">
      <dgm:prSet/>
      <dgm:spPr/>
      <dgm:t>
        <a:bodyPr/>
        <a:lstStyle/>
        <a:p>
          <a:r>
            <a:rPr lang="en-US"/>
            <a:t>Market Analysis​</a:t>
          </a:r>
        </a:p>
      </dgm:t>
    </dgm:pt>
    <dgm:pt modelId="{295616A5-31DC-47F7-B8BD-B559779614F0}" type="parTrans" cxnId="{DE75FAAB-CACF-4810-9CF1-F372AE5603F1}">
      <dgm:prSet/>
      <dgm:spPr/>
      <dgm:t>
        <a:bodyPr/>
        <a:lstStyle/>
        <a:p>
          <a:endParaRPr lang="en-US"/>
        </a:p>
      </dgm:t>
    </dgm:pt>
    <dgm:pt modelId="{46CB5540-8A75-4AD8-B62C-ED4E692B2D81}" type="sibTrans" cxnId="{DE75FAAB-CACF-4810-9CF1-F372AE5603F1}">
      <dgm:prSet/>
      <dgm:spPr/>
      <dgm:t>
        <a:bodyPr/>
        <a:lstStyle/>
        <a:p>
          <a:endParaRPr lang="en-US"/>
        </a:p>
      </dgm:t>
    </dgm:pt>
    <dgm:pt modelId="{62C6F2B8-A3A0-4D0C-92BD-6ADF67471FB0}">
      <dgm:prSet/>
      <dgm:spPr/>
      <dgm:t>
        <a:bodyPr/>
        <a:lstStyle/>
        <a:p>
          <a:r>
            <a:rPr lang="en-US" dirty="0"/>
            <a:t>Expansion Strategy</a:t>
          </a:r>
        </a:p>
      </dgm:t>
    </dgm:pt>
    <dgm:pt modelId="{7C3A312B-2BA7-4F53-9B75-9303409C16E0}" type="parTrans" cxnId="{EC9C6EC1-1409-4D39-BCA2-60A6FEA4E4BD}">
      <dgm:prSet/>
      <dgm:spPr/>
      <dgm:t>
        <a:bodyPr/>
        <a:lstStyle/>
        <a:p>
          <a:endParaRPr lang="en-US"/>
        </a:p>
      </dgm:t>
    </dgm:pt>
    <dgm:pt modelId="{1D8664C9-DCE8-4365-9BA2-C0FB3CE27378}" type="sibTrans" cxnId="{EC9C6EC1-1409-4D39-BCA2-60A6FEA4E4BD}">
      <dgm:prSet/>
      <dgm:spPr/>
      <dgm:t>
        <a:bodyPr/>
        <a:lstStyle/>
        <a:p>
          <a:endParaRPr lang="en-US"/>
        </a:p>
      </dgm:t>
    </dgm:pt>
    <dgm:pt modelId="{02FC412B-5EE8-454A-AA5F-363452CAB2CE}">
      <dgm:prSet/>
      <dgm:spPr/>
      <dgm:t>
        <a:bodyPr/>
        <a:lstStyle/>
        <a:p>
          <a:r>
            <a:rPr lang="en-US"/>
            <a:t>Strategic Partnership​</a:t>
          </a:r>
        </a:p>
      </dgm:t>
    </dgm:pt>
    <dgm:pt modelId="{4032DC35-27E5-4878-A1F9-9836307DC463}" type="parTrans" cxnId="{07517E4C-1D4E-41DB-9B67-9F96D394C5BC}">
      <dgm:prSet/>
      <dgm:spPr/>
      <dgm:t>
        <a:bodyPr/>
        <a:lstStyle/>
        <a:p>
          <a:endParaRPr lang="en-US"/>
        </a:p>
      </dgm:t>
    </dgm:pt>
    <dgm:pt modelId="{70F5EAA5-3753-4350-A582-267162A2995A}" type="sibTrans" cxnId="{07517E4C-1D4E-41DB-9B67-9F96D394C5BC}">
      <dgm:prSet/>
      <dgm:spPr/>
      <dgm:t>
        <a:bodyPr/>
        <a:lstStyle/>
        <a:p>
          <a:endParaRPr lang="en-US"/>
        </a:p>
      </dgm:t>
    </dgm:pt>
    <dgm:pt modelId="{BE3C88FC-B6ED-4A01-B36B-319D9DFDA5DB}">
      <dgm:prSet/>
      <dgm:spPr/>
      <dgm:t>
        <a:bodyPr/>
        <a:lstStyle/>
        <a:p>
          <a:r>
            <a:rPr lang="en-US" dirty="0"/>
            <a:t>Cost Cutting Measures​</a:t>
          </a:r>
        </a:p>
      </dgm:t>
    </dgm:pt>
    <dgm:pt modelId="{960741EB-0E14-4401-AB57-6846EF9500CA}" type="parTrans" cxnId="{8AD90273-5E5E-478A-9E3C-D7000CF900FC}">
      <dgm:prSet/>
      <dgm:spPr/>
      <dgm:t>
        <a:bodyPr/>
        <a:lstStyle/>
        <a:p>
          <a:endParaRPr lang="en-US"/>
        </a:p>
      </dgm:t>
    </dgm:pt>
    <dgm:pt modelId="{1BF55B27-6131-4C95-9B7C-85524AAAE8ED}" type="sibTrans" cxnId="{8AD90273-5E5E-478A-9E3C-D7000CF900FC}">
      <dgm:prSet/>
      <dgm:spPr/>
      <dgm:t>
        <a:bodyPr/>
        <a:lstStyle/>
        <a:p>
          <a:endParaRPr lang="en-US"/>
        </a:p>
      </dgm:t>
    </dgm:pt>
    <dgm:pt modelId="{5ACC6466-B4E9-48CA-A38A-E1C2AE04080B}">
      <dgm:prSet/>
      <dgm:spPr/>
      <dgm:t>
        <a:bodyPr/>
        <a:lstStyle/>
        <a:p>
          <a:r>
            <a:rPr lang="en-US"/>
            <a:t>Financial Analysis​</a:t>
          </a:r>
        </a:p>
      </dgm:t>
    </dgm:pt>
    <dgm:pt modelId="{445160D0-747D-4DA3-92DA-D1516D4AC094}" type="parTrans" cxnId="{080A0EB1-43FB-4AB0-895B-EF560E8D8C65}">
      <dgm:prSet/>
      <dgm:spPr/>
      <dgm:t>
        <a:bodyPr/>
        <a:lstStyle/>
        <a:p>
          <a:endParaRPr lang="en-US"/>
        </a:p>
      </dgm:t>
    </dgm:pt>
    <dgm:pt modelId="{31BB2594-180C-468B-8CA5-923138E354F0}" type="sibTrans" cxnId="{080A0EB1-43FB-4AB0-895B-EF560E8D8C65}">
      <dgm:prSet/>
      <dgm:spPr/>
      <dgm:t>
        <a:bodyPr/>
        <a:lstStyle/>
        <a:p>
          <a:endParaRPr lang="en-US"/>
        </a:p>
      </dgm:t>
    </dgm:pt>
    <dgm:pt modelId="{9FC8F0D7-C716-4C66-8EF5-33D040FF5570}">
      <dgm:prSet/>
      <dgm:spPr/>
      <dgm:t>
        <a:bodyPr/>
        <a:lstStyle/>
        <a:p>
          <a:r>
            <a:rPr lang="en-US"/>
            <a:t>Appendix</a:t>
          </a:r>
        </a:p>
      </dgm:t>
    </dgm:pt>
    <dgm:pt modelId="{0F7AE4D9-13A8-44C6-B65F-02113050D77A}" type="parTrans" cxnId="{2F3166F1-071B-4B8E-8DC0-64E6FA724B15}">
      <dgm:prSet/>
      <dgm:spPr/>
      <dgm:t>
        <a:bodyPr/>
        <a:lstStyle/>
        <a:p>
          <a:endParaRPr lang="en-US"/>
        </a:p>
      </dgm:t>
    </dgm:pt>
    <dgm:pt modelId="{1C8B1764-3E72-46FF-820B-D9305E5514FA}" type="sibTrans" cxnId="{2F3166F1-071B-4B8E-8DC0-64E6FA724B15}">
      <dgm:prSet/>
      <dgm:spPr/>
      <dgm:t>
        <a:bodyPr/>
        <a:lstStyle/>
        <a:p>
          <a:endParaRPr lang="en-US"/>
        </a:p>
      </dgm:t>
    </dgm:pt>
    <dgm:pt modelId="{F25F1D1A-04D9-488C-B719-A44E31417A86}" type="pres">
      <dgm:prSet presAssocID="{682168C2-1F88-46F9-9AFD-15763FFCFB04}" presName="vert0" presStyleCnt="0">
        <dgm:presLayoutVars>
          <dgm:dir/>
          <dgm:animOne val="branch"/>
          <dgm:animLvl val="lvl"/>
        </dgm:presLayoutVars>
      </dgm:prSet>
      <dgm:spPr/>
    </dgm:pt>
    <dgm:pt modelId="{EB9100C1-F239-4031-8EEE-7553A7F71379}" type="pres">
      <dgm:prSet presAssocID="{F23AC015-FFA1-4B74-8D57-577951FA6569}" presName="thickLine" presStyleLbl="alignNode1" presStyleIdx="0" presStyleCnt="6"/>
      <dgm:spPr/>
    </dgm:pt>
    <dgm:pt modelId="{B602DB80-8F2E-497C-B35A-EB29DBF577A4}" type="pres">
      <dgm:prSet presAssocID="{F23AC015-FFA1-4B74-8D57-577951FA6569}" presName="horz1" presStyleCnt="0"/>
      <dgm:spPr/>
    </dgm:pt>
    <dgm:pt modelId="{C385C086-F944-4ECB-B5AC-BFC08927B8A4}" type="pres">
      <dgm:prSet presAssocID="{F23AC015-FFA1-4B74-8D57-577951FA6569}" presName="tx1" presStyleLbl="revTx" presStyleIdx="0" presStyleCnt="6"/>
      <dgm:spPr/>
    </dgm:pt>
    <dgm:pt modelId="{B13DF0D3-20BC-48A3-A880-8A005B6CDFA7}" type="pres">
      <dgm:prSet presAssocID="{F23AC015-FFA1-4B74-8D57-577951FA6569}" presName="vert1" presStyleCnt="0"/>
      <dgm:spPr/>
    </dgm:pt>
    <dgm:pt modelId="{16693D92-91F4-4DDB-B987-3B600A825C7F}" type="pres">
      <dgm:prSet presAssocID="{62C6F2B8-A3A0-4D0C-92BD-6ADF67471FB0}" presName="thickLine" presStyleLbl="alignNode1" presStyleIdx="1" presStyleCnt="6"/>
      <dgm:spPr/>
    </dgm:pt>
    <dgm:pt modelId="{EE2A0EBA-CA98-4B4B-A664-935510CA97A3}" type="pres">
      <dgm:prSet presAssocID="{62C6F2B8-A3A0-4D0C-92BD-6ADF67471FB0}" presName="horz1" presStyleCnt="0"/>
      <dgm:spPr/>
    </dgm:pt>
    <dgm:pt modelId="{F3530B76-706C-4C9C-A5A2-AE1CE64BA367}" type="pres">
      <dgm:prSet presAssocID="{62C6F2B8-A3A0-4D0C-92BD-6ADF67471FB0}" presName="tx1" presStyleLbl="revTx" presStyleIdx="1" presStyleCnt="6"/>
      <dgm:spPr/>
    </dgm:pt>
    <dgm:pt modelId="{9148E09E-ED76-47A1-9E6E-480CE049B87C}" type="pres">
      <dgm:prSet presAssocID="{62C6F2B8-A3A0-4D0C-92BD-6ADF67471FB0}" presName="vert1" presStyleCnt="0"/>
      <dgm:spPr/>
    </dgm:pt>
    <dgm:pt modelId="{EED9BA36-D5DC-4A50-A264-7D9D86DCE93C}" type="pres">
      <dgm:prSet presAssocID="{02FC412B-5EE8-454A-AA5F-363452CAB2CE}" presName="thickLine" presStyleLbl="alignNode1" presStyleIdx="2" presStyleCnt="6"/>
      <dgm:spPr/>
    </dgm:pt>
    <dgm:pt modelId="{50522D3B-8484-427E-A509-A3E5436FDEA3}" type="pres">
      <dgm:prSet presAssocID="{02FC412B-5EE8-454A-AA5F-363452CAB2CE}" presName="horz1" presStyleCnt="0"/>
      <dgm:spPr/>
    </dgm:pt>
    <dgm:pt modelId="{AB5B15A8-4D60-4F5F-9C7E-91D1C0A53E34}" type="pres">
      <dgm:prSet presAssocID="{02FC412B-5EE8-454A-AA5F-363452CAB2CE}" presName="tx1" presStyleLbl="revTx" presStyleIdx="2" presStyleCnt="6"/>
      <dgm:spPr/>
    </dgm:pt>
    <dgm:pt modelId="{11260376-CE61-48C2-B53B-788F3C67D3EA}" type="pres">
      <dgm:prSet presAssocID="{02FC412B-5EE8-454A-AA5F-363452CAB2CE}" presName="vert1" presStyleCnt="0"/>
      <dgm:spPr/>
    </dgm:pt>
    <dgm:pt modelId="{C5BD2C00-897B-41E3-8933-B9111C45F84D}" type="pres">
      <dgm:prSet presAssocID="{BE3C88FC-B6ED-4A01-B36B-319D9DFDA5DB}" presName="thickLine" presStyleLbl="alignNode1" presStyleIdx="3" presStyleCnt="6"/>
      <dgm:spPr/>
    </dgm:pt>
    <dgm:pt modelId="{9BCFE35C-5FAB-402A-8B74-F05C18BDA9D2}" type="pres">
      <dgm:prSet presAssocID="{BE3C88FC-B6ED-4A01-B36B-319D9DFDA5DB}" presName="horz1" presStyleCnt="0"/>
      <dgm:spPr/>
    </dgm:pt>
    <dgm:pt modelId="{ABA88221-8F89-46A0-94ED-6CBA72AD5BC3}" type="pres">
      <dgm:prSet presAssocID="{BE3C88FC-B6ED-4A01-B36B-319D9DFDA5DB}" presName="tx1" presStyleLbl="revTx" presStyleIdx="3" presStyleCnt="6"/>
      <dgm:spPr/>
    </dgm:pt>
    <dgm:pt modelId="{31CFC1A4-DA90-4C7C-B123-8B96FFB205AA}" type="pres">
      <dgm:prSet presAssocID="{BE3C88FC-B6ED-4A01-B36B-319D9DFDA5DB}" presName="vert1" presStyleCnt="0"/>
      <dgm:spPr/>
    </dgm:pt>
    <dgm:pt modelId="{8D787B44-04E7-4901-BF8C-850E2E676BF7}" type="pres">
      <dgm:prSet presAssocID="{5ACC6466-B4E9-48CA-A38A-E1C2AE04080B}" presName="thickLine" presStyleLbl="alignNode1" presStyleIdx="4" presStyleCnt="6"/>
      <dgm:spPr/>
    </dgm:pt>
    <dgm:pt modelId="{01EF6882-65D6-477E-A6A3-D20A0D6F5012}" type="pres">
      <dgm:prSet presAssocID="{5ACC6466-B4E9-48CA-A38A-E1C2AE04080B}" presName="horz1" presStyleCnt="0"/>
      <dgm:spPr/>
    </dgm:pt>
    <dgm:pt modelId="{5934E3D0-767B-4B32-9F09-B63F9F2F83E1}" type="pres">
      <dgm:prSet presAssocID="{5ACC6466-B4E9-48CA-A38A-E1C2AE04080B}" presName="tx1" presStyleLbl="revTx" presStyleIdx="4" presStyleCnt="6"/>
      <dgm:spPr/>
    </dgm:pt>
    <dgm:pt modelId="{0A93A1DA-D16B-4193-86D3-077316AAFC3E}" type="pres">
      <dgm:prSet presAssocID="{5ACC6466-B4E9-48CA-A38A-E1C2AE04080B}" presName="vert1" presStyleCnt="0"/>
      <dgm:spPr/>
    </dgm:pt>
    <dgm:pt modelId="{17A092B1-2A08-444A-8E63-BB1F1CF68A14}" type="pres">
      <dgm:prSet presAssocID="{9FC8F0D7-C716-4C66-8EF5-33D040FF5570}" presName="thickLine" presStyleLbl="alignNode1" presStyleIdx="5" presStyleCnt="6"/>
      <dgm:spPr/>
    </dgm:pt>
    <dgm:pt modelId="{F4845C90-0510-4DFC-87CF-A2192B7DED49}" type="pres">
      <dgm:prSet presAssocID="{9FC8F0D7-C716-4C66-8EF5-33D040FF5570}" presName="horz1" presStyleCnt="0"/>
      <dgm:spPr/>
    </dgm:pt>
    <dgm:pt modelId="{0DE342B2-37BC-4758-84A2-FAB12EE05CD2}" type="pres">
      <dgm:prSet presAssocID="{9FC8F0D7-C716-4C66-8EF5-33D040FF5570}" presName="tx1" presStyleLbl="revTx" presStyleIdx="5" presStyleCnt="6"/>
      <dgm:spPr/>
    </dgm:pt>
    <dgm:pt modelId="{29CA8902-E5A7-48B6-9FF2-5CDB685A7EED}" type="pres">
      <dgm:prSet presAssocID="{9FC8F0D7-C716-4C66-8EF5-33D040FF5570}" presName="vert1" presStyleCnt="0"/>
      <dgm:spPr/>
    </dgm:pt>
  </dgm:ptLst>
  <dgm:cxnLst>
    <dgm:cxn modelId="{CFA99C0B-3514-46E4-BF05-2C7A20D58D58}" type="presOf" srcId="{BE3C88FC-B6ED-4A01-B36B-319D9DFDA5DB}" destId="{ABA88221-8F89-46A0-94ED-6CBA72AD5BC3}" srcOrd="0" destOrd="0" presId="urn:microsoft.com/office/officeart/2008/layout/LinedList"/>
    <dgm:cxn modelId="{1672E011-F567-4036-B780-C44BD051C43C}" type="presOf" srcId="{9FC8F0D7-C716-4C66-8EF5-33D040FF5570}" destId="{0DE342B2-37BC-4758-84A2-FAB12EE05CD2}" srcOrd="0" destOrd="0" presId="urn:microsoft.com/office/officeart/2008/layout/LinedList"/>
    <dgm:cxn modelId="{7A5A6F2E-3535-4B14-AEE8-97E62B0FEB25}" type="presOf" srcId="{02FC412B-5EE8-454A-AA5F-363452CAB2CE}" destId="{AB5B15A8-4D60-4F5F-9C7E-91D1C0A53E34}" srcOrd="0" destOrd="0" presId="urn:microsoft.com/office/officeart/2008/layout/LinedList"/>
    <dgm:cxn modelId="{07517E4C-1D4E-41DB-9B67-9F96D394C5BC}" srcId="{682168C2-1F88-46F9-9AFD-15763FFCFB04}" destId="{02FC412B-5EE8-454A-AA5F-363452CAB2CE}" srcOrd="2" destOrd="0" parTransId="{4032DC35-27E5-4878-A1F9-9836307DC463}" sibTransId="{70F5EAA5-3753-4350-A582-267162A2995A}"/>
    <dgm:cxn modelId="{8AD90273-5E5E-478A-9E3C-D7000CF900FC}" srcId="{682168C2-1F88-46F9-9AFD-15763FFCFB04}" destId="{BE3C88FC-B6ED-4A01-B36B-319D9DFDA5DB}" srcOrd="3" destOrd="0" parTransId="{960741EB-0E14-4401-AB57-6846EF9500CA}" sibTransId="{1BF55B27-6131-4C95-9B7C-85524AAAE8ED}"/>
    <dgm:cxn modelId="{67576B7B-9135-4415-AA35-C899DD09DA6E}" type="presOf" srcId="{682168C2-1F88-46F9-9AFD-15763FFCFB04}" destId="{F25F1D1A-04D9-488C-B719-A44E31417A86}" srcOrd="0" destOrd="0" presId="urn:microsoft.com/office/officeart/2008/layout/LinedList"/>
    <dgm:cxn modelId="{67EA6892-69F6-4FC1-A076-78B76D3DF047}" type="presOf" srcId="{62C6F2B8-A3A0-4D0C-92BD-6ADF67471FB0}" destId="{F3530B76-706C-4C9C-A5A2-AE1CE64BA367}" srcOrd="0" destOrd="0" presId="urn:microsoft.com/office/officeart/2008/layout/LinedList"/>
    <dgm:cxn modelId="{DE75FAAB-CACF-4810-9CF1-F372AE5603F1}" srcId="{682168C2-1F88-46F9-9AFD-15763FFCFB04}" destId="{F23AC015-FFA1-4B74-8D57-577951FA6569}" srcOrd="0" destOrd="0" parTransId="{295616A5-31DC-47F7-B8BD-B559779614F0}" sibTransId="{46CB5540-8A75-4AD8-B62C-ED4E692B2D81}"/>
    <dgm:cxn modelId="{78050FAC-2168-49A3-8808-E8B0C0D50FC4}" type="presOf" srcId="{5ACC6466-B4E9-48CA-A38A-E1C2AE04080B}" destId="{5934E3D0-767B-4B32-9F09-B63F9F2F83E1}" srcOrd="0" destOrd="0" presId="urn:microsoft.com/office/officeart/2008/layout/LinedList"/>
    <dgm:cxn modelId="{080A0EB1-43FB-4AB0-895B-EF560E8D8C65}" srcId="{682168C2-1F88-46F9-9AFD-15763FFCFB04}" destId="{5ACC6466-B4E9-48CA-A38A-E1C2AE04080B}" srcOrd="4" destOrd="0" parTransId="{445160D0-747D-4DA3-92DA-D1516D4AC094}" sibTransId="{31BB2594-180C-468B-8CA5-923138E354F0}"/>
    <dgm:cxn modelId="{EC9C6EC1-1409-4D39-BCA2-60A6FEA4E4BD}" srcId="{682168C2-1F88-46F9-9AFD-15763FFCFB04}" destId="{62C6F2B8-A3A0-4D0C-92BD-6ADF67471FB0}" srcOrd="1" destOrd="0" parTransId="{7C3A312B-2BA7-4F53-9B75-9303409C16E0}" sibTransId="{1D8664C9-DCE8-4365-9BA2-C0FB3CE27378}"/>
    <dgm:cxn modelId="{2F3166F1-071B-4B8E-8DC0-64E6FA724B15}" srcId="{682168C2-1F88-46F9-9AFD-15763FFCFB04}" destId="{9FC8F0D7-C716-4C66-8EF5-33D040FF5570}" srcOrd="5" destOrd="0" parTransId="{0F7AE4D9-13A8-44C6-B65F-02113050D77A}" sibTransId="{1C8B1764-3E72-46FF-820B-D9305E5514FA}"/>
    <dgm:cxn modelId="{665733FD-2055-4DCF-BB1F-F53173E428A2}" type="presOf" srcId="{F23AC015-FFA1-4B74-8D57-577951FA6569}" destId="{C385C086-F944-4ECB-B5AC-BFC08927B8A4}" srcOrd="0" destOrd="0" presId="urn:microsoft.com/office/officeart/2008/layout/LinedList"/>
    <dgm:cxn modelId="{76075D4E-38B9-4C64-B556-3F9BD2E3A6EC}" type="presParOf" srcId="{F25F1D1A-04D9-488C-B719-A44E31417A86}" destId="{EB9100C1-F239-4031-8EEE-7553A7F71379}" srcOrd="0" destOrd="0" presId="urn:microsoft.com/office/officeart/2008/layout/LinedList"/>
    <dgm:cxn modelId="{FF0C1739-0EC7-4726-B3D3-A04E3B397B0A}" type="presParOf" srcId="{F25F1D1A-04D9-488C-B719-A44E31417A86}" destId="{B602DB80-8F2E-497C-B35A-EB29DBF577A4}" srcOrd="1" destOrd="0" presId="urn:microsoft.com/office/officeart/2008/layout/LinedList"/>
    <dgm:cxn modelId="{FC62BCA0-4AF2-42AD-8A84-69CF9E89ABE6}" type="presParOf" srcId="{B602DB80-8F2E-497C-B35A-EB29DBF577A4}" destId="{C385C086-F944-4ECB-B5AC-BFC08927B8A4}" srcOrd="0" destOrd="0" presId="urn:microsoft.com/office/officeart/2008/layout/LinedList"/>
    <dgm:cxn modelId="{80F9E794-DFF4-4B19-8B28-2536AAF8841A}" type="presParOf" srcId="{B602DB80-8F2E-497C-B35A-EB29DBF577A4}" destId="{B13DF0D3-20BC-48A3-A880-8A005B6CDFA7}" srcOrd="1" destOrd="0" presId="urn:microsoft.com/office/officeart/2008/layout/LinedList"/>
    <dgm:cxn modelId="{94281E3C-C428-49D8-B083-C8B08F2309AA}" type="presParOf" srcId="{F25F1D1A-04D9-488C-B719-A44E31417A86}" destId="{16693D92-91F4-4DDB-B987-3B600A825C7F}" srcOrd="2" destOrd="0" presId="urn:microsoft.com/office/officeart/2008/layout/LinedList"/>
    <dgm:cxn modelId="{E7CC878F-0402-44AE-93D9-E3CB72059A06}" type="presParOf" srcId="{F25F1D1A-04D9-488C-B719-A44E31417A86}" destId="{EE2A0EBA-CA98-4B4B-A664-935510CA97A3}" srcOrd="3" destOrd="0" presId="urn:microsoft.com/office/officeart/2008/layout/LinedList"/>
    <dgm:cxn modelId="{21941AEE-2288-40E2-9E41-931D3F0EABBF}" type="presParOf" srcId="{EE2A0EBA-CA98-4B4B-A664-935510CA97A3}" destId="{F3530B76-706C-4C9C-A5A2-AE1CE64BA367}" srcOrd="0" destOrd="0" presId="urn:microsoft.com/office/officeart/2008/layout/LinedList"/>
    <dgm:cxn modelId="{A4230ABE-C87C-40AD-95F0-DC1071A6B961}" type="presParOf" srcId="{EE2A0EBA-CA98-4B4B-A664-935510CA97A3}" destId="{9148E09E-ED76-47A1-9E6E-480CE049B87C}" srcOrd="1" destOrd="0" presId="urn:microsoft.com/office/officeart/2008/layout/LinedList"/>
    <dgm:cxn modelId="{C71814FE-A43D-49BC-83FF-16CE6F80A133}" type="presParOf" srcId="{F25F1D1A-04D9-488C-B719-A44E31417A86}" destId="{EED9BA36-D5DC-4A50-A264-7D9D86DCE93C}" srcOrd="4" destOrd="0" presId="urn:microsoft.com/office/officeart/2008/layout/LinedList"/>
    <dgm:cxn modelId="{07E02FE8-0653-41B8-919F-7B2139A49011}" type="presParOf" srcId="{F25F1D1A-04D9-488C-B719-A44E31417A86}" destId="{50522D3B-8484-427E-A509-A3E5436FDEA3}" srcOrd="5" destOrd="0" presId="urn:microsoft.com/office/officeart/2008/layout/LinedList"/>
    <dgm:cxn modelId="{F44F9F9A-394D-44F4-A278-FB09CA2B98F7}" type="presParOf" srcId="{50522D3B-8484-427E-A509-A3E5436FDEA3}" destId="{AB5B15A8-4D60-4F5F-9C7E-91D1C0A53E34}" srcOrd="0" destOrd="0" presId="urn:microsoft.com/office/officeart/2008/layout/LinedList"/>
    <dgm:cxn modelId="{CC031A73-4197-41C0-B730-9188630FBE3C}" type="presParOf" srcId="{50522D3B-8484-427E-A509-A3E5436FDEA3}" destId="{11260376-CE61-48C2-B53B-788F3C67D3EA}" srcOrd="1" destOrd="0" presId="urn:microsoft.com/office/officeart/2008/layout/LinedList"/>
    <dgm:cxn modelId="{2EE8CFE9-02E3-4EC0-904B-29528C40030A}" type="presParOf" srcId="{F25F1D1A-04D9-488C-B719-A44E31417A86}" destId="{C5BD2C00-897B-41E3-8933-B9111C45F84D}" srcOrd="6" destOrd="0" presId="urn:microsoft.com/office/officeart/2008/layout/LinedList"/>
    <dgm:cxn modelId="{EC7D42EC-D652-4845-8535-2191338DC8FD}" type="presParOf" srcId="{F25F1D1A-04D9-488C-B719-A44E31417A86}" destId="{9BCFE35C-5FAB-402A-8B74-F05C18BDA9D2}" srcOrd="7" destOrd="0" presId="urn:microsoft.com/office/officeart/2008/layout/LinedList"/>
    <dgm:cxn modelId="{5F95E831-F4F6-4345-A99F-E3AF75DE4F3C}" type="presParOf" srcId="{9BCFE35C-5FAB-402A-8B74-F05C18BDA9D2}" destId="{ABA88221-8F89-46A0-94ED-6CBA72AD5BC3}" srcOrd="0" destOrd="0" presId="urn:microsoft.com/office/officeart/2008/layout/LinedList"/>
    <dgm:cxn modelId="{EE05BFF3-DE85-4ECB-98C4-055F4B0B5904}" type="presParOf" srcId="{9BCFE35C-5FAB-402A-8B74-F05C18BDA9D2}" destId="{31CFC1A4-DA90-4C7C-B123-8B96FFB205AA}" srcOrd="1" destOrd="0" presId="urn:microsoft.com/office/officeart/2008/layout/LinedList"/>
    <dgm:cxn modelId="{F0F3CDF7-0D0B-494F-83D1-BF7D9280621F}" type="presParOf" srcId="{F25F1D1A-04D9-488C-B719-A44E31417A86}" destId="{8D787B44-04E7-4901-BF8C-850E2E676BF7}" srcOrd="8" destOrd="0" presId="urn:microsoft.com/office/officeart/2008/layout/LinedList"/>
    <dgm:cxn modelId="{DCC777FD-6004-4A80-9EE0-B4326C604FD2}" type="presParOf" srcId="{F25F1D1A-04D9-488C-B719-A44E31417A86}" destId="{01EF6882-65D6-477E-A6A3-D20A0D6F5012}" srcOrd="9" destOrd="0" presId="urn:microsoft.com/office/officeart/2008/layout/LinedList"/>
    <dgm:cxn modelId="{C41E0271-2981-40B8-9E33-1A5C255F6BF1}" type="presParOf" srcId="{01EF6882-65D6-477E-A6A3-D20A0D6F5012}" destId="{5934E3D0-767B-4B32-9F09-B63F9F2F83E1}" srcOrd="0" destOrd="0" presId="urn:microsoft.com/office/officeart/2008/layout/LinedList"/>
    <dgm:cxn modelId="{19551056-8007-4B0F-ACF6-A5C4BB0A68A9}" type="presParOf" srcId="{01EF6882-65D6-477E-A6A3-D20A0D6F5012}" destId="{0A93A1DA-D16B-4193-86D3-077316AAFC3E}" srcOrd="1" destOrd="0" presId="urn:microsoft.com/office/officeart/2008/layout/LinedList"/>
    <dgm:cxn modelId="{A7606D48-4333-421A-9177-541B4AA28AE1}" type="presParOf" srcId="{F25F1D1A-04D9-488C-B719-A44E31417A86}" destId="{17A092B1-2A08-444A-8E63-BB1F1CF68A14}" srcOrd="10" destOrd="0" presId="urn:microsoft.com/office/officeart/2008/layout/LinedList"/>
    <dgm:cxn modelId="{7C5BFE75-8F23-447C-8155-FC85998386C4}" type="presParOf" srcId="{F25F1D1A-04D9-488C-B719-A44E31417A86}" destId="{F4845C90-0510-4DFC-87CF-A2192B7DED49}" srcOrd="11" destOrd="0" presId="urn:microsoft.com/office/officeart/2008/layout/LinedList"/>
    <dgm:cxn modelId="{53F4F69A-7050-4804-8BCE-C860D2F812B2}" type="presParOf" srcId="{F4845C90-0510-4DFC-87CF-A2192B7DED49}" destId="{0DE342B2-37BC-4758-84A2-FAB12EE05CD2}" srcOrd="0" destOrd="0" presId="urn:microsoft.com/office/officeart/2008/layout/LinedList"/>
    <dgm:cxn modelId="{0C6C4175-C151-453A-8918-4515F841DE19}" type="presParOf" srcId="{F4845C90-0510-4DFC-87CF-A2192B7DED49}" destId="{29CA8902-E5A7-48B6-9FF2-5CDB685A7E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69388-ED3D-4B54-9DCD-06446267ACE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4BE119-38BC-41D7-8A2B-815DE8A76C0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Ohio: 505K; 4.2% of total population</a:t>
          </a:r>
          <a:endParaRPr lang="en-US" dirty="0">
            <a:solidFill>
              <a:schemeClr val="tx1"/>
            </a:solidFill>
          </a:endParaRPr>
        </a:p>
      </dgm:t>
    </dgm:pt>
    <dgm:pt modelId="{9E59D9D2-44B1-41F6-9EC3-79AC10C260AE}" type="parTrans" cxnId="{D7EA03BA-6A25-4669-A4BE-A3C7C38522BC}">
      <dgm:prSet/>
      <dgm:spPr/>
      <dgm:t>
        <a:bodyPr/>
        <a:lstStyle/>
        <a:p>
          <a:endParaRPr lang="en-US"/>
        </a:p>
      </dgm:t>
    </dgm:pt>
    <dgm:pt modelId="{D187CFB0-0D35-4583-B442-0204B325ACAA}" type="sibTrans" cxnId="{D7EA03BA-6A25-4669-A4BE-A3C7C38522BC}">
      <dgm:prSet/>
      <dgm:spPr/>
      <dgm:t>
        <a:bodyPr/>
        <a:lstStyle/>
        <a:p>
          <a:endParaRPr lang="en-US"/>
        </a:p>
      </dgm:t>
    </dgm:pt>
    <dgm:pt modelId="{0927E726-DC98-44E8-BF5E-3F948455F16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Illinois: 2.191mil; 18% of total population</a:t>
          </a:r>
          <a:endParaRPr lang="en-US" dirty="0">
            <a:solidFill>
              <a:schemeClr val="tx1"/>
            </a:solidFill>
          </a:endParaRPr>
        </a:p>
      </dgm:t>
    </dgm:pt>
    <dgm:pt modelId="{D4C621D8-ECD8-4AE7-A796-C169D36F7B48}" type="parTrans" cxnId="{86E65DF8-8A5C-4D33-AE54-A47DD6E36E8C}">
      <dgm:prSet/>
      <dgm:spPr/>
      <dgm:t>
        <a:bodyPr/>
        <a:lstStyle/>
        <a:p>
          <a:endParaRPr lang="en-US"/>
        </a:p>
      </dgm:t>
    </dgm:pt>
    <dgm:pt modelId="{E7484322-F090-4F10-A27C-E33985C976F4}" type="sibTrans" cxnId="{86E65DF8-8A5C-4D33-AE54-A47DD6E36E8C}">
      <dgm:prSet/>
      <dgm:spPr/>
      <dgm:t>
        <a:bodyPr/>
        <a:lstStyle/>
        <a:p>
          <a:endParaRPr lang="en-US"/>
        </a:p>
      </dgm:t>
    </dgm:pt>
    <dgm:pt modelId="{315E26C4-8BB7-4E9F-B48B-728D31002B49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Michigan: 521K; 5.6% of total population</a:t>
          </a:r>
          <a:endParaRPr lang="en-US" dirty="0">
            <a:solidFill>
              <a:schemeClr val="tx1"/>
            </a:solidFill>
          </a:endParaRPr>
        </a:p>
      </dgm:t>
    </dgm:pt>
    <dgm:pt modelId="{753529E6-FA1E-4A64-BE30-5E3A12B96585}" type="parTrans" cxnId="{3F6F9233-E1FB-4C40-8A80-E24EF7D40E9B}">
      <dgm:prSet/>
      <dgm:spPr/>
      <dgm:t>
        <a:bodyPr/>
        <a:lstStyle/>
        <a:p>
          <a:endParaRPr lang="en-US"/>
        </a:p>
      </dgm:t>
    </dgm:pt>
    <dgm:pt modelId="{103F2C9B-A503-4C45-937F-88F7E272E990}" type="sibTrans" cxnId="{3F6F9233-E1FB-4C40-8A80-E24EF7D40E9B}">
      <dgm:prSet/>
      <dgm:spPr/>
      <dgm:t>
        <a:bodyPr/>
        <a:lstStyle/>
        <a:p>
          <a:endParaRPr lang="en-US"/>
        </a:p>
      </dgm:t>
    </dgm:pt>
    <dgm:pt modelId="{4576DAEB-9C76-4ED9-91C2-6324A43D2598}">
      <dgm:prSet/>
      <dgm:spPr/>
      <dgm:t>
        <a:bodyPr/>
        <a:lstStyle/>
        <a:p>
          <a:r>
            <a:rPr lang="en-US"/>
            <a:t>Wisconsion: 408K; 7.5% of total population</a:t>
          </a:r>
        </a:p>
      </dgm:t>
    </dgm:pt>
    <dgm:pt modelId="{F830EC8A-6C53-4B60-82FE-8E98E732E13A}" type="parTrans" cxnId="{19A1C0F7-D1B9-472F-BA05-205158CBAF1A}">
      <dgm:prSet/>
      <dgm:spPr/>
      <dgm:t>
        <a:bodyPr/>
        <a:lstStyle/>
        <a:p>
          <a:endParaRPr lang="en-US"/>
        </a:p>
      </dgm:t>
    </dgm:pt>
    <dgm:pt modelId="{8EDA979E-CAAF-4C12-933A-EEF1FC8AFDC0}" type="sibTrans" cxnId="{19A1C0F7-D1B9-472F-BA05-205158CBAF1A}">
      <dgm:prSet/>
      <dgm:spPr/>
      <dgm:t>
        <a:bodyPr/>
        <a:lstStyle/>
        <a:p>
          <a:endParaRPr lang="en-US"/>
        </a:p>
      </dgm:t>
    </dgm:pt>
    <dgm:pt modelId="{A3BB4A53-2B1C-4474-B9B0-1F9358BE298D}" type="pres">
      <dgm:prSet presAssocID="{D3269388-ED3D-4B54-9DCD-06446267ACE4}" presName="vert0" presStyleCnt="0">
        <dgm:presLayoutVars>
          <dgm:dir/>
          <dgm:animOne val="branch"/>
          <dgm:animLvl val="lvl"/>
        </dgm:presLayoutVars>
      </dgm:prSet>
      <dgm:spPr/>
    </dgm:pt>
    <dgm:pt modelId="{5843F952-51F9-499E-A523-916CBA828A2B}" type="pres">
      <dgm:prSet presAssocID="{C64BE119-38BC-41D7-8A2B-815DE8A76C07}" presName="thickLine" presStyleLbl="alignNode1" presStyleIdx="0" presStyleCnt="4"/>
      <dgm:spPr/>
    </dgm:pt>
    <dgm:pt modelId="{F2D23A7D-BBC7-4F43-AC96-E9E19366DD74}" type="pres">
      <dgm:prSet presAssocID="{C64BE119-38BC-41D7-8A2B-815DE8A76C07}" presName="horz1" presStyleCnt="0"/>
      <dgm:spPr/>
    </dgm:pt>
    <dgm:pt modelId="{F60296FD-4E6C-4AF5-925D-EF373CEADCED}" type="pres">
      <dgm:prSet presAssocID="{C64BE119-38BC-41D7-8A2B-815DE8A76C07}" presName="tx1" presStyleLbl="revTx" presStyleIdx="0" presStyleCnt="4"/>
      <dgm:spPr/>
    </dgm:pt>
    <dgm:pt modelId="{84CD8E4B-202D-4271-9C95-630E48127F2D}" type="pres">
      <dgm:prSet presAssocID="{C64BE119-38BC-41D7-8A2B-815DE8A76C07}" presName="vert1" presStyleCnt="0"/>
      <dgm:spPr/>
    </dgm:pt>
    <dgm:pt modelId="{D8B5EF08-CA2E-44B0-BDA6-F17A1E7B75A4}" type="pres">
      <dgm:prSet presAssocID="{0927E726-DC98-44E8-BF5E-3F948455F160}" presName="thickLine" presStyleLbl="alignNode1" presStyleIdx="1" presStyleCnt="4"/>
      <dgm:spPr/>
    </dgm:pt>
    <dgm:pt modelId="{F48EEEA1-54ED-423B-9D33-C4AD02559895}" type="pres">
      <dgm:prSet presAssocID="{0927E726-DC98-44E8-BF5E-3F948455F160}" presName="horz1" presStyleCnt="0"/>
      <dgm:spPr/>
    </dgm:pt>
    <dgm:pt modelId="{0EB8D4A2-00BD-465A-B953-7188283659CE}" type="pres">
      <dgm:prSet presAssocID="{0927E726-DC98-44E8-BF5E-3F948455F160}" presName="tx1" presStyleLbl="revTx" presStyleIdx="1" presStyleCnt="4"/>
      <dgm:spPr/>
    </dgm:pt>
    <dgm:pt modelId="{585023B8-16FA-4EB5-8FDC-77E69AFFD99A}" type="pres">
      <dgm:prSet presAssocID="{0927E726-DC98-44E8-BF5E-3F948455F160}" presName="vert1" presStyleCnt="0"/>
      <dgm:spPr/>
    </dgm:pt>
    <dgm:pt modelId="{50F63CF3-963E-4017-8642-982ECAA0C4EE}" type="pres">
      <dgm:prSet presAssocID="{315E26C4-8BB7-4E9F-B48B-728D31002B49}" presName="thickLine" presStyleLbl="alignNode1" presStyleIdx="2" presStyleCnt="4"/>
      <dgm:spPr/>
    </dgm:pt>
    <dgm:pt modelId="{5D4B711E-9C0E-4132-9D5E-A0B6883C6F6D}" type="pres">
      <dgm:prSet presAssocID="{315E26C4-8BB7-4E9F-B48B-728D31002B49}" presName="horz1" presStyleCnt="0"/>
      <dgm:spPr/>
    </dgm:pt>
    <dgm:pt modelId="{53AEEC43-4D96-4100-A8AF-CEA581AD9707}" type="pres">
      <dgm:prSet presAssocID="{315E26C4-8BB7-4E9F-B48B-728D31002B49}" presName="tx1" presStyleLbl="revTx" presStyleIdx="2" presStyleCnt="4"/>
      <dgm:spPr/>
    </dgm:pt>
    <dgm:pt modelId="{40A8E65B-AEE2-4332-A5F1-E0B72743D4E0}" type="pres">
      <dgm:prSet presAssocID="{315E26C4-8BB7-4E9F-B48B-728D31002B49}" presName="vert1" presStyleCnt="0"/>
      <dgm:spPr/>
    </dgm:pt>
    <dgm:pt modelId="{79A0DEA1-F49D-40BB-9F90-A395F4DC03DC}" type="pres">
      <dgm:prSet presAssocID="{4576DAEB-9C76-4ED9-91C2-6324A43D2598}" presName="thickLine" presStyleLbl="alignNode1" presStyleIdx="3" presStyleCnt="4"/>
      <dgm:spPr/>
    </dgm:pt>
    <dgm:pt modelId="{54FFC679-3328-4998-8E1F-64EB05713017}" type="pres">
      <dgm:prSet presAssocID="{4576DAEB-9C76-4ED9-91C2-6324A43D2598}" presName="horz1" presStyleCnt="0"/>
      <dgm:spPr/>
    </dgm:pt>
    <dgm:pt modelId="{BB2545A1-F65F-49F9-958B-C1CE76F04337}" type="pres">
      <dgm:prSet presAssocID="{4576DAEB-9C76-4ED9-91C2-6324A43D2598}" presName="tx1" presStyleLbl="revTx" presStyleIdx="3" presStyleCnt="4"/>
      <dgm:spPr/>
    </dgm:pt>
    <dgm:pt modelId="{1B54DAA3-5B7F-40D5-B67E-0C18326613B7}" type="pres">
      <dgm:prSet presAssocID="{4576DAEB-9C76-4ED9-91C2-6324A43D2598}" presName="vert1" presStyleCnt="0"/>
      <dgm:spPr/>
    </dgm:pt>
  </dgm:ptLst>
  <dgm:cxnLst>
    <dgm:cxn modelId="{A64AF101-901D-4001-A681-3EC61D713629}" type="presOf" srcId="{315E26C4-8BB7-4E9F-B48B-728D31002B49}" destId="{53AEEC43-4D96-4100-A8AF-CEA581AD9707}" srcOrd="0" destOrd="0" presId="urn:microsoft.com/office/officeart/2008/layout/LinedList"/>
    <dgm:cxn modelId="{0C8EEB15-DD49-409C-B001-88319BD8753F}" type="presOf" srcId="{C64BE119-38BC-41D7-8A2B-815DE8A76C07}" destId="{F60296FD-4E6C-4AF5-925D-EF373CEADCED}" srcOrd="0" destOrd="0" presId="urn:microsoft.com/office/officeart/2008/layout/LinedList"/>
    <dgm:cxn modelId="{3F6F9233-E1FB-4C40-8A80-E24EF7D40E9B}" srcId="{D3269388-ED3D-4B54-9DCD-06446267ACE4}" destId="{315E26C4-8BB7-4E9F-B48B-728D31002B49}" srcOrd="2" destOrd="0" parTransId="{753529E6-FA1E-4A64-BE30-5E3A12B96585}" sibTransId="{103F2C9B-A503-4C45-937F-88F7E272E990}"/>
    <dgm:cxn modelId="{E5589060-CB59-4B08-A46C-16470D647206}" type="presOf" srcId="{D3269388-ED3D-4B54-9DCD-06446267ACE4}" destId="{A3BB4A53-2B1C-4474-B9B0-1F9358BE298D}" srcOrd="0" destOrd="0" presId="urn:microsoft.com/office/officeart/2008/layout/LinedList"/>
    <dgm:cxn modelId="{D7EA03BA-6A25-4669-A4BE-A3C7C38522BC}" srcId="{D3269388-ED3D-4B54-9DCD-06446267ACE4}" destId="{C64BE119-38BC-41D7-8A2B-815DE8A76C07}" srcOrd="0" destOrd="0" parTransId="{9E59D9D2-44B1-41F6-9EC3-79AC10C260AE}" sibTransId="{D187CFB0-0D35-4583-B442-0204B325ACAA}"/>
    <dgm:cxn modelId="{913BDDC5-0B2F-44F8-AC92-E61277474778}" type="presOf" srcId="{4576DAEB-9C76-4ED9-91C2-6324A43D2598}" destId="{BB2545A1-F65F-49F9-958B-C1CE76F04337}" srcOrd="0" destOrd="0" presId="urn:microsoft.com/office/officeart/2008/layout/LinedList"/>
    <dgm:cxn modelId="{013BA8E7-819F-4C59-AB66-B5E9C5CA8EE2}" type="presOf" srcId="{0927E726-DC98-44E8-BF5E-3F948455F160}" destId="{0EB8D4A2-00BD-465A-B953-7188283659CE}" srcOrd="0" destOrd="0" presId="urn:microsoft.com/office/officeart/2008/layout/LinedList"/>
    <dgm:cxn modelId="{19A1C0F7-D1B9-472F-BA05-205158CBAF1A}" srcId="{D3269388-ED3D-4B54-9DCD-06446267ACE4}" destId="{4576DAEB-9C76-4ED9-91C2-6324A43D2598}" srcOrd="3" destOrd="0" parTransId="{F830EC8A-6C53-4B60-82FE-8E98E732E13A}" sibTransId="{8EDA979E-CAAF-4C12-933A-EEF1FC8AFDC0}"/>
    <dgm:cxn modelId="{86E65DF8-8A5C-4D33-AE54-A47DD6E36E8C}" srcId="{D3269388-ED3D-4B54-9DCD-06446267ACE4}" destId="{0927E726-DC98-44E8-BF5E-3F948455F160}" srcOrd="1" destOrd="0" parTransId="{D4C621D8-ECD8-4AE7-A796-C169D36F7B48}" sibTransId="{E7484322-F090-4F10-A27C-E33985C976F4}"/>
    <dgm:cxn modelId="{E71895CE-9C14-45E1-B279-ED185F5A0D01}" type="presParOf" srcId="{A3BB4A53-2B1C-4474-B9B0-1F9358BE298D}" destId="{5843F952-51F9-499E-A523-916CBA828A2B}" srcOrd="0" destOrd="0" presId="urn:microsoft.com/office/officeart/2008/layout/LinedList"/>
    <dgm:cxn modelId="{DC8D3697-D36B-464C-8E22-751C380BE1F1}" type="presParOf" srcId="{A3BB4A53-2B1C-4474-B9B0-1F9358BE298D}" destId="{F2D23A7D-BBC7-4F43-AC96-E9E19366DD74}" srcOrd="1" destOrd="0" presId="urn:microsoft.com/office/officeart/2008/layout/LinedList"/>
    <dgm:cxn modelId="{68B70D5E-1020-4911-9880-443B35B0CE56}" type="presParOf" srcId="{F2D23A7D-BBC7-4F43-AC96-E9E19366DD74}" destId="{F60296FD-4E6C-4AF5-925D-EF373CEADCED}" srcOrd="0" destOrd="0" presId="urn:microsoft.com/office/officeart/2008/layout/LinedList"/>
    <dgm:cxn modelId="{A621B16E-1E82-402D-8B4A-203635DD9C15}" type="presParOf" srcId="{F2D23A7D-BBC7-4F43-AC96-E9E19366DD74}" destId="{84CD8E4B-202D-4271-9C95-630E48127F2D}" srcOrd="1" destOrd="0" presId="urn:microsoft.com/office/officeart/2008/layout/LinedList"/>
    <dgm:cxn modelId="{78031807-ABC5-4547-89B4-5AEC714CB9E3}" type="presParOf" srcId="{A3BB4A53-2B1C-4474-B9B0-1F9358BE298D}" destId="{D8B5EF08-CA2E-44B0-BDA6-F17A1E7B75A4}" srcOrd="2" destOrd="0" presId="urn:microsoft.com/office/officeart/2008/layout/LinedList"/>
    <dgm:cxn modelId="{AE565E5C-F65B-4C2F-9122-F104B0A6A345}" type="presParOf" srcId="{A3BB4A53-2B1C-4474-B9B0-1F9358BE298D}" destId="{F48EEEA1-54ED-423B-9D33-C4AD02559895}" srcOrd="3" destOrd="0" presId="urn:microsoft.com/office/officeart/2008/layout/LinedList"/>
    <dgm:cxn modelId="{6A9843D4-D479-4CFD-8357-2A3A76BC86EE}" type="presParOf" srcId="{F48EEEA1-54ED-423B-9D33-C4AD02559895}" destId="{0EB8D4A2-00BD-465A-B953-7188283659CE}" srcOrd="0" destOrd="0" presId="urn:microsoft.com/office/officeart/2008/layout/LinedList"/>
    <dgm:cxn modelId="{171E6512-06CE-4454-8819-CABA7F4F502B}" type="presParOf" srcId="{F48EEEA1-54ED-423B-9D33-C4AD02559895}" destId="{585023B8-16FA-4EB5-8FDC-77E69AFFD99A}" srcOrd="1" destOrd="0" presId="urn:microsoft.com/office/officeart/2008/layout/LinedList"/>
    <dgm:cxn modelId="{363FEEF9-EA6F-45D9-9046-E0C1F5370BE8}" type="presParOf" srcId="{A3BB4A53-2B1C-4474-B9B0-1F9358BE298D}" destId="{50F63CF3-963E-4017-8642-982ECAA0C4EE}" srcOrd="4" destOrd="0" presId="urn:microsoft.com/office/officeart/2008/layout/LinedList"/>
    <dgm:cxn modelId="{004E5BA3-441F-4C89-B8F5-52A57D06DFD6}" type="presParOf" srcId="{A3BB4A53-2B1C-4474-B9B0-1F9358BE298D}" destId="{5D4B711E-9C0E-4132-9D5E-A0B6883C6F6D}" srcOrd="5" destOrd="0" presId="urn:microsoft.com/office/officeart/2008/layout/LinedList"/>
    <dgm:cxn modelId="{D69A8A41-FB26-4D7F-86DB-E3D4E01E2D0A}" type="presParOf" srcId="{5D4B711E-9C0E-4132-9D5E-A0B6883C6F6D}" destId="{53AEEC43-4D96-4100-A8AF-CEA581AD9707}" srcOrd="0" destOrd="0" presId="urn:microsoft.com/office/officeart/2008/layout/LinedList"/>
    <dgm:cxn modelId="{BF45F7D6-E971-42F9-83F7-CCA470DDEEAE}" type="presParOf" srcId="{5D4B711E-9C0E-4132-9D5E-A0B6883C6F6D}" destId="{40A8E65B-AEE2-4332-A5F1-E0B72743D4E0}" srcOrd="1" destOrd="0" presId="urn:microsoft.com/office/officeart/2008/layout/LinedList"/>
    <dgm:cxn modelId="{45DE9B3E-2159-4C5F-979D-71118B9180E1}" type="presParOf" srcId="{A3BB4A53-2B1C-4474-B9B0-1F9358BE298D}" destId="{79A0DEA1-F49D-40BB-9F90-A395F4DC03DC}" srcOrd="6" destOrd="0" presId="urn:microsoft.com/office/officeart/2008/layout/LinedList"/>
    <dgm:cxn modelId="{2E7A563C-206F-4506-B5EB-7FD7AB7EFA80}" type="presParOf" srcId="{A3BB4A53-2B1C-4474-B9B0-1F9358BE298D}" destId="{54FFC679-3328-4998-8E1F-64EB05713017}" srcOrd="7" destOrd="0" presId="urn:microsoft.com/office/officeart/2008/layout/LinedList"/>
    <dgm:cxn modelId="{3C4DBB90-42EF-4C6F-B2C4-D6EA061BD514}" type="presParOf" srcId="{54FFC679-3328-4998-8E1F-64EB05713017}" destId="{BB2545A1-F65F-49F9-958B-C1CE76F04337}" srcOrd="0" destOrd="0" presId="urn:microsoft.com/office/officeart/2008/layout/LinedList"/>
    <dgm:cxn modelId="{BFAAB7B4-4109-4246-9DB3-DC42839CD307}" type="presParOf" srcId="{54FFC679-3328-4998-8E1F-64EB05713017}" destId="{1B54DAA3-5B7F-40D5-B67E-0C18326613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100C1-F239-4031-8EEE-7553A7F71379}">
      <dsp:nvSpPr>
        <dsp:cNvPr id="0" name=""/>
        <dsp:cNvSpPr/>
      </dsp:nvSpPr>
      <dsp:spPr>
        <a:xfrm>
          <a:off x="0" y="2652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5C086-F944-4ECB-B5AC-BFC08927B8A4}">
      <dsp:nvSpPr>
        <dsp:cNvPr id="0" name=""/>
        <dsp:cNvSpPr/>
      </dsp:nvSpPr>
      <dsp:spPr>
        <a:xfrm>
          <a:off x="0" y="2652"/>
          <a:ext cx="5257801" cy="904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Market Analysis​</a:t>
          </a:r>
        </a:p>
      </dsp:txBody>
      <dsp:txXfrm>
        <a:off x="0" y="2652"/>
        <a:ext cx="5257801" cy="904345"/>
      </dsp:txXfrm>
    </dsp:sp>
    <dsp:sp modelId="{16693D92-91F4-4DDB-B987-3B600A825C7F}">
      <dsp:nvSpPr>
        <dsp:cNvPr id="0" name=""/>
        <dsp:cNvSpPr/>
      </dsp:nvSpPr>
      <dsp:spPr>
        <a:xfrm>
          <a:off x="0" y="906997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30B76-706C-4C9C-A5A2-AE1CE64BA367}">
      <dsp:nvSpPr>
        <dsp:cNvPr id="0" name=""/>
        <dsp:cNvSpPr/>
      </dsp:nvSpPr>
      <dsp:spPr>
        <a:xfrm>
          <a:off x="0" y="906997"/>
          <a:ext cx="5257801" cy="904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Expansion Strategy</a:t>
          </a:r>
        </a:p>
      </dsp:txBody>
      <dsp:txXfrm>
        <a:off x="0" y="906997"/>
        <a:ext cx="5257801" cy="904345"/>
      </dsp:txXfrm>
    </dsp:sp>
    <dsp:sp modelId="{EED9BA36-D5DC-4A50-A264-7D9D86DCE93C}">
      <dsp:nvSpPr>
        <dsp:cNvPr id="0" name=""/>
        <dsp:cNvSpPr/>
      </dsp:nvSpPr>
      <dsp:spPr>
        <a:xfrm>
          <a:off x="0" y="1811342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B15A8-4D60-4F5F-9C7E-91D1C0A53E34}">
      <dsp:nvSpPr>
        <dsp:cNvPr id="0" name=""/>
        <dsp:cNvSpPr/>
      </dsp:nvSpPr>
      <dsp:spPr>
        <a:xfrm>
          <a:off x="0" y="1811342"/>
          <a:ext cx="5257801" cy="904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Strategic Partnership​</a:t>
          </a:r>
        </a:p>
      </dsp:txBody>
      <dsp:txXfrm>
        <a:off x="0" y="1811342"/>
        <a:ext cx="5257801" cy="904345"/>
      </dsp:txXfrm>
    </dsp:sp>
    <dsp:sp modelId="{C5BD2C00-897B-41E3-8933-B9111C45F84D}">
      <dsp:nvSpPr>
        <dsp:cNvPr id="0" name=""/>
        <dsp:cNvSpPr/>
      </dsp:nvSpPr>
      <dsp:spPr>
        <a:xfrm>
          <a:off x="0" y="2715688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88221-8F89-46A0-94ED-6CBA72AD5BC3}">
      <dsp:nvSpPr>
        <dsp:cNvPr id="0" name=""/>
        <dsp:cNvSpPr/>
      </dsp:nvSpPr>
      <dsp:spPr>
        <a:xfrm>
          <a:off x="0" y="2715688"/>
          <a:ext cx="5257801" cy="904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Cost Cutting Measures​</a:t>
          </a:r>
        </a:p>
      </dsp:txBody>
      <dsp:txXfrm>
        <a:off x="0" y="2715688"/>
        <a:ext cx="5257801" cy="904345"/>
      </dsp:txXfrm>
    </dsp:sp>
    <dsp:sp modelId="{8D787B44-04E7-4901-BF8C-850E2E676BF7}">
      <dsp:nvSpPr>
        <dsp:cNvPr id="0" name=""/>
        <dsp:cNvSpPr/>
      </dsp:nvSpPr>
      <dsp:spPr>
        <a:xfrm>
          <a:off x="0" y="3620033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4E3D0-767B-4B32-9F09-B63F9F2F83E1}">
      <dsp:nvSpPr>
        <dsp:cNvPr id="0" name=""/>
        <dsp:cNvSpPr/>
      </dsp:nvSpPr>
      <dsp:spPr>
        <a:xfrm>
          <a:off x="0" y="3620033"/>
          <a:ext cx="5257801" cy="904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Financial Analysis​</a:t>
          </a:r>
        </a:p>
      </dsp:txBody>
      <dsp:txXfrm>
        <a:off x="0" y="3620033"/>
        <a:ext cx="5257801" cy="904345"/>
      </dsp:txXfrm>
    </dsp:sp>
    <dsp:sp modelId="{17A092B1-2A08-444A-8E63-BB1F1CF68A14}">
      <dsp:nvSpPr>
        <dsp:cNvPr id="0" name=""/>
        <dsp:cNvSpPr/>
      </dsp:nvSpPr>
      <dsp:spPr>
        <a:xfrm>
          <a:off x="0" y="4524378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342B2-37BC-4758-84A2-FAB12EE05CD2}">
      <dsp:nvSpPr>
        <dsp:cNvPr id="0" name=""/>
        <dsp:cNvSpPr/>
      </dsp:nvSpPr>
      <dsp:spPr>
        <a:xfrm>
          <a:off x="0" y="4524378"/>
          <a:ext cx="5257801" cy="904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Appendix</a:t>
          </a:r>
        </a:p>
      </dsp:txBody>
      <dsp:txXfrm>
        <a:off x="0" y="4524378"/>
        <a:ext cx="5257801" cy="904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3F952-51F9-499E-A523-916CBA828A2B}">
      <dsp:nvSpPr>
        <dsp:cNvPr id="0" name=""/>
        <dsp:cNvSpPr/>
      </dsp:nvSpPr>
      <dsp:spPr>
        <a:xfrm>
          <a:off x="0" y="0"/>
          <a:ext cx="489744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0296FD-4E6C-4AF5-925D-EF373CEADCED}">
      <dsp:nvSpPr>
        <dsp:cNvPr id="0" name=""/>
        <dsp:cNvSpPr/>
      </dsp:nvSpPr>
      <dsp:spPr>
        <a:xfrm>
          <a:off x="0" y="0"/>
          <a:ext cx="4897442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tx1"/>
              </a:solidFill>
            </a:rPr>
            <a:t>Ohio: 505K; 4.2% of total population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0"/>
        <a:ext cx="4897442" cy="1087834"/>
      </dsp:txXfrm>
    </dsp:sp>
    <dsp:sp modelId="{D8B5EF08-CA2E-44B0-BDA6-F17A1E7B75A4}">
      <dsp:nvSpPr>
        <dsp:cNvPr id="0" name=""/>
        <dsp:cNvSpPr/>
      </dsp:nvSpPr>
      <dsp:spPr>
        <a:xfrm>
          <a:off x="0" y="1087834"/>
          <a:ext cx="489744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B8D4A2-00BD-465A-B953-7188283659CE}">
      <dsp:nvSpPr>
        <dsp:cNvPr id="0" name=""/>
        <dsp:cNvSpPr/>
      </dsp:nvSpPr>
      <dsp:spPr>
        <a:xfrm>
          <a:off x="0" y="1087834"/>
          <a:ext cx="4897442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tx1"/>
              </a:solidFill>
            </a:rPr>
            <a:t>Illinois: 2.191mil; 18% of total population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1087834"/>
        <a:ext cx="4897442" cy="1087834"/>
      </dsp:txXfrm>
    </dsp:sp>
    <dsp:sp modelId="{50F63CF3-963E-4017-8642-982ECAA0C4EE}">
      <dsp:nvSpPr>
        <dsp:cNvPr id="0" name=""/>
        <dsp:cNvSpPr/>
      </dsp:nvSpPr>
      <dsp:spPr>
        <a:xfrm>
          <a:off x="0" y="2175669"/>
          <a:ext cx="489744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AEEC43-4D96-4100-A8AF-CEA581AD9707}">
      <dsp:nvSpPr>
        <dsp:cNvPr id="0" name=""/>
        <dsp:cNvSpPr/>
      </dsp:nvSpPr>
      <dsp:spPr>
        <a:xfrm>
          <a:off x="0" y="2175669"/>
          <a:ext cx="4897442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chemeClr val="tx1"/>
              </a:solidFill>
            </a:rPr>
            <a:t>Michigan: 521K; 5.6% of total population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0" y="2175669"/>
        <a:ext cx="4897442" cy="1087834"/>
      </dsp:txXfrm>
    </dsp:sp>
    <dsp:sp modelId="{79A0DEA1-F49D-40BB-9F90-A395F4DC03DC}">
      <dsp:nvSpPr>
        <dsp:cNvPr id="0" name=""/>
        <dsp:cNvSpPr/>
      </dsp:nvSpPr>
      <dsp:spPr>
        <a:xfrm>
          <a:off x="0" y="3263503"/>
          <a:ext cx="489744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2545A1-F65F-49F9-958B-C1CE76F04337}">
      <dsp:nvSpPr>
        <dsp:cNvPr id="0" name=""/>
        <dsp:cNvSpPr/>
      </dsp:nvSpPr>
      <dsp:spPr>
        <a:xfrm>
          <a:off x="0" y="3263503"/>
          <a:ext cx="4897442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Wisconsion: 408K; 7.5% of total population</a:t>
          </a:r>
        </a:p>
      </dsp:txBody>
      <dsp:txXfrm>
        <a:off x="0" y="3263503"/>
        <a:ext cx="4897442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8566-3AE2-4D1F-B8DD-6F4B031DB0D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0E49E-57A1-475B-A173-C6616FFB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0E49E-57A1-475B-A173-C6616FFB8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0E49E-57A1-475B-A173-C6616FFB8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0E49E-57A1-475B-A173-C6616FFB8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B96A-989A-5D98-F2B1-C93F2D9B1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048BB-1AE6-4413-A2D1-3E755B2CE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91C0-D5D9-E171-A4FB-3900FD1B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9760-90E1-6DE0-E279-4EFE5CF0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D34E-7143-4556-258D-877DFE03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9687-D8CB-B986-9A15-A68F6143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A408F-1BC3-A37C-3E30-A2407A34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39D2-3C8C-8C6F-FFEB-D7D5C2C3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B64B-CB29-2F72-2798-33393E18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BF28-9408-10D1-B201-81CA179F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7AAAA-9545-8155-8A79-8E629FF9F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990B0-EBA9-9CE4-9BC0-2A01C6C2C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4140-E6C7-25BD-923D-D934CFE4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664B-BCF4-3C0D-5AEA-A2EF4026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8675-C5EB-786D-A4C2-5BE29152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2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25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88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34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79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027F-0CA4-8A29-1AA8-A64FAEDF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225F-A935-BF2D-BD4B-76C119AE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27CD-EF00-69C5-2207-61B95EC6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6EF0-8B16-3638-0DCB-7EDFA9E4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3FDD-C79A-1736-68F2-21492FF7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87AA-40B4-BE21-2AFD-4680D47C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7108E-32F7-E9C4-840B-49303240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87C2-945E-32F0-5836-6AD83472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DF27-E857-3F1F-348C-92A08E57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82D2-DE03-77D6-D39B-AA3D6311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6661-A7B8-829C-A548-F606A9BE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A2A9-A0D4-3A10-6BC1-83F9DC5D5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A2B00-9014-79C4-41DF-B9C13E84E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B45D0-C536-83C2-F328-4CA218FC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C3D1-4BB8-1BEB-2ECE-7A064B6B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CEBE4-EA51-3D43-2F87-3C7AF92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4D68-ACF0-F423-2E31-48507B86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E148D-1C3D-AFC4-852B-5BCB79B1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1A3AD-9C85-F71F-F9F0-B8600B14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7C689-ABA4-1699-0F6C-AD1A19BB6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41D86-5363-A827-D7D1-D411550E7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6AAFA-602C-B7FD-56F2-D478D782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FB6ED-7032-6569-6740-A4DF5A0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7F118-9556-9203-2952-BA24423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1448-C512-5393-3EAC-7B0CCDE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701B0-3424-958A-00CC-6F21D0B3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A4A81-21F1-35B1-9747-5DC103D8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F5B55-18FD-F69A-854A-F25044FB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6D1CC-FF22-F1FC-EB74-425C35DC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4F0DB-2446-951D-8DDE-9FF2F32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827F3-417C-AC46-8CF8-0E41C8F5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FBB-2B04-7709-E064-64234442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166A-5C57-EA74-39C5-88C6BAAE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9D7C2-229E-7586-822C-081533D64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9AD6-3073-DA51-BCD1-A94A1238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4976D-0CCC-280C-6E62-2FAFC273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CB05F-6855-AF6C-3B34-C88BD28A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D57-739D-D280-7E4B-468B8FD2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7CA64-4296-98F8-2D22-482865EF5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74BA5-FE91-F84F-E363-7C4FF52F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7A05C-E690-F076-1D28-F7037D03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3206-CF61-F5B0-7295-F2D307F5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07BE6-634B-7DFD-16A5-C6E8D5AD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07FB7-5F37-6CFB-D404-F5D3511B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339B-7DA5-9767-B7BF-2C72880C0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8AC1-5874-EF10-23D9-A7D580B96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91F-111E-455A-B1A4-838F9619FF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383F-09CF-71C0-E834-ABDABA484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05B2-67FE-DBA9-7388-A15FA0642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70F6-674B-4694-8CE8-42F48E8B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1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11000127" y="338470"/>
            <a:ext cx="464757" cy="4646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1042668" y="381000"/>
            <a:ext cx="388721" cy="38862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12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14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792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6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AC2B2-8512-50F3-C930-136B47371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Regional Competitive &amp; Expansion Analysis​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67129-0AA1-EA61-4F93-105DA8C57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B</a:t>
            </a:r>
            <a:r>
              <a:rPr lang="en-US" sz="2800" b="0" i="0" u="none" strike="noStrike">
                <a:effectLst/>
                <a:latin typeface="Calibri" panose="020F0502020204030204" pitchFamily="34" charset="0"/>
              </a:rPr>
              <a:t>y: Deepika Udhani</a:t>
            </a:r>
            <a:endParaRPr lang="en-US" sz="2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951E2-77AC-0AAC-2E32-97B82E93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3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Midwest states to Target</a:t>
            </a:r>
            <a:endParaRPr lang="en-US" sz="4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F1C6FB-B7A3-0E8B-DBB9-6D11E7D790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6699754"/>
              </p:ext>
            </p:extLst>
          </p:nvPr>
        </p:nvGraphicFramePr>
        <p:xfrm>
          <a:off x="408484" y="1825625"/>
          <a:ext cx="48974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D8E56497-6963-1283-61D5-492A115D35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19" y="0"/>
            <a:ext cx="6657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1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F911E1-9A12-5D4A-8BA0-7968BA11CC16}"/>
              </a:ext>
            </a:extLst>
          </p:cNvPr>
          <p:cNvSpPr/>
          <p:nvPr/>
        </p:nvSpPr>
        <p:spPr>
          <a:xfrm>
            <a:off x="762000" y="3952422"/>
            <a:ext cx="7048500" cy="25122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70A1B3-36B9-2E49-91D7-CC159DB2D638}"/>
              </a:ext>
            </a:extLst>
          </p:cNvPr>
          <p:cNvSpPr/>
          <p:nvPr/>
        </p:nvSpPr>
        <p:spPr>
          <a:xfrm>
            <a:off x="947738" y="4118429"/>
            <a:ext cx="503124" cy="5031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982">
            <a:extLst>
              <a:ext uri="{FF2B5EF4-FFF2-40B4-BE49-F238E27FC236}">
                <a16:creationId xmlns:a16="http://schemas.microsoft.com/office/drawing/2014/main" id="{8D82FA5B-21D6-984C-8E9F-B7DE5F4301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747" y="4250614"/>
            <a:ext cx="240201" cy="238754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defTabSz="914217"/>
            <a:endParaRPr lang="en-US" dirty="0">
              <a:solidFill>
                <a:srgbClr val="73757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8222B-A0D9-8141-9371-2B096214B355}"/>
              </a:ext>
            </a:extLst>
          </p:cNvPr>
          <p:cNvSpPr txBox="1"/>
          <p:nvPr/>
        </p:nvSpPr>
        <p:spPr>
          <a:xfrm>
            <a:off x="1541651" y="4216103"/>
            <a:ext cx="148624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n-US" sz="1400" b="1" dirty="0">
                <a:solidFill>
                  <a:srgbClr val="445469"/>
                </a:solidFill>
                <a:ea typeface="League Spartan" charset="0"/>
                <a:cs typeface="Poppins" pitchFamily="2" charset="77"/>
              </a:rPr>
              <a:t>Top 5 Hotel Chain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EB77392-C319-ED47-BCD1-8E6D422A7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304974"/>
              </p:ext>
            </p:extLst>
          </p:nvPr>
        </p:nvGraphicFramePr>
        <p:xfrm>
          <a:off x="947738" y="4693985"/>
          <a:ext cx="6689090" cy="164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A223958-A685-D23F-5F6E-71D5D2B512CE}"/>
              </a:ext>
            </a:extLst>
          </p:cNvPr>
          <p:cNvSpPr/>
          <p:nvPr/>
        </p:nvSpPr>
        <p:spPr>
          <a:xfrm>
            <a:off x="762000" y="1473616"/>
            <a:ext cx="3429000" cy="2324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534C0C-497E-32F0-C574-38E3A017A310}"/>
              </a:ext>
            </a:extLst>
          </p:cNvPr>
          <p:cNvSpPr/>
          <p:nvPr/>
        </p:nvSpPr>
        <p:spPr>
          <a:xfrm>
            <a:off x="4381500" y="1473616"/>
            <a:ext cx="3429000" cy="2324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1BA5E8-1ABF-EC88-FD97-C880D5B08F23}"/>
              </a:ext>
            </a:extLst>
          </p:cNvPr>
          <p:cNvSpPr/>
          <p:nvPr/>
        </p:nvSpPr>
        <p:spPr>
          <a:xfrm>
            <a:off x="8001000" y="1473616"/>
            <a:ext cx="3429000" cy="2324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EF17FE-BF10-33FC-ED1F-68062E5C3D46}"/>
              </a:ext>
            </a:extLst>
          </p:cNvPr>
          <p:cNvSpPr/>
          <p:nvPr/>
        </p:nvSpPr>
        <p:spPr>
          <a:xfrm>
            <a:off x="947738" y="1651197"/>
            <a:ext cx="503124" cy="5031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Freeform 982">
            <a:extLst>
              <a:ext uri="{FF2B5EF4-FFF2-40B4-BE49-F238E27FC236}">
                <a16:creationId xmlns:a16="http://schemas.microsoft.com/office/drawing/2014/main" id="{13FB52E5-9855-A184-AB8F-EC311127C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747" y="1783381"/>
            <a:ext cx="240201" cy="238754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pPr defTabSz="914217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C2BB19-662E-0E28-49AE-AC3DE1C2E2B7}"/>
              </a:ext>
            </a:extLst>
          </p:cNvPr>
          <p:cNvSpPr txBox="1"/>
          <p:nvPr/>
        </p:nvSpPr>
        <p:spPr>
          <a:xfrm>
            <a:off x="1541651" y="1641149"/>
            <a:ext cx="2548568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en-US" sz="1400" b="1" dirty="0">
                <a:solidFill>
                  <a:srgbClr val="445469"/>
                </a:solidFill>
                <a:ea typeface="League Spartan" charset="0"/>
                <a:cs typeface="Poppins" pitchFamily="2" charset="77"/>
              </a:rPr>
              <a:t>Employment in Leisure &amp; Hospitality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75D12463-AD39-A169-AE81-40CB82EBFD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934536"/>
              </p:ext>
            </p:extLst>
          </p:nvPr>
        </p:nvGraphicFramePr>
        <p:xfrm>
          <a:off x="947738" y="2199935"/>
          <a:ext cx="3011119" cy="149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4FEBB1F3-BF56-E82C-1790-0C35BFDE73FC}"/>
              </a:ext>
            </a:extLst>
          </p:cNvPr>
          <p:cNvSpPr/>
          <p:nvPr/>
        </p:nvSpPr>
        <p:spPr>
          <a:xfrm>
            <a:off x="2092209" y="2584729"/>
            <a:ext cx="722177" cy="72217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2CA659-B52C-1BB9-0817-D474F39E827B}"/>
              </a:ext>
            </a:extLst>
          </p:cNvPr>
          <p:cNvSpPr/>
          <p:nvPr/>
        </p:nvSpPr>
        <p:spPr>
          <a:xfrm>
            <a:off x="4569052" y="1651197"/>
            <a:ext cx="503124" cy="5031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2" name="Freeform 982">
            <a:extLst>
              <a:ext uri="{FF2B5EF4-FFF2-40B4-BE49-F238E27FC236}">
                <a16:creationId xmlns:a16="http://schemas.microsoft.com/office/drawing/2014/main" id="{570CC926-71BC-E5C2-D661-A89DE088FC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1061" y="1783381"/>
            <a:ext cx="240201" cy="238754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pPr defTabSz="914217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8F21B6-8F1B-9565-F2C9-8705D5E8009C}"/>
              </a:ext>
            </a:extLst>
          </p:cNvPr>
          <p:cNvSpPr txBox="1"/>
          <p:nvPr/>
        </p:nvSpPr>
        <p:spPr>
          <a:xfrm>
            <a:off x="5162965" y="1641149"/>
            <a:ext cx="235871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en-US" sz="1400" b="1" dirty="0">
                <a:solidFill>
                  <a:srgbClr val="445469"/>
                </a:solidFill>
                <a:ea typeface="League Spartan" charset="0"/>
                <a:cs typeface="Poppins" pitchFamily="2" charset="77"/>
              </a:rPr>
              <a:t>Arts, Entertainment &amp; Recreation</a:t>
            </a: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1162176F-2E11-738B-A15E-C72E9DD77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753283"/>
              </p:ext>
            </p:extLst>
          </p:nvPr>
        </p:nvGraphicFramePr>
        <p:xfrm>
          <a:off x="4569052" y="2199935"/>
          <a:ext cx="3011119" cy="149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5" name="Oval 64">
            <a:extLst>
              <a:ext uri="{FF2B5EF4-FFF2-40B4-BE49-F238E27FC236}">
                <a16:creationId xmlns:a16="http://schemas.microsoft.com/office/drawing/2014/main" id="{21551C46-8A31-9546-BBF1-40EBFC738DF1}"/>
              </a:ext>
            </a:extLst>
          </p:cNvPr>
          <p:cNvSpPr/>
          <p:nvPr/>
        </p:nvSpPr>
        <p:spPr>
          <a:xfrm>
            <a:off x="5713523" y="2584729"/>
            <a:ext cx="722177" cy="72217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C93A02-DD24-1F6B-E3DD-B312F722A5B7}"/>
              </a:ext>
            </a:extLst>
          </p:cNvPr>
          <p:cNvSpPr/>
          <p:nvPr/>
        </p:nvSpPr>
        <p:spPr>
          <a:xfrm>
            <a:off x="8190366" y="1651197"/>
            <a:ext cx="503124" cy="5031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Freeform 982">
            <a:extLst>
              <a:ext uri="{FF2B5EF4-FFF2-40B4-BE49-F238E27FC236}">
                <a16:creationId xmlns:a16="http://schemas.microsoft.com/office/drawing/2014/main" id="{66C79A52-F5A6-50B7-B5B4-B648985BC4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2375" y="1783381"/>
            <a:ext cx="240201" cy="238754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pPr defTabSz="914217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CF1C8D-3CF8-E1AB-DEEA-EBD2A970490D}"/>
              </a:ext>
            </a:extLst>
          </p:cNvPr>
          <p:cNvSpPr txBox="1"/>
          <p:nvPr/>
        </p:nvSpPr>
        <p:spPr>
          <a:xfrm>
            <a:off x="8784279" y="1641149"/>
            <a:ext cx="2109863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en-US" sz="1400" b="1" dirty="0">
                <a:solidFill>
                  <a:srgbClr val="445469"/>
                </a:solidFill>
                <a:ea typeface="League Spartan" charset="0"/>
                <a:cs typeface="Poppins" pitchFamily="2" charset="77"/>
              </a:rPr>
              <a:t>Accommodation &amp; Food Service</a:t>
            </a:r>
          </a:p>
        </p:txBody>
      </p: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1E078B01-2F44-B3E4-728D-A6F844F43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050353"/>
              </p:ext>
            </p:extLst>
          </p:nvPr>
        </p:nvGraphicFramePr>
        <p:xfrm>
          <a:off x="8190366" y="2199935"/>
          <a:ext cx="3011119" cy="149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0" name="Oval 69">
            <a:extLst>
              <a:ext uri="{FF2B5EF4-FFF2-40B4-BE49-F238E27FC236}">
                <a16:creationId xmlns:a16="http://schemas.microsoft.com/office/drawing/2014/main" id="{F7787956-B638-B6F6-475F-FE7EA2E0968C}"/>
              </a:ext>
            </a:extLst>
          </p:cNvPr>
          <p:cNvSpPr/>
          <p:nvPr/>
        </p:nvSpPr>
        <p:spPr>
          <a:xfrm>
            <a:off x="9334837" y="2584729"/>
            <a:ext cx="722177" cy="72217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7C42A5-CCF1-AD85-6B57-77B996664ECE}"/>
              </a:ext>
            </a:extLst>
          </p:cNvPr>
          <p:cNvSpPr/>
          <p:nvPr/>
        </p:nvSpPr>
        <p:spPr>
          <a:xfrm>
            <a:off x="8010832" y="3964042"/>
            <a:ext cx="3429000" cy="249575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56FEB3FC-C36A-65C4-4D88-8BD262125989}"/>
              </a:ext>
            </a:extLst>
          </p:cNvPr>
          <p:cNvSpPr/>
          <p:nvPr/>
        </p:nvSpPr>
        <p:spPr>
          <a:xfrm>
            <a:off x="8213156" y="4171455"/>
            <a:ext cx="2926791" cy="2022867"/>
          </a:xfrm>
          <a:prstGeom prst="roundRect">
            <a:avLst>
              <a:gd name="adj" fmla="val 156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35DCA0-A7C0-B121-FC2B-FAB8560FF98E}"/>
              </a:ext>
            </a:extLst>
          </p:cNvPr>
          <p:cNvSpPr/>
          <p:nvPr/>
        </p:nvSpPr>
        <p:spPr>
          <a:xfrm>
            <a:off x="8200198" y="4130049"/>
            <a:ext cx="503124" cy="5231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1" name="Freeform 1013">
            <a:extLst>
              <a:ext uri="{FF2B5EF4-FFF2-40B4-BE49-F238E27FC236}">
                <a16:creationId xmlns:a16="http://schemas.microsoft.com/office/drawing/2014/main" id="{383A5895-3D9F-B12A-EF93-201EA38DB8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7221" y="4246242"/>
            <a:ext cx="269076" cy="279776"/>
          </a:xfrm>
          <a:custGeom>
            <a:avLst/>
            <a:gdLst>
              <a:gd name="T0" fmla="*/ 764868 w 290152"/>
              <a:gd name="T1" fmla="*/ 869894 h 290151"/>
              <a:gd name="T2" fmla="*/ 633820 w 290152"/>
              <a:gd name="T3" fmla="*/ 740029 h 290151"/>
              <a:gd name="T4" fmla="*/ 398583 w 290152"/>
              <a:gd name="T5" fmla="*/ 555759 h 290151"/>
              <a:gd name="T6" fmla="*/ 594568 w 290152"/>
              <a:gd name="T7" fmla="*/ 613036 h 290151"/>
              <a:gd name="T8" fmla="*/ 479842 w 290152"/>
              <a:gd name="T9" fmla="*/ 397060 h 290151"/>
              <a:gd name="T10" fmla="*/ 479842 w 290152"/>
              <a:gd name="T11" fmla="*/ 397060 h 290151"/>
              <a:gd name="T12" fmla="*/ 568275 w 290152"/>
              <a:gd name="T13" fmla="*/ 547407 h 290151"/>
              <a:gd name="T14" fmla="*/ 683006 w 290152"/>
              <a:gd name="T15" fmla="*/ 307568 h 290151"/>
              <a:gd name="T16" fmla="*/ 663880 w 290152"/>
              <a:gd name="T17" fmla="*/ 286086 h 290151"/>
              <a:gd name="T18" fmla="*/ 255177 w 290152"/>
              <a:gd name="T19" fmla="*/ 622582 h 290151"/>
              <a:gd name="T20" fmla="*/ 465503 w 290152"/>
              <a:gd name="T21" fmla="*/ 213299 h 290151"/>
              <a:gd name="T22" fmla="*/ 899307 w 290152"/>
              <a:gd name="T23" fmla="*/ 603489 h 290151"/>
              <a:gd name="T24" fmla="*/ 571864 w 290152"/>
              <a:gd name="T25" fmla="*/ 751453 h 290151"/>
              <a:gd name="T26" fmla="*/ 957864 w 290152"/>
              <a:gd name="T27" fmla="*/ 780088 h 290151"/>
              <a:gd name="T28" fmla="*/ 184660 w 290152"/>
              <a:gd name="T29" fmla="*/ 479395 h 290151"/>
              <a:gd name="T30" fmla="*/ 555330 w 290152"/>
              <a:gd name="T31" fmla="*/ 38373 h 290151"/>
              <a:gd name="T32" fmla="*/ 664480 w 290152"/>
              <a:gd name="T33" fmla="*/ 43176 h 290151"/>
              <a:gd name="T34" fmla="*/ 767626 w 290152"/>
              <a:gd name="T35" fmla="*/ 134333 h 290151"/>
              <a:gd name="T36" fmla="*/ 859984 w 290152"/>
              <a:gd name="T37" fmla="*/ 193107 h 290151"/>
              <a:gd name="T38" fmla="*/ 859984 w 290152"/>
              <a:gd name="T39" fmla="*/ 349033 h 290151"/>
              <a:gd name="T40" fmla="*/ 964330 w 290152"/>
              <a:gd name="T41" fmla="*/ 516956 h 290151"/>
              <a:gd name="T42" fmla="*/ 883974 w 290152"/>
              <a:gd name="T43" fmla="*/ 526549 h 290151"/>
              <a:gd name="T44" fmla="*/ 925950 w 290152"/>
              <a:gd name="T45" fmla="*/ 437792 h 290151"/>
              <a:gd name="T46" fmla="*/ 834800 w 290152"/>
              <a:gd name="T47" fmla="*/ 329842 h 290151"/>
              <a:gd name="T48" fmla="*/ 851588 w 290152"/>
              <a:gd name="T49" fmla="*/ 221889 h 290151"/>
              <a:gd name="T50" fmla="*/ 714858 w 290152"/>
              <a:gd name="T51" fmla="*/ 191906 h 290151"/>
              <a:gd name="T52" fmla="*/ 738846 w 290152"/>
              <a:gd name="T53" fmla="*/ 106745 h 290151"/>
              <a:gd name="T54" fmla="*/ 634494 w 290152"/>
              <a:gd name="T55" fmla="*/ 129541 h 290151"/>
              <a:gd name="T56" fmla="*/ 526549 w 290152"/>
              <a:gd name="T57" fmla="*/ 38373 h 290151"/>
              <a:gd name="T58" fmla="*/ 437782 w 290152"/>
              <a:gd name="T59" fmla="*/ 100754 h 290151"/>
              <a:gd name="T60" fmla="*/ 298654 w 290152"/>
              <a:gd name="T61" fmla="*/ 75554 h 290151"/>
              <a:gd name="T62" fmla="*/ 221888 w 290152"/>
              <a:gd name="T63" fmla="*/ 118746 h 290151"/>
              <a:gd name="T64" fmla="*/ 173910 w 290152"/>
              <a:gd name="T65" fmla="*/ 253078 h 290151"/>
              <a:gd name="T66" fmla="*/ 73156 w 290152"/>
              <a:gd name="T67" fmla="*/ 285463 h 290151"/>
              <a:gd name="T68" fmla="*/ 116352 w 290152"/>
              <a:gd name="T69" fmla="*/ 425796 h 290151"/>
              <a:gd name="T70" fmla="*/ 28789 w 290152"/>
              <a:gd name="T71" fmla="*/ 516956 h 290151"/>
              <a:gd name="T72" fmla="*/ 136729 w 290152"/>
              <a:gd name="T73" fmla="*/ 616506 h 290151"/>
              <a:gd name="T74" fmla="*/ 73156 w 290152"/>
              <a:gd name="T75" fmla="*/ 677681 h 290151"/>
              <a:gd name="T76" fmla="*/ 173910 w 290152"/>
              <a:gd name="T77" fmla="*/ 711267 h 290151"/>
              <a:gd name="T78" fmla="*/ 221888 w 290152"/>
              <a:gd name="T79" fmla="*/ 844400 h 290151"/>
              <a:gd name="T80" fmla="*/ 329840 w 290152"/>
              <a:gd name="T81" fmla="*/ 833606 h 290151"/>
              <a:gd name="T82" fmla="*/ 437782 w 290152"/>
              <a:gd name="T83" fmla="*/ 925961 h 290151"/>
              <a:gd name="T84" fmla="*/ 526549 w 290152"/>
              <a:gd name="T85" fmla="*/ 882782 h 290151"/>
              <a:gd name="T86" fmla="*/ 516952 w 290152"/>
              <a:gd name="T87" fmla="*/ 964341 h 290151"/>
              <a:gd name="T88" fmla="*/ 349029 w 290152"/>
              <a:gd name="T89" fmla="*/ 858792 h 290151"/>
              <a:gd name="T90" fmla="*/ 196708 w 290152"/>
              <a:gd name="T91" fmla="*/ 831207 h 290151"/>
              <a:gd name="T92" fmla="*/ 105556 w 290152"/>
              <a:gd name="T93" fmla="*/ 771236 h 290151"/>
              <a:gd name="T94" fmla="*/ 61171 w 290152"/>
              <a:gd name="T95" fmla="*/ 640496 h 290151"/>
              <a:gd name="T96" fmla="*/ 0 w 290152"/>
              <a:gd name="T97" fmla="*/ 516956 h 290151"/>
              <a:gd name="T98" fmla="*/ 105556 w 290152"/>
              <a:gd name="T99" fmla="*/ 349033 h 290151"/>
              <a:gd name="T100" fmla="*/ 105556 w 290152"/>
              <a:gd name="T101" fmla="*/ 193107 h 290151"/>
              <a:gd name="T102" fmla="*/ 196708 w 290152"/>
              <a:gd name="T103" fmla="*/ 134333 h 290151"/>
              <a:gd name="T104" fmla="*/ 323842 w 290152"/>
              <a:gd name="T105" fmla="*/ 59974 h 290151"/>
              <a:gd name="T106" fmla="*/ 447382 w 290152"/>
              <a:gd name="T107" fmla="*/ 0 h 29015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90151">
                <a:moveTo>
                  <a:pt x="281039" y="198284"/>
                </a:moveTo>
                <a:cubicBezTo>
                  <a:pt x="282473" y="196850"/>
                  <a:pt x="285341" y="196850"/>
                  <a:pt x="287133" y="198284"/>
                </a:cubicBezTo>
                <a:cubicBezTo>
                  <a:pt x="288567" y="200076"/>
                  <a:pt x="288567" y="202586"/>
                  <a:pt x="287133" y="204378"/>
                </a:cubicBezTo>
                <a:lnTo>
                  <a:pt x="230137" y="261733"/>
                </a:lnTo>
                <a:cubicBezTo>
                  <a:pt x="229061" y="262450"/>
                  <a:pt x="227986" y="263167"/>
                  <a:pt x="226911" y="263167"/>
                </a:cubicBezTo>
                <a:cubicBezTo>
                  <a:pt x="225835" y="263167"/>
                  <a:pt x="224401" y="262450"/>
                  <a:pt x="223684" y="261733"/>
                </a:cubicBezTo>
                <a:lnTo>
                  <a:pt x="190706" y="228754"/>
                </a:lnTo>
                <a:cubicBezTo>
                  <a:pt x="188913" y="226962"/>
                  <a:pt x="188913" y="224094"/>
                  <a:pt x="190706" y="222660"/>
                </a:cubicBezTo>
                <a:cubicBezTo>
                  <a:pt x="192498" y="220868"/>
                  <a:pt x="195366" y="220868"/>
                  <a:pt x="196800" y="222660"/>
                </a:cubicBezTo>
                <a:lnTo>
                  <a:pt x="226911" y="252413"/>
                </a:lnTo>
                <a:lnTo>
                  <a:pt x="281039" y="198284"/>
                </a:lnTo>
                <a:close/>
                <a:moveTo>
                  <a:pt x="119926" y="167217"/>
                </a:moveTo>
                <a:lnTo>
                  <a:pt x="81811" y="194502"/>
                </a:lnTo>
                <a:cubicBezTo>
                  <a:pt x="96554" y="212813"/>
                  <a:pt x="119207" y="224302"/>
                  <a:pt x="144377" y="224302"/>
                </a:cubicBezTo>
                <a:cubicBezTo>
                  <a:pt x="151209" y="224302"/>
                  <a:pt x="157322" y="223584"/>
                  <a:pt x="163434" y="222148"/>
                </a:cubicBezTo>
                <a:cubicBezTo>
                  <a:pt x="164153" y="207787"/>
                  <a:pt x="169907" y="194862"/>
                  <a:pt x="178896" y="184450"/>
                </a:cubicBezTo>
                <a:lnTo>
                  <a:pt x="164873" y="170807"/>
                </a:lnTo>
                <a:cubicBezTo>
                  <a:pt x="159119" y="175115"/>
                  <a:pt x="152288" y="177629"/>
                  <a:pt x="144377" y="177629"/>
                </a:cubicBezTo>
                <a:cubicBezTo>
                  <a:pt x="134669" y="177629"/>
                  <a:pt x="126039" y="173679"/>
                  <a:pt x="119926" y="167217"/>
                </a:cubicBezTo>
                <a:close/>
                <a:moveTo>
                  <a:pt x="144377" y="119467"/>
                </a:moveTo>
                <a:cubicBezTo>
                  <a:pt x="130713" y="119467"/>
                  <a:pt x="119567" y="130597"/>
                  <a:pt x="119567" y="144240"/>
                </a:cubicBezTo>
                <a:cubicBezTo>
                  <a:pt x="119567" y="157882"/>
                  <a:pt x="130713" y="169012"/>
                  <a:pt x="144377" y="169012"/>
                </a:cubicBezTo>
                <a:cubicBezTo>
                  <a:pt x="158041" y="169012"/>
                  <a:pt x="169187" y="157882"/>
                  <a:pt x="169187" y="144240"/>
                </a:cubicBezTo>
                <a:cubicBezTo>
                  <a:pt x="169187" y="130597"/>
                  <a:pt x="158041" y="119467"/>
                  <a:pt x="144377" y="119467"/>
                </a:cubicBezTo>
                <a:close/>
                <a:moveTo>
                  <a:pt x="205505" y="92541"/>
                </a:moveTo>
                <a:lnTo>
                  <a:pt x="171704" y="124494"/>
                </a:lnTo>
                <a:cubicBezTo>
                  <a:pt x="175660" y="129879"/>
                  <a:pt x="178177" y="137059"/>
                  <a:pt x="178177" y="144240"/>
                </a:cubicBezTo>
                <a:cubicBezTo>
                  <a:pt x="178177" y="151779"/>
                  <a:pt x="175300" y="158960"/>
                  <a:pt x="170985" y="164704"/>
                </a:cubicBezTo>
                <a:lnTo>
                  <a:pt x="185009" y="178706"/>
                </a:lnTo>
                <a:cubicBezTo>
                  <a:pt x="195077" y="169730"/>
                  <a:pt x="208022" y="164345"/>
                  <a:pt x="222404" y="163268"/>
                </a:cubicBezTo>
                <a:cubicBezTo>
                  <a:pt x="223843" y="157164"/>
                  <a:pt x="224921" y="151061"/>
                  <a:pt x="224921" y="144240"/>
                </a:cubicBezTo>
                <a:cubicBezTo>
                  <a:pt x="224921" y="124494"/>
                  <a:pt x="217730" y="106543"/>
                  <a:pt x="205505" y="92541"/>
                </a:cubicBezTo>
                <a:close/>
                <a:moveTo>
                  <a:pt x="148692" y="64178"/>
                </a:moveTo>
                <a:lnTo>
                  <a:pt x="148692" y="110851"/>
                </a:lnTo>
                <a:cubicBezTo>
                  <a:pt x="155164" y="111928"/>
                  <a:pt x="160917" y="114441"/>
                  <a:pt x="165592" y="118031"/>
                </a:cubicBezTo>
                <a:lnTo>
                  <a:pt x="199751" y="86078"/>
                </a:lnTo>
                <a:cubicBezTo>
                  <a:pt x="186087" y="73154"/>
                  <a:pt x="168468" y="65255"/>
                  <a:pt x="148692" y="64178"/>
                </a:cubicBezTo>
                <a:close/>
                <a:moveTo>
                  <a:pt x="140062" y="64178"/>
                </a:moveTo>
                <a:cubicBezTo>
                  <a:pt x="97992" y="66691"/>
                  <a:pt x="64192" y="101516"/>
                  <a:pt x="64192" y="144240"/>
                </a:cubicBezTo>
                <a:cubicBezTo>
                  <a:pt x="64192" y="160037"/>
                  <a:pt x="68867" y="175115"/>
                  <a:pt x="76777" y="187322"/>
                </a:cubicBezTo>
                <a:lnTo>
                  <a:pt x="114892" y="160037"/>
                </a:lnTo>
                <a:cubicBezTo>
                  <a:pt x="112375" y="155369"/>
                  <a:pt x="110937" y="149984"/>
                  <a:pt x="110937" y="144240"/>
                </a:cubicBezTo>
                <a:cubicBezTo>
                  <a:pt x="110937" y="127366"/>
                  <a:pt x="123522" y="113005"/>
                  <a:pt x="140062" y="110851"/>
                </a:cubicBezTo>
                <a:lnTo>
                  <a:pt x="140062" y="64178"/>
                </a:lnTo>
                <a:close/>
                <a:moveTo>
                  <a:pt x="144377" y="55562"/>
                </a:moveTo>
                <a:cubicBezTo>
                  <a:pt x="193639" y="55562"/>
                  <a:pt x="233551" y="95413"/>
                  <a:pt x="233551" y="144240"/>
                </a:cubicBezTo>
                <a:cubicBezTo>
                  <a:pt x="233551" y="151061"/>
                  <a:pt x="232472" y="157164"/>
                  <a:pt x="231394" y="163627"/>
                </a:cubicBezTo>
                <a:cubicBezTo>
                  <a:pt x="246136" y="164704"/>
                  <a:pt x="259800" y="170807"/>
                  <a:pt x="270587" y="181578"/>
                </a:cubicBezTo>
                <a:cubicBezTo>
                  <a:pt x="272025" y="183014"/>
                  <a:pt x="272025" y="185886"/>
                  <a:pt x="270587" y="187681"/>
                </a:cubicBezTo>
                <a:cubicBezTo>
                  <a:pt x="268789" y="189117"/>
                  <a:pt x="265553" y="189117"/>
                  <a:pt x="264115" y="187681"/>
                </a:cubicBezTo>
                <a:cubicBezTo>
                  <a:pt x="254047" y="177270"/>
                  <a:pt x="240383" y="171884"/>
                  <a:pt x="226000" y="171884"/>
                </a:cubicBezTo>
                <a:cubicBezTo>
                  <a:pt x="196156" y="171884"/>
                  <a:pt x="172064" y="196298"/>
                  <a:pt x="172064" y="226097"/>
                </a:cubicBezTo>
                <a:cubicBezTo>
                  <a:pt x="172064" y="255895"/>
                  <a:pt x="196156" y="279591"/>
                  <a:pt x="226000" y="279591"/>
                </a:cubicBezTo>
                <a:cubicBezTo>
                  <a:pt x="252968" y="279591"/>
                  <a:pt x="275981" y="259845"/>
                  <a:pt x="279576" y="233277"/>
                </a:cubicBezTo>
                <a:cubicBezTo>
                  <a:pt x="279936" y="231123"/>
                  <a:pt x="282093" y="229328"/>
                  <a:pt x="284610" y="229687"/>
                </a:cubicBezTo>
                <a:cubicBezTo>
                  <a:pt x="286768" y="230046"/>
                  <a:pt x="288566" y="232200"/>
                  <a:pt x="288206" y="234713"/>
                </a:cubicBezTo>
                <a:cubicBezTo>
                  <a:pt x="283891" y="265230"/>
                  <a:pt x="257283" y="288566"/>
                  <a:pt x="226000" y="288566"/>
                </a:cubicBezTo>
                <a:cubicBezTo>
                  <a:pt x="192920" y="288566"/>
                  <a:pt x="165951" y="263435"/>
                  <a:pt x="163434" y="231123"/>
                </a:cubicBezTo>
                <a:cubicBezTo>
                  <a:pt x="157322" y="232559"/>
                  <a:pt x="151209" y="233277"/>
                  <a:pt x="144377" y="233277"/>
                </a:cubicBezTo>
                <a:cubicBezTo>
                  <a:pt x="95475" y="233277"/>
                  <a:pt x="55563" y="193425"/>
                  <a:pt x="55563" y="144240"/>
                </a:cubicBezTo>
                <a:cubicBezTo>
                  <a:pt x="55563" y="95413"/>
                  <a:pt x="95475" y="55562"/>
                  <a:pt x="144377" y="55562"/>
                </a:cubicBezTo>
                <a:close/>
                <a:moveTo>
                  <a:pt x="134610" y="0"/>
                </a:moveTo>
                <a:lnTo>
                  <a:pt x="155542" y="0"/>
                </a:lnTo>
                <a:cubicBezTo>
                  <a:pt x="162037" y="0"/>
                  <a:pt x="167090" y="5052"/>
                  <a:pt x="167090" y="11548"/>
                </a:cubicBezTo>
                <a:lnTo>
                  <a:pt x="167090" y="26705"/>
                </a:lnTo>
                <a:cubicBezTo>
                  <a:pt x="173225" y="27788"/>
                  <a:pt x="179360" y="29592"/>
                  <a:pt x="185495" y="31397"/>
                </a:cubicBezTo>
                <a:lnTo>
                  <a:pt x="193074" y="18044"/>
                </a:lnTo>
                <a:cubicBezTo>
                  <a:pt x="194518" y="15879"/>
                  <a:pt x="197044" y="13713"/>
                  <a:pt x="199931" y="12992"/>
                </a:cubicBezTo>
                <a:cubicBezTo>
                  <a:pt x="202818" y="12270"/>
                  <a:pt x="205705" y="12631"/>
                  <a:pt x="208592" y="14074"/>
                </a:cubicBezTo>
                <a:lnTo>
                  <a:pt x="226636" y="24540"/>
                </a:lnTo>
                <a:cubicBezTo>
                  <a:pt x="229524" y="26344"/>
                  <a:pt x="231328" y="28510"/>
                  <a:pt x="232050" y="31397"/>
                </a:cubicBezTo>
                <a:cubicBezTo>
                  <a:pt x="233132" y="34645"/>
                  <a:pt x="232772" y="37893"/>
                  <a:pt x="230967" y="40419"/>
                </a:cubicBezTo>
                <a:lnTo>
                  <a:pt x="223388" y="53411"/>
                </a:lnTo>
                <a:cubicBezTo>
                  <a:pt x="228080" y="57741"/>
                  <a:pt x="232772" y="62072"/>
                  <a:pt x="236741" y="66763"/>
                </a:cubicBezTo>
                <a:lnTo>
                  <a:pt x="250094" y="59185"/>
                </a:lnTo>
                <a:cubicBezTo>
                  <a:pt x="252620" y="57741"/>
                  <a:pt x="255507" y="57019"/>
                  <a:pt x="258755" y="58102"/>
                </a:cubicBezTo>
                <a:cubicBezTo>
                  <a:pt x="261642" y="58824"/>
                  <a:pt x="263808" y="60628"/>
                  <a:pt x="265612" y="63515"/>
                </a:cubicBezTo>
                <a:lnTo>
                  <a:pt x="276078" y="81560"/>
                </a:lnTo>
                <a:cubicBezTo>
                  <a:pt x="279326" y="86973"/>
                  <a:pt x="277160" y="94191"/>
                  <a:pt x="271747" y="97439"/>
                </a:cubicBezTo>
                <a:lnTo>
                  <a:pt x="258755" y="105017"/>
                </a:lnTo>
                <a:cubicBezTo>
                  <a:pt x="260921" y="110791"/>
                  <a:pt x="262364" y="116926"/>
                  <a:pt x="263447" y="123061"/>
                </a:cubicBezTo>
                <a:lnTo>
                  <a:pt x="278604" y="123061"/>
                </a:lnTo>
                <a:cubicBezTo>
                  <a:pt x="285100" y="123061"/>
                  <a:pt x="290152" y="128114"/>
                  <a:pt x="290152" y="134610"/>
                </a:cubicBezTo>
                <a:lnTo>
                  <a:pt x="290152" y="155541"/>
                </a:lnTo>
                <a:cubicBezTo>
                  <a:pt x="290152" y="162037"/>
                  <a:pt x="285100" y="167089"/>
                  <a:pt x="278604" y="167089"/>
                </a:cubicBezTo>
                <a:lnTo>
                  <a:pt x="265973" y="167089"/>
                </a:lnTo>
                <a:cubicBezTo>
                  <a:pt x="263086" y="167089"/>
                  <a:pt x="261281" y="165285"/>
                  <a:pt x="261281" y="162398"/>
                </a:cubicBezTo>
                <a:cubicBezTo>
                  <a:pt x="261281" y="160232"/>
                  <a:pt x="263086" y="158428"/>
                  <a:pt x="265973" y="158428"/>
                </a:cubicBezTo>
                <a:lnTo>
                  <a:pt x="278604" y="158428"/>
                </a:lnTo>
                <a:cubicBezTo>
                  <a:pt x="280408" y="158428"/>
                  <a:pt x="281491" y="156985"/>
                  <a:pt x="281491" y="155541"/>
                </a:cubicBezTo>
                <a:lnTo>
                  <a:pt x="281491" y="134610"/>
                </a:lnTo>
                <a:cubicBezTo>
                  <a:pt x="281491" y="133166"/>
                  <a:pt x="280408" y="131723"/>
                  <a:pt x="278604" y="131723"/>
                </a:cubicBezTo>
                <a:lnTo>
                  <a:pt x="259838" y="131723"/>
                </a:lnTo>
                <a:cubicBezTo>
                  <a:pt x="257673" y="131723"/>
                  <a:pt x="255868" y="130279"/>
                  <a:pt x="255507" y="128114"/>
                </a:cubicBezTo>
                <a:cubicBezTo>
                  <a:pt x="254425" y="120174"/>
                  <a:pt x="252259" y="112235"/>
                  <a:pt x="249011" y="104656"/>
                </a:cubicBezTo>
                <a:cubicBezTo>
                  <a:pt x="248290" y="102491"/>
                  <a:pt x="249372" y="100326"/>
                  <a:pt x="251177" y="99243"/>
                </a:cubicBezTo>
                <a:lnTo>
                  <a:pt x="267417" y="89499"/>
                </a:lnTo>
                <a:cubicBezTo>
                  <a:pt x="268860" y="89138"/>
                  <a:pt x="269221" y="87334"/>
                  <a:pt x="268499" y="85890"/>
                </a:cubicBezTo>
                <a:lnTo>
                  <a:pt x="258034" y="67846"/>
                </a:lnTo>
                <a:cubicBezTo>
                  <a:pt x="257673" y="67124"/>
                  <a:pt x="256951" y="66763"/>
                  <a:pt x="256229" y="66763"/>
                </a:cubicBezTo>
                <a:cubicBezTo>
                  <a:pt x="255507" y="66402"/>
                  <a:pt x="254786" y="66763"/>
                  <a:pt x="254425" y="66763"/>
                </a:cubicBezTo>
                <a:lnTo>
                  <a:pt x="237824" y="76146"/>
                </a:lnTo>
                <a:cubicBezTo>
                  <a:pt x="236019" y="77229"/>
                  <a:pt x="233493" y="76868"/>
                  <a:pt x="232411" y="75064"/>
                </a:cubicBezTo>
                <a:cubicBezTo>
                  <a:pt x="226997" y="68929"/>
                  <a:pt x="221223" y="63155"/>
                  <a:pt x="215088" y="57741"/>
                </a:cubicBezTo>
                <a:cubicBezTo>
                  <a:pt x="213284" y="56659"/>
                  <a:pt x="212923" y="54132"/>
                  <a:pt x="214005" y="52328"/>
                </a:cubicBezTo>
                <a:lnTo>
                  <a:pt x="223388" y="35727"/>
                </a:lnTo>
                <a:cubicBezTo>
                  <a:pt x="223749" y="35006"/>
                  <a:pt x="223749" y="34645"/>
                  <a:pt x="223749" y="33923"/>
                </a:cubicBezTo>
                <a:cubicBezTo>
                  <a:pt x="223388" y="33201"/>
                  <a:pt x="223028" y="32479"/>
                  <a:pt x="222306" y="32118"/>
                </a:cubicBezTo>
                <a:lnTo>
                  <a:pt x="204262" y="21653"/>
                </a:lnTo>
                <a:cubicBezTo>
                  <a:pt x="203540" y="21292"/>
                  <a:pt x="202818" y="21292"/>
                  <a:pt x="202096" y="21292"/>
                </a:cubicBezTo>
                <a:cubicBezTo>
                  <a:pt x="201374" y="21653"/>
                  <a:pt x="201014" y="22014"/>
                  <a:pt x="200653" y="22735"/>
                </a:cubicBezTo>
                <a:lnTo>
                  <a:pt x="190909" y="38975"/>
                </a:lnTo>
                <a:cubicBezTo>
                  <a:pt x="189826" y="40780"/>
                  <a:pt x="187660" y="41862"/>
                  <a:pt x="185856" y="40780"/>
                </a:cubicBezTo>
                <a:cubicBezTo>
                  <a:pt x="178277" y="37893"/>
                  <a:pt x="169977" y="35727"/>
                  <a:pt x="162037" y="34645"/>
                </a:cubicBezTo>
                <a:cubicBezTo>
                  <a:pt x="159872" y="34284"/>
                  <a:pt x="158429" y="32479"/>
                  <a:pt x="158429" y="30314"/>
                </a:cubicBezTo>
                <a:lnTo>
                  <a:pt x="158429" y="11548"/>
                </a:lnTo>
                <a:cubicBezTo>
                  <a:pt x="158429" y="9744"/>
                  <a:pt x="156985" y="8661"/>
                  <a:pt x="155542" y="8661"/>
                </a:cubicBezTo>
                <a:lnTo>
                  <a:pt x="134610" y="8661"/>
                </a:lnTo>
                <a:cubicBezTo>
                  <a:pt x="133167" y="8661"/>
                  <a:pt x="131723" y="9744"/>
                  <a:pt x="131723" y="11548"/>
                </a:cubicBezTo>
                <a:lnTo>
                  <a:pt x="131723" y="30314"/>
                </a:lnTo>
                <a:cubicBezTo>
                  <a:pt x="131723" y="32479"/>
                  <a:pt x="130279" y="34284"/>
                  <a:pt x="128114" y="34645"/>
                </a:cubicBezTo>
                <a:cubicBezTo>
                  <a:pt x="120175" y="35727"/>
                  <a:pt x="112235" y="37893"/>
                  <a:pt x="104657" y="40780"/>
                </a:cubicBezTo>
                <a:cubicBezTo>
                  <a:pt x="102491" y="41862"/>
                  <a:pt x="100326" y="40780"/>
                  <a:pt x="99243" y="38975"/>
                </a:cubicBezTo>
                <a:lnTo>
                  <a:pt x="89860" y="22735"/>
                </a:lnTo>
                <a:cubicBezTo>
                  <a:pt x="89139" y="21292"/>
                  <a:pt x="87334" y="20931"/>
                  <a:pt x="86251" y="21653"/>
                </a:cubicBezTo>
                <a:lnTo>
                  <a:pt x="67846" y="32118"/>
                </a:lnTo>
                <a:cubicBezTo>
                  <a:pt x="67124" y="32479"/>
                  <a:pt x="66764" y="33201"/>
                  <a:pt x="66764" y="33923"/>
                </a:cubicBezTo>
                <a:cubicBezTo>
                  <a:pt x="66403" y="34645"/>
                  <a:pt x="66764" y="35006"/>
                  <a:pt x="66764" y="35727"/>
                </a:cubicBezTo>
                <a:lnTo>
                  <a:pt x="76508" y="52328"/>
                </a:lnTo>
                <a:cubicBezTo>
                  <a:pt x="77229" y="54132"/>
                  <a:pt x="76868" y="56659"/>
                  <a:pt x="75425" y="57741"/>
                </a:cubicBezTo>
                <a:cubicBezTo>
                  <a:pt x="68929" y="63155"/>
                  <a:pt x="63155" y="68929"/>
                  <a:pt x="57741" y="75064"/>
                </a:cubicBezTo>
                <a:cubicBezTo>
                  <a:pt x="56659" y="76868"/>
                  <a:pt x="54133" y="77229"/>
                  <a:pt x="52328" y="76146"/>
                </a:cubicBezTo>
                <a:lnTo>
                  <a:pt x="36088" y="66763"/>
                </a:lnTo>
                <a:cubicBezTo>
                  <a:pt x="35367" y="66763"/>
                  <a:pt x="34645" y="66402"/>
                  <a:pt x="33923" y="66763"/>
                </a:cubicBezTo>
                <a:cubicBezTo>
                  <a:pt x="33201" y="66763"/>
                  <a:pt x="32840" y="67124"/>
                  <a:pt x="32119" y="67846"/>
                </a:cubicBezTo>
                <a:lnTo>
                  <a:pt x="22014" y="85890"/>
                </a:lnTo>
                <a:cubicBezTo>
                  <a:pt x="20931" y="87334"/>
                  <a:pt x="21292" y="89138"/>
                  <a:pt x="22736" y="89499"/>
                </a:cubicBezTo>
                <a:lnTo>
                  <a:pt x="39336" y="99243"/>
                </a:lnTo>
                <a:cubicBezTo>
                  <a:pt x="40780" y="100326"/>
                  <a:pt x="41862" y="102491"/>
                  <a:pt x="41141" y="104656"/>
                </a:cubicBezTo>
                <a:cubicBezTo>
                  <a:pt x="37893" y="112235"/>
                  <a:pt x="35727" y="120174"/>
                  <a:pt x="35006" y="128114"/>
                </a:cubicBezTo>
                <a:cubicBezTo>
                  <a:pt x="34284" y="130279"/>
                  <a:pt x="32479" y="131723"/>
                  <a:pt x="30314" y="131723"/>
                </a:cubicBezTo>
                <a:lnTo>
                  <a:pt x="11548" y="131723"/>
                </a:lnTo>
                <a:cubicBezTo>
                  <a:pt x="10105" y="131723"/>
                  <a:pt x="8661" y="133166"/>
                  <a:pt x="8661" y="134610"/>
                </a:cubicBezTo>
                <a:lnTo>
                  <a:pt x="8661" y="155541"/>
                </a:lnTo>
                <a:cubicBezTo>
                  <a:pt x="8661" y="156985"/>
                  <a:pt x="10105" y="158428"/>
                  <a:pt x="11548" y="158428"/>
                </a:cubicBezTo>
                <a:lnTo>
                  <a:pt x="30314" y="158428"/>
                </a:lnTo>
                <a:cubicBezTo>
                  <a:pt x="32479" y="158428"/>
                  <a:pt x="34284" y="159872"/>
                  <a:pt x="35006" y="162037"/>
                </a:cubicBezTo>
                <a:cubicBezTo>
                  <a:pt x="35727" y="169976"/>
                  <a:pt x="37893" y="177916"/>
                  <a:pt x="41141" y="185494"/>
                </a:cubicBezTo>
                <a:cubicBezTo>
                  <a:pt x="41862" y="187660"/>
                  <a:pt x="40780" y="189825"/>
                  <a:pt x="39336" y="190908"/>
                </a:cubicBezTo>
                <a:lnTo>
                  <a:pt x="22736" y="200291"/>
                </a:lnTo>
                <a:cubicBezTo>
                  <a:pt x="22014" y="200652"/>
                  <a:pt x="21653" y="201374"/>
                  <a:pt x="21292" y="202096"/>
                </a:cubicBezTo>
                <a:cubicBezTo>
                  <a:pt x="21292" y="202817"/>
                  <a:pt x="21292" y="203539"/>
                  <a:pt x="22014" y="203900"/>
                </a:cubicBezTo>
                <a:lnTo>
                  <a:pt x="32119" y="222305"/>
                </a:lnTo>
                <a:cubicBezTo>
                  <a:pt x="32840" y="223027"/>
                  <a:pt x="33201" y="223388"/>
                  <a:pt x="33923" y="223749"/>
                </a:cubicBezTo>
                <a:cubicBezTo>
                  <a:pt x="34645" y="223749"/>
                  <a:pt x="35367" y="223749"/>
                  <a:pt x="36088" y="223388"/>
                </a:cubicBezTo>
                <a:lnTo>
                  <a:pt x="52328" y="214005"/>
                </a:lnTo>
                <a:cubicBezTo>
                  <a:pt x="54133" y="212922"/>
                  <a:pt x="56659" y="213283"/>
                  <a:pt x="57741" y="214727"/>
                </a:cubicBezTo>
                <a:cubicBezTo>
                  <a:pt x="63155" y="221222"/>
                  <a:pt x="68929" y="226997"/>
                  <a:pt x="75425" y="232049"/>
                </a:cubicBezTo>
                <a:cubicBezTo>
                  <a:pt x="76868" y="233492"/>
                  <a:pt x="77229" y="236019"/>
                  <a:pt x="76508" y="237823"/>
                </a:cubicBezTo>
                <a:lnTo>
                  <a:pt x="66764" y="254063"/>
                </a:lnTo>
                <a:cubicBezTo>
                  <a:pt x="66042" y="255506"/>
                  <a:pt x="66764" y="257311"/>
                  <a:pt x="67846" y="257672"/>
                </a:cubicBezTo>
                <a:lnTo>
                  <a:pt x="86251" y="268498"/>
                </a:lnTo>
                <a:cubicBezTo>
                  <a:pt x="87334" y="269220"/>
                  <a:pt x="89139" y="268859"/>
                  <a:pt x="89860" y="267416"/>
                </a:cubicBezTo>
                <a:lnTo>
                  <a:pt x="99243" y="250815"/>
                </a:lnTo>
                <a:cubicBezTo>
                  <a:pt x="100326" y="249011"/>
                  <a:pt x="102491" y="248289"/>
                  <a:pt x="104657" y="249011"/>
                </a:cubicBezTo>
                <a:cubicBezTo>
                  <a:pt x="112235" y="251898"/>
                  <a:pt x="120175" y="254424"/>
                  <a:pt x="128114" y="255506"/>
                </a:cubicBezTo>
                <a:cubicBezTo>
                  <a:pt x="130279" y="255867"/>
                  <a:pt x="131723" y="257672"/>
                  <a:pt x="131723" y="259837"/>
                </a:cubicBezTo>
                <a:lnTo>
                  <a:pt x="131723" y="278603"/>
                </a:lnTo>
                <a:cubicBezTo>
                  <a:pt x="131723" y="280047"/>
                  <a:pt x="133167" y="281129"/>
                  <a:pt x="134610" y="281129"/>
                </a:cubicBezTo>
                <a:lnTo>
                  <a:pt x="155542" y="281129"/>
                </a:lnTo>
                <a:cubicBezTo>
                  <a:pt x="156985" y="281129"/>
                  <a:pt x="158429" y="280047"/>
                  <a:pt x="158429" y="278603"/>
                </a:cubicBezTo>
                <a:lnTo>
                  <a:pt x="158429" y="265611"/>
                </a:lnTo>
                <a:cubicBezTo>
                  <a:pt x="158429" y="263085"/>
                  <a:pt x="160233" y="261281"/>
                  <a:pt x="162759" y="261281"/>
                </a:cubicBezTo>
                <a:cubicBezTo>
                  <a:pt x="165285" y="261281"/>
                  <a:pt x="167090" y="263085"/>
                  <a:pt x="167090" y="265611"/>
                </a:cubicBezTo>
                <a:lnTo>
                  <a:pt x="167090" y="278603"/>
                </a:lnTo>
                <a:cubicBezTo>
                  <a:pt x="167090" y="285099"/>
                  <a:pt x="162037" y="290151"/>
                  <a:pt x="155542" y="290151"/>
                </a:cubicBezTo>
                <a:lnTo>
                  <a:pt x="134610" y="290151"/>
                </a:lnTo>
                <a:cubicBezTo>
                  <a:pt x="128114" y="290151"/>
                  <a:pt x="123062" y="285099"/>
                  <a:pt x="123062" y="278603"/>
                </a:cubicBezTo>
                <a:lnTo>
                  <a:pt x="123062" y="263446"/>
                </a:lnTo>
                <a:cubicBezTo>
                  <a:pt x="116927" y="262363"/>
                  <a:pt x="110792" y="260920"/>
                  <a:pt x="105017" y="258394"/>
                </a:cubicBezTo>
                <a:lnTo>
                  <a:pt x="97439" y="271746"/>
                </a:lnTo>
                <a:cubicBezTo>
                  <a:pt x="94191" y="277160"/>
                  <a:pt x="87334" y="279325"/>
                  <a:pt x="81560" y="276077"/>
                </a:cubicBezTo>
                <a:lnTo>
                  <a:pt x="63516" y="265250"/>
                </a:lnTo>
                <a:cubicBezTo>
                  <a:pt x="57741" y="262002"/>
                  <a:pt x="56298" y="255146"/>
                  <a:pt x="59185" y="250093"/>
                </a:cubicBezTo>
                <a:lnTo>
                  <a:pt x="66764" y="236380"/>
                </a:lnTo>
                <a:cubicBezTo>
                  <a:pt x="62072" y="232410"/>
                  <a:pt x="57741" y="228079"/>
                  <a:pt x="53772" y="223388"/>
                </a:cubicBezTo>
                <a:lnTo>
                  <a:pt x="40419" y="230966"/>
                </a:lnTo>
                <a:cubicBezTo>
                  <a:pt x="37893" y="232410"/>
                  <a:pt x="34645" y="232771"/>
                  <a:pt x="31758" y="232049"/>
                </a:cubicBezTo>
                <a:cubicBezTo>
                  <a:pt x="28510" y="231327"/>
                  <a:pt x="26344" y="229162"/>
                  <a:pt x="24901" y="226636"/>
                </a:cubicBezTo>
                <a:lnTo>
                  <a:pt x="14074" y="208591"/>
                </a:lnTo>
                <a:cubicBezTo>
                  <a:pt x="12992" y="205704"/>
                  <a:pt x="12270" y="202817"/>
                  <a:pt x="12992" y="199930"/>
                </a:cubicBezTo>
                <a:cubicBezTo>
                  <a:pt x="13713" y="197043"/>
                  <a:pt x="15879" y="194516"/>
                  <a:pt x="18405" y="192712"/>
                </a:cubicBezTo>
                <a:lnTo>
                  <a:pt x="31758" y="185133"/>
                </a:lnTo>
                <a:cubicBezTo>
                  <a:pt x="29592" y="179359"/>
                  <a:pt x="27788" y="173224"/>
                  <a:pt x="26705" y="167089"/>
                </a:cubicBezTo>
                <a:lnTo>
                  <a:pt x="11548" y="167089"/>
                </a:lnTo>
                <a:cubicBezTo>
                  <a:pt x="5052" y="167089"/>
                  <a:pt x="0" y="162037"/>
                  <a:pt x="0" y="155541"/>
                </a:cubicBezTo>
                <a:lnTo>
                  <a:pt x="0" y="134610"/>
                </a:lnTo>
                <a:cubicBezTo>
                  <a:pt x="0" y="128114"/>
                  <a:pt x="5052" y="123061"/>
                  <a:pt x="11548" y="123061"/>
                </a:cubicBezTo>
                <a:lnTo>
                  <a:pt x="26705" y="123061"/>
                </a:lnTo>
                <a:cubicBezTo>
                  <a:pt x="27788" y="116926"/>
                  <a:pt x="29592" y="110791"/>
                  <a:pt x="31758" y="105017"/>
                </a:cubicBezTo>
                <a:lnTo>
                  <a:pt x="18405" y="97439"/>
                </a:lnTo>
                <a:cubicBezTo>
                  <a:pt x="12992" y="94191"/>
                  <a:pt x="11187" y="86973"/>
                  <a:pt x="14074" y="81560"/>
                </a:cubicBezTo>
                <a:lnTo>
                  <a:pt x="24901" y="63515"/>
                </a:lnTo>
                <a:cubicBezTo>
                  <a:pt x="26344" y="60628"/>
                  <a:pt x="28510" y="58824"/>
                  <a:pt x="31758" y="58102"/>
                </a:cubicBezTo>
                <a:cubicBezTo>
                  <a:pt x="34645" y="57019"/>
                  <a:pt x="37893" y="57741"/>
                  <a:pt x="40419" y="59185"/>
                </a:cubicBezTo>
                <a:lnTo>
                  <a:pt x="53772" y="66763"/>
                </a:lnTo>
                <a:cubicBezTo>
                  <a:pt x="57741" y="62072"/>
                  <a:pt x="62072" y="57741"/>
                  <a:pt x="66764" y="53411"/>
                </a:cubicBezTo>
                <a:lnTo>
                  <a:pt x="59185" y="40419"/>
                </a:lnTo>
                <a:cubicBezTo>
                  <a:pt x="57741" y="37893"/>
                  <a:pt x="57381" y="34645"/>
                  <a:pt x="58102" y="31397"/>
                </a:cubicBezTo>
                <a:cubicBezTo>
                  <a:pt x="58824" y="28510"/>
                  <a:pt x="60989" y="26344"/>
                  <a:pt x="63516" y="24540"/>
                </a:cubicBezTo>
                <a:lnTo>
                  <a:pt x="81560" y="14074"/>
                </a:lnTo>
                <a:cubicBezTo>
                  <a:pt x="87334" y="11187"/>
                  <a:pt x="94191" y="12992"/>
                  <a:pt x="97439" y="18044"/>
                </a:cubicBezTo>
                <a:lnTo>
                  <a:pt x="105017" y="31397"/>
                </a:lnTo>
                <a:cubicBezTo>
                  <a:pt x="110792" y="29592"/>
                  <a:pt x="116927" y="27788"/>
                  <a:pt x="123062" y="26705"/>
                </a:cubicBezTo>
                <a:lnTo>
                  <a:pt x="123062" y="11548"/>
                </a:lnTo>
                <a:cubicBezTo>
                  <a:pt x="123062" y="5052"/>
                  <a:pt x="128114" y="0"/>
                  <a:pt x="1346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defTabSz="914217"/>
            <a:endParaRPr lang="en-US" dirty="0">
              <a:solidFill>
                <a:srgbClr val="73757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F2C7A4-1393-3E35-21CB-078E5D687086}"/>
              </a:ext>
            </a:extLst>
          </p:cNvPr>
          <p:cNvSpPr txBox="1"/>
          <p:nvPr/>
        </p:nvSpPr>
        <p:spPr>
          <a:xfrm>
            <a:off x="3714915" y="250446"/>
            <a:ext cx="3849324" cy="684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r>
              <a:rPr lang="en-US" sz="3300" b="1" dirty="0">
                <a:solidFill>
                  <a:srgbClr val="08204D"/>
                </a:solidFill>
                <a:ea typeface="League Spartan" charset="0"/>
                <a:cs typeface="Poppins SemiBold" pitchFamily="2" charset="77"/>
              </a:rPr>
              <a:t>Strategic Partnership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A5EA2-A051-5CEB-52BF-8A9B91577B20}"/>
              </a:ext>
            </a:extLst>
          </p:cNvPr>
          <p:cNvSpPr txBox="1"/>
          <p:nvPr/>
        </p:nvSpPr>
        <p:spPr>
          <a:xfrm>
            <a:off x="8805817" y="4290509"/>
            <a:ext cx="2358712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en-US" sz="1400" b="1" dirty="0">
                <a:solidFill>
                  <a:srgbClr val="445469"/>
                </a:solidFill>
                <a:ea typeface="League Spartan" charset="0"/>
                <a:cs typeface="Poppins" pitchFamily="2" charset="77"/>
              </a:rPr>
              <a:t>Corporate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9EE771-FDC1-1862-DEE1-D8270DE37BD8}"/>
              </a:ext>
            </a:extLst>
          </p:cNvPr>
          <p:cNvSpPr txBox="1"/>
          <p:nvPr/>
        </p:nvSpPr>
        <p:spPr>
          <a:xfrm>
            <a:off x="8487163" y="4856978"/>
            <a:ext cx="2079238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 defTabSz="914217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rgbClr val="445469"/>
                </a:solidFill>
                <a:ea typeface="League Spartan" charset="0"/>
                <a:cs typeface="Poppins" pitchFamily="2" charset="77"/>
              </a:rPr>
              <a:t>Corporate DEI</a:t>
            </a:r>
          </a:p>
          <a:p>
            <a:pPr marL="171450" indent="-171450" defTabSz="914217">
              <a:buFont typeface="Arial" panose="020B0604020202020204" pitchFamily="34" charset="0"/>
              <a:buChar char="•"/>
            </a:pPr>
            <a:r>
              <a:rPr lang="en-IN" sz="1100" b="1" dirty="0">
                <a:solidFill>
                  <a:srgbClr val="445469"/>
                </a:solidFill>
                <a:ea typeface="League Spartan" charset="0"/>
                <a:cs typeface="Poppins" pitchFamily="2" charset="77"/>
              </a:rPr>
              <a:t>Corporate Tech Companies</a:t>
            </a:r>
            <a:endParaRPr lang="en-US" sz="1100" b="1" dirty="0">
              <a:solidFill>
                <a:srgbClr val="445469"/>
              </a:solidFill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2995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7EB822-9650-404C-A8AD-BB8F4396A137}"/>
              </a:ext>
            </a:extLst>
          </p:cNvPr>
          <p:cNvSpPr/>
          <p:nvPr/>
        </p:nvSpPr>
        <p:spPr>
          <a:xfrm>
            <a:off x="6644608" y="2674142"/>
            <a:ext cx="3958078" cy="56960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E4D33-7697-6548-BE73-F45143531B1B}"/>
              </a:ext>
            </a:extLst>
          </p:cNvPr>
          <p:cNvSpPr/>
          <p:nvPr/>
        </p:nvSpPr>
        <p:spPr>
          <a:xfrm>
            <a:off x="1142526" y="2216191"/>
            <a:ext cx="3928238" cy="56960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3CEA3-0EE9-ED4C-95E0-982E331EB76E}"/>
              </a:ext>
            </a:extLst>
          </p:cNvPr>
          <p:cNvSpPr txBox="1"/>
          <p:nvPr/>
        </p:nvSpPr>
        <p:spPr>
          <a:xfrm>
            <a:off x="4603880" y="306186"/>
            <a:ext cx="298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cs typeface="Poppins" pitchFamily="2" charset="77"/>
              </a:rPr>
              <a:t>Financial</a:t>
            </a:r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000" b="1" dirty="0">
                <a:solidFill>
                  <a:schemeClr val="tx2"/>
                </a:solidFill>
                <a:cs typeface="Poppins" pitchFamily="2" charset="77"/>
              </a:rPr>
              <a:t>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632B2-58BC-A74C-B824-19061C70EE8A}"/>
              </a:ext>
            </a:extLst>
          </p:cNvPr>
          <p:cNvSpPr/>
          <p:nvPr/>
        </p:nvSpPr>
        <p:spPr>
          <a:xfrm>
            <a:off x="1142527" y="2785798"/>
            <a:ext cx="2286000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7941-CEC9-1946-AFEE-658EA9933035}"/>
              </a:ext>
            </a:extLst>
          </p:cNvPr>
          <p:cNvSpPr/>
          <p:nvPr/>
        </p:nvSpPr>
        <p:spPr>
          <a:xfrm>
            <a:off x="1142527" y="3223958"/>
            <a:ext cx="2286000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E3354-75F5-CE44-8836-055E772335A0}"/>
              </a:ext>
            </a:extLst>
          </p:cNvPr>
          <p:cNvSpPr/>
          <p:nvPr/>
        </p:nvSpPr>
        <p:spPr>
          <a:xfrm>
            <a:off x="1142527" y="3662118"/>
            <a:ext cx="2286000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49576-D52A-5C4C-BCD1-7F1B41472104}"/>
              </a:ext>
            </a:extLst>
          </p:cNvPr>
          <p:cNvSpPr/>
          <p:nvPr/>
        </p:nvSpPr>
        <p:spPr>
          <a:xfrm>
            <a:off x="1142527" y="4100278"/>
            <a:ext cx="2286000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918DD1-DC2C-7347-A0C2-B316CB7F6709}"/>
              </a:ext>
            </a:extLst>
          </p:cNvPr>
          <p:cNvSpPr/>
          <p:nvPr/>
        </p:nvSpPr>
        <p:spPr>
          <a:xfrm>
            <a:off x="6656641" y="3255781"/>
            <a:ext cx="2286000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A0CC5-62EC-744E-A43D-D2B169056829}"/>
              </a:ext>
            </a:extLst>
          </p:cNvPr>
          <p:cNvSpPr/>
          <p:nvPr/>
        </p:nvSpPr>
        <p:spPr>
          <a:xfrm>
            <a:off x="6656641" y="3693941"/>
            <a:ext cx="2286000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9ECCF2-8016-984A-A7C6-608831EDE5A9}"/>
              </a:ext>
            </a:extLst>
          </p:cNvPr>
          <p:cNvSpPr/>
          <p:nvPr/>
        </p:nvSpPr>
        <p:spPr>
          <a:xfrm>
            <a:off x="6656641" y="4132101"/>
            <a:ext cx="2286000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D1102-39D0-514F-96C7-630B75397111}"/>
              </a:ext>
            </a:extLst>
          </p:cNvPr>
          <p:cNvSpPr/>
          <p:nvPr/>
        </p:nvSpPr>
        <p:spPr>
          <a:xfrm>
            <a:off x="6656641" y="4570261"/>
            <a:ext cx="2286000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89301-668D-D54B-8449-0090735A2E9C}"/>
              </a:ext>
            </a:extLst>
          </p:cNvPr>
          <p:cNvSpPr/>
          <p:nvPr/>
        </p:nvSpPr>
        <p:spPr>
          <a:xfrm>
            <a:off x="3428527" y="2785798"/>
            <a:ext cx="1651158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6EAD9-4E61-814E-A17C-17390D41DBFB}"/>
              </a:ext>
            </a:extLst>
          </p:cNvPr>
          <p:cNvSpPr/>
          <p:nvPr/>
        </p:nvSpPr>
        <p:spPr>
          <a:xfrm>
            <a:off x="3428527" y="3223958"/>
            <a:ext cx="1651158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2F1F3-4C5D-1248-B062-8DF77BA0A952}"/>
              </a:ext>
            </a:extLst>
          </p:cNvPr>
          <p:cNvSpPr/>
          <p:nvPr/>
        </p:nvSpPr>
        <p:spPr>
          <a:xfrm>
            <a:off x="3428527" y="3662118"/>
            <a:ext cx="1651158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E642F5-D4B9-F64C-B4DD-2F44ABAD4FB6}"/>
              </a:ext>
            </a:extLst>
          </p:cNvPr>
          <p:cNvSpPr/>
          <p:nvPr/>
        </p:nvSpPr>
        <p:spPr>
          <a:xfrm>
            <a:off x="3428527" y="4100278"/>
            <a:ext cx="1651158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C3DB6F-D069-7649-9503-270A5FC81ABF}"/>
              </a:ext>
            </a:extLst>
          </p:cNvPr>
          <p:cNvSpPr/>
          <p:nvPr/>
        </p:nvSpPr>
        <p:spPr>
          <a:xfrm>
            <a:off x="8942641" y="3255781"/>
            <a:ext cx="1651158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5FAFAD-8BD8-F942-897C-EAEA42D81489}"/>
              </a:ext>
            </a:extLst>
          </p:cNvPr>
          <p:cNvSpPr/>
          <p:nvPr/>
        </p:nvSpPr>
        <p:spPr>
          <a:xfrm>
            <a:off x="8942641" y="3693941"/>
            <a:ext cx="1651158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D4C21B-962F-5C4F-9EEB-9ABF8A118355}"/>
              </a:ext>
            </a:extLst>
          </p:cNvPr>
          <p:cNvSpPr/>
          <p:nvPr/>
        </p:nvSpPr>
        <p:spPr>
          <a:xfrm>
            <a:off x="8942641" y="4132101"/>
            <a:ext cx="1651158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77A983-1407-0043-B47C-3D04A9B0F862}"/>
              </a:ext>
            </a:extLst>
          </p:cNvPr>
          <p:cNvSpPr/>
          <p:nvPr/>
        </p:nvSpPr>
        <p:spPr>
          <a:xfrm>
            <a:off x="8942641" y="4570261"/>
            <a:ext cx="1651158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E6D608-6E10-6A49-BC4D-A3720217D3D3}"/>
              </a:ext>
            </a:extLst>
          </p:cNvPr>
          <p:cNvSpPr txBox="1"/>
          <p:nvPr/>
        </p:nvSpPr>
        <p:spPr>
          <a:xfrm>
            <a:off x="2308746" y="2338857"/>
            <a:ext cx="1726948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Old Balance Sheet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1543EB-5CFD-A940-BE4C-B480EB9E85F8}"/>
              </a:ext>
            </a:extLst>
          </p:cNvPr>
          <p:cNvSpPr txBox="1"/>
          <p:nvPr/>
        </p:nvSpPr>
        <p:spPr>
          <a:xfrm>
            <a:off x="7195148" y="2801701"/>
            <a:ext cx="292790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ea typeface="League Spartan" charset="0"/>
                <a:cs typeface="Poppins" pitchFamily="2" charset="77"/>
              </a:rPr>
              <a:t>Restated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48CF69-74B0-9144-8FD3-635E43E4E25A}"/>
              </a:ext>
            </a:extLst>
          </p:cNvPr>
          <p:cNvSpPr txBox="1"/>
          <p:nvPr/>
        </p:nvSpPr>
        <p:spPr>
          <a:xfrm>
            <a:off x="1265341" y="2850989"/>
            <a:ext cx="6549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Equity</a:t>
            </a:r>
            <a:endParaRPr lang="en-US" sz="1600" b="1" dirty="0">
              <a:solidFill>
                <a:schemeClr val="tx2"/>
              </a:solidFill>
              <a:ea typeface="League Spartan" charset="0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DD59F2-B03C-664A-811A-BC1C78BC7B1E}"/>
              </a:ext>
            </a:extLst>
          </p:cNvPr>
          <p:cNvSpPr txBox="1"/>
          <p:nvPr/>
        </p:nvSpPr>
        <p:spPr>
          <a:xfrm>
            <a:off x="1138840" y="3304539"/>
            <a:ext cx="17020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Opening Balance Equity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39DBFF-463C-0441-AFD4-438064DA97BE}"/>
              </a:ext>
            </a:extLst>
          </p:cNvPr>
          <p:cNvSpPr txBox="1"/>
          <p:nvPr/>
        </p:nvSpPr>
        <p:spPr>
          <a:xfrm>
            <a:off x="1159376" y="3650365"/>
            <a:ext cx="2165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Owners Pay &amp; Personal Expense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0ADC05-A287-EA48-87F3-C86872BF257D}"/>
              </a:ext>
            </a:extLst>
          </p:cNvPr>
          <p:cNvSpPr txBox="1"/>
          <p:nvPr/>
        </p:nvSpPr>
        <p:spPr>
          <a:xfrm>
            <a:off x="1169146" y="4180858"/>
            <a:ext cx="13320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Retained Earnings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79EEFD-15A4-094F-8DE8-F76F9730D6B2}"/>
              </a:ext>
            </a:extLst>
          </p:cNvPr>
          <p:cNvSpPr txBox="1"/>
          <p:nvPr/>
        </p:nvSpPr>
        <p:spPr>
          <a:xfrm>
            <a:off x="6834875" y="3320972"/>
            <a:ext cx="6549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Equity</a:t>
            </a:r>
            <a:endParaRPr lang="en-US" sz="1600" b="1" dirty="0">
              <a:solidFill>
                <a:schemeClr val="tx2"/>
              </a:solidFill>
              <a:ea typeface="League Spartan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66DC4C-D000-6C49-B2FF-8CB4812FDE60}"/>
              </a:ext>
            </a:extLst>
          </p:cNvPr>
          <p:cNvSpPr txBox="1"/>
          <p:nvPr/>
        </p:nvSpPr>
        <p:spPr>
          <a:xfrm>
            <a:off x="6847017" y="3774522"/>
            <a:ext cx="17020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Opening Balance Equity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3B67A1-3FC4-0E4F-95D9-FFE1FF94AD53}"/>
              </a:ext>
            </a:extLst>
          </p:cNvPr>
          <p:cNvSpPr txBox="1"/>
          <p:nvPr/>
        </p:nvSpPr>
        <p:spPr>
          <a:xfrm>
            <a:off x="6828835" y="4212681"/>
            <a:ext cx="13320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Retained Earnings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AF809C-59FF-1B45-AD39-EFC93D63B7B1}"/>
              </a:ext>
            </a:extLst>
          </p:cNvPr>
          <p:cNvSpPr txBox="1"/>
          <p:nvPr/>
        </p:nvSpPr>
        <p:spPr>
          <a:xfrm>
            <a:off x="6796185" y="4650841"/>
            <a:ext cx="9355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Total Equity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4ACDC0-9DCC-9F49-93C0-F7FF8DFF1F10}"/>
              </a:ext>
            </a:extLst>
          </p:cNvPr>
          <p:cNvSpPr txBox="1"/>
          <p:nvPr/>
        </p:nvSpPr>
        <p:spPr>
          <a:xfrm>
            <a:off x="3634731" y="3290431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$ 1,071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1F3D36-5740-FD4E-8573-02C43AAC8DB0}"/>
              </a:ext>
            </a:extLst>
          </p:cNvPr>
          <p:cNvSpPr txBox="1"/>
          <p:nvPr/>
        </p:nvSpPr>
        <p:spPr>
          <a:xfrm>
            <a:off x="3634731" y="3728591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$ -92,202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B59F01-58CD-5642-B6D1-E7A83E244560}"/>
              </a:ext>
            </a:extLst>
          </p:cNvPr>
          <p:cNvSpPr txBox="1"/>
          <p:nvPr/>
        </p:nvSpPr>
        <p:spPr>
          <a:xfrm>
            <a:off x="3634731" y="4166751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$ 109,197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1A505D-F53C-8442-86E4-AA0C6876F3A3}"/>
              </a:ext>
            </a:extLst>
          </p:cNvPr>
          <p:cNvSpPr txBox="1"/>
          <p:nvPr/>
        </p:nvSpPr>
        <p:spPr>
          <a:xfrm>
            <a:off x="9148845" y="3757386"/>
            <a:ext cx="1238746" cy="3059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$ 1,071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D3597A-BE5F-E84B-8C24-20FD0A60EDC9}"/>
              </a:ext>
            </a:extLst>
          </p:cNvPr>
          <p:cNvSpPr txBox="1"/>
          <p:nvPr/>
        </p:nvSpPr>
        <p:spPr>
          <a:xfrm>
            <a:off x="9148845" y="4195545"/>
            <a:ext cx="1238746" cy="3059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$ 48,117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7D7CD5-5C37-C94E-9741-8FF6DCEB015F}"/>
              </a:ext>
            </a:extLst>
          </p:cNvPr>
          <p:cNvSpPr txBox="1"/>
          <p:nvPr/>
        </p:nvSpPr>
        <p:spPr>
          <a:xfrm>
            <a:off x="9148845" y="4634058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$ 49,188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F6820-F89F-D7DC-35D2-510D0C1E3E42}"/>
              </a:ext>
            </a:extLst>
          </p:cNvPr>
          <p:cNvSpPr/>
          <p:nvPr/>
        </p:nvSpPr>
        <p:spPr>
          <a:xfrm>
            <a:off x="1147136" y="4561595"/>
            <a:ext cx="2286000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D85443-B7C5-8C54-F825-AE7A339BC49B}"/>
              </a:ext>
            </a:extLst>
          </p:cNvPr>
          <p:cNvSpPr/>
          <p:nvPr/>
        </p:nvSpPr>
        <p:spPr>
          <a:xfrm>
            <a:off x="1147136" y="4999755"/>
            <a:ext cx="2286000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FA2FD8-CE62-CAA1-2F72-AB10AB8B1FDD}"/>
              </a:ext>
            </a:extLst>
          </p:cNvPr>
          <p:cNvSpPr/>
          <p:nvPr/>
        </p:nvSpPr>
        <p:spPr>
          <a:xfrm>
            <a:off x="3433136" y="4561595"/>
            <a:ext cx="1651158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52D194-C382-8A99-8380-030CBE79A566}"/>
              </a:ext>
            </a:extLst>
          </p:cNvPr>
          <p:cNvSpPr/>
          <p:nvPr/>
        </p:nvSpPr>
        <p:spPr>
          <a:xfrm>
            <a:off x="3433136" y="4999755"/>
            <a:ext cx="1651158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C36D6-6A8C-9390-8358-D0F86C830977}"/>
              </a:ext>
            </a:extLst>
          </p:cNvPr>
          <p:cNvSpPr txBox="1"/>
          <p:nvPr/>
        </p:nvSpPr>
        <p:spPr>
          <a:xfrm>
            <a:off x="1188675" y="4642175"/>
            <a:ext cx="923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Net Income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15DC9-7B45-9F23-0A25-DBA317018F9A}"/>
              </a:ext>
            </a:extLst>
          </p:cNvPr>
          <p:cNvSpPr txBox="1"/>
          <p:nvPr/>
        </p:nvSpPr>
        <p:spPr>
          <a:xfrm>
            <a:off x="1179481" y="5080335"/>
            <a:ext cx="9355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Total Equity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9FD567-11BE-2499-9D56-F7C749F0F405}"/>
              </a:ext>
            </a:extLst>
          </p:cNvPr>
          <p:cNvSpPr txBox="1"/>
          <p:nvPr/>
        </p:nvSpPr>
        <p:spPr>
          <a:xfrm>
            <a:off x="3639340" y="4625392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$ 31,122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4146E3-0C15-8C01-38FB-2C959C8BA448}"/>
              </a:ext>
            </a:extLst>
          </p:cNvPr>
          <p:cNvSpPr txBox="1"/>
          <p:nvPr/>
        </p:nvSpPr>
        <p:spPr>
          <a:xfrm>
            <a:off x="3639340" y="5063552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$ 49,188</a:t>
            </a:r>
          </a:p>
        </p:txBody>
      </p:sp>
    </p:spTree>
    <p:extLst>
      <p:ext uri="{BB962C8B-B14F-4D97-AF65-F5344CB8AC3E}">
        <p14:creationId xmlns:p14="http://schemas.microsoft.com/office/powerpoint/2010/main" val="394361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FE4D33-7697-6548-BE73-F45143531B1B}"/>
              </a:ext>
            </a:extLst>
          </p:cNvPr>
          <p:cNvSpPr/>
          <p:nvPr/>
        </p:nvSpPr>
        <p:spPr>
          <a:xfrm>
            <a:off x="6022106" y="2290084"/>
            <a:ext cx="5366328" cy="56960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3CEA3-0EE9-ED4C-95E0-982E331EB76E}"/>
              </a:ext>
            </a:extLst>
          </p:cNvPr>
          <p:cNvSpPr txBox="1"/>
          <p:nvPr/>
        </p:nvSpPr>
        <p:spPr>
          <a:xfrm>
            <a:off x="4601475" y="306186"/>
            <a:ext cx="2989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cs typeface="Poppins" pitchFamily="2" charset="77"/>
              </a:rPr>
              <a:t>Financial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632B2-58BC-A74C-B824-19061C70EE8A}"/>
              </a:ext>
            </a:extLst>
          </p:cNvPr>
          <p:cNvSpPr/>
          <p:nvPr/>
        </p:nvSpPr>
        <p:spPr>
          <a:xfrm>
            <a:off x="6022107" y="2859691"/>
            <a:ext cx="3733329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7941-CEC9-1946-AFEE-658EA9933035}"/>
              </a:ext>
            </a:extLst>
          </p:cNvPr>
          <p:cNvSpPr/>
          <p:nvPr/>
        </p:nvSpPr>
        <p:spPr>
          <a:xfrm>
            <a:off x="6022107" y="3297851"/>
            <a:ext cx="3733329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E3354-75F5-CE44-8836-055E772335A0}"/>
              </a:ext>
            </a:extLst>
          </p:cNvPr>
          <p:cNvSpPr/>
          <p:nvPr/>
        </p:nvSpPr>
        <p:spPr>
          <a:xfrm>
            <a:off x="6022107" y="3736011"/>
            <a:ext cx="3733329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49576-D52A-5C4C-BCD1-7F1B41472104}"/>
              </a:ext>
            </a:extLst>
          </p:cNvPr>
          <p:cNvSpPr/>
          <p:nvPr/>
        </p:nvSpPr>
        <p:spPr>
          <a:xfrm>
            <a:off x="6022107" y="4174171"/>
            <a:ext cx="3733329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9ECCF2-8016-984A-A7C6-608831EDE5A9}"/>
              </a:ext>
            </a:extLst>
          </p:cNvPr>
          <p:cNvSpPr/>
          <p:nvPr/>
        </p:nvSpPr>
        <p:spPr>
          <a:xfrm>
            <a:off x="6022107" y="4640096"/>
            <a:ext cx="3733329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89301-668D-D54B-8449-0090735A2E9C}"/>
              </a:ext>
            </a:extLst>
          </p:cNvPr>
          <p:cNvSpPr/>
          <p:nvPr/>
        </p:nvSpPr>
        <p:spPr>
          <a:xfrm>
            <a:off x="9755436" y="2859691"/>
            <a:ext cx="1651158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6EAD9-4E61-814E-A17C-17390D41DBFB}"/>
              </a:ext>
            </a:extLst>
          </p:cNvPr>
          <p:cNvSpPr/>
          <p:nvPr/>
        </p:nvSpPr>
        <p:spPr>
          <a:xfrm>
            <a:off x="9755436" y="3297851"/>
            <a:ext cx="1651158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2F1F3-4C5D-1248-B062-8DF77BA0A952}"/>
              </a:ext>
            </a:extLst>
          </p:cNvPr>
          <p:cNvSpPr/>
          <p:nvPr/>
        </p:nvSpPr>
        <p:spPr>
          <a:xfrm>
            <a:off x="9755436" y="3736011"/>
            <a:ext cx="1651158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E642F5-D4B9-F64C-B4DD-2F44ABAD4FB6}"/>
              </a:ext>
            </a:extLst>
          </p:cNvPr>
          <p:cNvSpPr/>
          <p:nvPr/>
        </p:nvSpPr>
        <p:spPr>
          <a:xfrm>
            <a:off x="9755436" y="4174171"/>
            <a:ext cx="1651158" cy="438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D4C21B-962F-5C4F-9EEB-9ABF8A118355}"/>
              </a:ext>
            </a:extLst>
          </p:cNvPr>
          <p:cNvSpPr/>
          <p:nvPr/>
        </p:nvSpPr>
        <p:spPr>
          <a:xfrm>
            <a:off x="9755436" y="4640096"/>
            <a:ext cx="1651158" cy="4381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E6D608-6E10-6A49-BC4D-A3720217D3D3}"/>
              </a:ext>
            </a:extLst>
          </p:cNvPr>
          <p:cNvSpPr txBox="1"/>
          <p:nvPr/>
        </p:nvSpPr>
        <p:spPr>
          <a:xfrm>
            <a:off x="7242503" y="2403514"/>
            <a:ext cx="31484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Cash Management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48CF69-74B0-9144-8FD3-635E43E4E25A}"/>
              </a:ext>
            </a:extLst>
          </p:cNvPr>
          <p:cNvSpPr txBox="1"/>
          <p:nvPr/>
        </p:nvSpPr>
        <p:spPr>
          <a:xfrm>
            <a:off x="6052279" y="2909494"/>
            <a:ext cx="22402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Current Cash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DD59F2-B03C-664A-811A-BC1C78BC7B1E}"/>
              </a:ext>
            </a:extLst>
          </p:cNvPr>
          <p:cNvSpPr txBox="1"/>
          <p:nvPr/>
        </p:nvSpPr>
        <p:spPr>
          <a:xfrm>
            <a:off x="6031348" y="3347655"/>
            <a:ext cx="26026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Operating Cash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39DBFF-463C-0441-AFD4-438064DA97BE}"/>
              </a:ext>
            </a:extLst>
          </p:cNvPr>
          <p:cNvSpPr txBox="1"/>
          <p:nvPr/>
        </p:nvSpPr>
        <p:spPr>
          <a:xfrm>
            <a:off x="6059938" y="3785814"/>
            <a:ext cx="20848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Excess Cash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0ADC05-A287-EA48-87F3-C86872BF257D}"/>
              </a:ext>
            </a:extLst>
          </p:cNvPr>
          <p:cNvSpPr txBox="1"/>
          <p:nvPr/>
        </p:nvSpPr>
        <p:spPr>
          <a:xfrm>
            <a:off x="6031345" y="4223974"/>
            <a:ext cx="36853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Proposed Short Term Investment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3B67A1-3FC4-0E4F-95D9-FFE1FF94AD53}"/>
              </a:ext>
            </a:extLst>
          </p:cNvPr>
          <p:cNvSpPr txBox="1"/>
          <p:nvPr/>
        </p:nvSpPr>
        <p:spPr>
          <a:xfrm>
            <a:off x="6020682" y="4689899"/>
            <a:ext cx="31068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Invest in Expansion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6AAA85-CE45-3142-A8E9-82188B9DE3C6}"/>
              </a:ext>
            </a:extLst>
          </p:cNvPr>
          <p:cNvSpPr txBox="1"/>
          <p:nvPr/>
        </p:nvSpPr>
        <p:spPr>
          <a:xfrm>
            <a:off x="9961640" y="2926164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$ 43,318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4ACDC0-9DCC-9F49-93C0-F7FF8DFF1F10}"/>
              </a:ext>
            </a:extLst>
          </p:cNvPr>
          <p:cNvSpPr txBox="1"/>
          <p:nvPr/>
        </p:nvSpPr>
        <p:spPr>
          <a:xfrm>
            <a:off x="9961640" y="3364324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$ 3,088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1F3D36-5740-FD4E-8573-02C43AAC8DB0}"/>
              </a:ext>
            </a:extLst>
          </p:cNvPr>
          <p:cNvSpPr txBox="1"/>
          <p:nvPr/>
        </p:nvSpPr>
        <p:spPr>
          <a:xfrm>
            <a:off x="9961640" y="3802484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$ 40,231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B59F01-58CD-5642-B6D1-E7A83E244560}"/>
              </a:ext>
            </a:extLst>
          </p:cNvPr>
          <p:cNvSpPr txBox="1"/>
          <p:nvPr/>
        </p:nvSpPr>
        <p:spPr>
          <a:xfrm>
            <a:off x="9961640" y="4240644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$ 20,000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D3597A-BE5F-E84B-8C24-20FD0A60EDC9}"/>
              </a:ext>
            </a:extLst>
          </p:cNvPr>
          <p:cNvSpPr txBox="1"/>
          <p:nvPr/>
        </p:nvSpPr>
        <p:spPr>
          <a:xfrm>
            <a:off x="9961640" y="4703893"/>
            <a:ext cx="1238746" cy="30521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1750"/>
              </a:lnSpc>
            </a:pPr>
            <a:r>
              <a:rPr lang="en-US" sz="1200" b="1" dirty="0">
                <a:solidFill>
                  <a:schemeClr val="tx2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$ 20,231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8AD9AE-B3C9-F3B8-EADA-2C7EBBDBF830}"/>
              </a:ext>
            </a:extLst>
          </p:cNvPr>
          <p:cNvSpPr/>
          <p:nvPr/>
        </p:nvSpPr>
        <p:spPr>
          <a:xfrm>
            <a:off x="951345" y="1754909"/>
            <a:ext cx="3777673" cy="407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03711F-0F5F-A814-FB62-8BB5E2E7B188}"/>
              </a:ext>
            </a:extLst>
          </p:cNvPr>
          <p:cNvSpPr/>
          <p:nvPr/>
        </p:nvSpPr>
        <p:spPr>
          <a:xfrm>
            <a:off x="960582" y="2290618"/>
            <a:ext cx="3768436" cy="40079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97121-CB51-1BB9-FC4B-91204A4D266F}"/>
              </a:ext>
            </a:extLst>
          </p:cNvPr>
          <p:cNvSpPr txBox="1"/>
          <p:nvPr/>
        </p:nvSpPr>
        <p:spPr>
          <a:xfrm>
            <a:off x="1810327" y="1811849"/>
            <a:ext cx="187494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Financial Ratios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F1CD6F8D-FC6F-AA41-A678-7A8B19D90842}"/>
              </a:ext>
            </a:extLst>
          </p:cNvPr>
          <p:cNvSpPr/>
          <p:nvPr/>
        </p:nvSpPr>
        <p:spPr>
          <a:xfrm>
            <a:off x="1173018" y="2667636"/>
            <a:ext cx="1379181" cy="1340945"/>
          </a:xfrm>
          <a:prstGeom prst="blockArc">
            <a:avLst>
              <a:gd name="adj1" fmla="val 16201138"/>
              <a:gd name="adj2" fmla="val 7307967"/>
              <a:gd name="adj3" fmla="val 131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2911B6-61D8-09AD-3249-13A716F1D1A1}"/>
              </a:ext>
            </a:extLst>
          </p:cNvPr>
          <p:cNvSpPr txBox="1"/>
          <p:nvPr/>
        </p:nvSpPr>
        <p:spPr>
          <a:xfrm>
            <a:off x="1320800" y="2990538"/>
            <a:ext cx="1010296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N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1</a:t>
            </a:r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67</a:t>
            </a: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5B182EC4-F246-B02B-7259-31A13D6552B5}"/>
              </a:ext>
            </a:extLst>
          </p:cNvPr>
          <p:cNvSpPr/>
          <p:nvPr/>
        </p:nvSpPr>
        <p:spPr>
          <a:xfrm>
            <a:off x="2872510" y="4511822"/>
            <a:ext cx="1572400" cy="1445633"/>
          </a:xfrm>
          <a:prstGeom prst="blockArc">
            <a:avLst>
              <a:gd name="adj1" fmla="val 16201138"/>
              <a:gd name="adj2" fmla="val 6414458"/>
              <a:gd name="adj3" fmla="val 1117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0A18-3113-AB0B-A510-53926E7249ED}"/>
              </a:ext>
            </a:extLst>
          </p:cNvPr>
          <p:cNvSpPr txBox="1"/>
          <p:nvPr/>
        </p:nvSpPr>
        <p:spPr>
          <a:xfrm>
            <a:off x="3153079" y="4947767"/>
            <a:ext cx="1107537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57.9%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C555F5-F66D-6FC7-520F-20648578F1FD}"/>
              </a:ext>
            </a:extLst>
          </p:cNvPr>
          <p:cNvSpPr txBox="1"/>
          <p:nvPr/>
        </p:nvSpPr>
        <p:spPr>
          <a:xfrm>
            <a:off x="1193850" y="4950480"/>
            <a:ext cx="1582759" cy="276999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Profitability Ratio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14F0CE-E8D4-4C32-8083-63CB51CD0A0B}"/>
              </a:ext>
            </a:extLst>
          </p:cNvPr>
          <p:cNvSpPr txBox="1"/>
          <p:nvPr/>
        </p:nvSpPr>
        <p:spPr>
          <a:xfrm>
            <a:off x="3164692" y="5235547"/>
            <a:ext cx="1000908" cy="230832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Profit Margin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3DF372-FB4E-9C3E-619E-6C79F725E360}"/>
              </a:ext>
            </a:extLst>
          </p:cNvPr>
          <p:cNvSpPr txBox="1"/>
          <p:nvPr/>
        </p:nvSpPr>
        <p:spPr>
          <a:xfrm>
            <a:off x="1285092" y="3319002"/>
            <a:ext cx="1000908" cy="230832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Current Ratio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7B8646-D725-2965-67A7-BBC171696920}"/>
              </a:ext>
            </a:extLst>
          </p:cNvPr>
          <p:cNvSpPr txBox="1"/>
          <p:nvPr/>
        </p:nvSpPr>
        <p:spPr>
          <a:xfrm>
            <a:off x="2740948" y="3172480"/>
            <a:ext cx="1582759" cy="276999"/>
          </a:xfrm>
          <a:prstGeom prst="rect">
            <a:avLst/>
          </a:prstGeom>
          <a:noFill/>
        </p:spPr>
        <p:txBody>
          <a:bodyPr wrap="square" lIns="9144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Liquidity Ratio</a:t>
            </a:r>
          </a:p>
        </p:txBody>
      </p:sp>
    </p:spTree>
    <p:extLst>
      <p:ext uri="{BB962C8B-B14F-4D97-AF65-F5344CB8AC3E}">
        <p14:creationId xmlns:p14="http://schemas.microsoft.com/office/powerpoint/2010/main" val="428443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3843-6CB8-4276-1D2B-8A8F9E05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546" y="2471016"/>
            <a:ext cx="3429000" cy="1325563"/>
          </a:xfrm>
        </p:spPr>
        <p:txBody>
          <a:bodyPr/>
          <a:lstStyle/>
          <a:p>
            <a:r>
              <a:rPr lang="en-IN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138B3-3171-6B73-C158-C6106AE8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  <a:endParaRPr lang="en-US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54922E7-99B3-0E14-5B2D-68D931A9EF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713313"/>
          <a:ext cx="525780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08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1960B-3C08-3E41-A64E-DD3B1C8772EE}"/>
              </a:ext>
            </a:extLst>
          </p:cNvPr>
          <p:cNvSpPr txBox="1"/>
          <p:nvPr/>
        </p:nvSpPr>
        <p:spPr>
          <a:xfrm>
            <a:off x="4890847" y="213823"/>
            <a:ext cx="2391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tx2"/>
                </a:solidFill>
                <a:latin typeface="+mj-lt"/>
                <a:cs typeface="Poppins" pitchFamily="2" charset="77"/>
              </a:rPr>
              <a:t>S</a:t>
            </a:r>
            <a:r>
              <a:rPr lang="en-US" sz="3000" b="1" dirty="0">
                <a:solidFill>
                  <a:schemeClr val="tx2"/>
                </a:solidFill>
                <a:latin typeface="+mj-lt"/>
                <a:cs typeface="Poppins" pitchFamily="2" charset="77"/>
              </a:rPr>
              <a:t>WOT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33B85-C0B9-C94B-AE18-04186822EF46}"/>
              </a:ext>
            </a:extLst>
          </p:cNvPr>
          <p:cNvSpPr txBox="1"/>
          <p:nvPr/>
        </p:nvSpPr>
        <p:spPr>
          <a:xfrm>
            <a:off x="4813438" y="953841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D5C90-2D45-7F4A-87E2-023D790E7A4D}"/>
              </a:ext>
            </a:extLst>
          </p:cNvPr>
          <p:cNvSpPr/>
          <p:nvPr/>
        </p:nvSpPr>
        <p:spPr>
          <a:xfrm>
            <a:off x="3335962" y="932865"/>
            <a:ext cx="4173202" cy="1487055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C908C-2FFF-AD41-999D-025F00E926C3}"/>
              </a:ext>
            </a:extLst>
          </p:cNvPr>
          <p:cNvSpPr/>
          <p:nvPr/>
        </p:nvSpPr>
        <p:spPr>
          <a:xfrm>
            <a:off x="7551710" y="932865"/>
            <a:ext cx="4166813" cy="148705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FE8E0-01BD-DA4C-96B9-0E63770E8826}"/>
              </a:ext>
            </a:extLst>
          </p:cNvPr>
          <p:cNvSpPr/>
          <p:nvPr/>
        </p:nvSpPr>
        <p:spPr>
          <a:xfrm>
            <a:off x="762001" y="2419921"/>
            <a:ext cx="2573962" cy="204942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B4736-DAE1-0748-A598-995F3573EE16}"/>
              </a:ext>
            </a:extLst>
          </p:cNvPr>
          <p:cNvSpPr/>
          <p:nvPr/>
        </p:nvSpPr>
        <p:spPr>
          <a:xfrm>
            <a:off x="762001" y="4491238"/>
            <a:ext cx="2573962" cy="211275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5A7902-E578-5740-8DAC-0D52AF4887F2}"/>
              </a:ext>
            </a:extLst>
          </p:cNvPr>
          <p:cNvSpPr/>
          <p:nvPr/>
        </p:nvSpPr>
        <p:spPr>
          <a:xfrm>
            <a:off x="3335962" y="2420223"/>
            <a:ext cx="4182438" cy="2059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54F67C-63E7-3F4C-959C-441825069A34}"/>
              </a:ext>
            </a:extLst>
          </p:cNvPr>
          <p:cNvSpPr/>
          <p:nvPr/>
        </p:nvSpPr>
        <p:spPr>
          <a:xfrm>
            <a:off x="7539072" y="2420223"/>
            <a:ext cx="4182438" cy="205940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1B5BF-B9C5-AD44-904F-1C151D28CD45}"/>
              </a:ext>
            </a:extLst>
          </p:cNvPr>
          <p:cNvSpPr/>
          <p:nvPr/>
        </p:nvSpPr>
        <p:spPr>
          <a:xfrm>
            <a:off x="3335962" y="4481994"/>
            <a:ext cx="4182438" cy="21219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A83BB5-1BFF-C443-BB00-894A36EF4C88}"/>
              </a:ext>
            </a:extLst>
          </p:cNvPr>
          <p:cNvSpPr/>
          <p:nvPr/>
        </p:nvSpPr>
        <p:spPr>
          <a:xfrm>
            <a:off x="7539072" y="4481994"/>
            <a:ext cx="4182438" cy="21219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6D0EE7-70EF-6340-A54C-F9F89FC740F8}"/>
              </a:ext>
            </a:extLst>
          </p:cNvPr>
          <p:cNvSpPr txBox="1"/>
          <p:nvPr/>
        </p:nvSpPr>
        <p:spPr>
          <a:xfrm>
            <a:off x="3472583" y="975045"/>
            <a:ext cx="3075998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 rtl="0" fontAlgn="base"/>
            <a:r>
              <a:rPr lang="en-US" sz="1200" b="1" i="0" dirty="0">
                <a:solidFill>
                  <a:schemeClr val="bg1"/>
                </a:solidFill>
                <a:effectLst/>
              </a:rPr>
              <a:t>External Opportunities (O) 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Implementation of other languages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2.  Capture highly more skilled employees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3.  Expansion into other regions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4.  Expansion globally </a:t>
            </a:r>
            <a:endParaRPr lang="en-US" sz="11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2356-41AC-284D-84BF-CAC238134D3D}"/>
              </a:ext>
            </a:extLst>
          </p:cNvPr>
          <p:cNvSpPr txBox="1"/>
          <p:nvPr/>
        </p:nvSpPr>
        <p:spPr>
          <a:xfrm>
            <a:off x="7670805" y="978244"/>
            <a:ext cx="3766323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 rtl="0" fontAlgn="base"/>
            <a:r>
              <a:rPr lang="en-US" sz="1200" b="1" i="0" dirty="0">
                <a:solidFill>
                  <a:schemeClr val="bg1"/>
                </a:solidFill>
                <a:effectLst/>
              </a:rPr>
              <a:t>External Threats (T) 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 High cost associated with expansion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2. Potential failure with expansion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3. Growth in AI industry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4. Free language resources (YouTube; Kahn Academy)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5.  Reliance on Cloud Service 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6.  Hostile takeover</a:t>
            </a:r>
            <a:endParaRPr lang="en-US" sz="11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8D63CA-C614-C446-9898-3AD31CF53A98}"/>
              </a:ext>
            </a:extLst>
          </p:cNvPr>
          <p:cNvSpPr txBox="1"/>
          <p:nvPr/>
        </p:nvSpPr>
        <p:spPr>
          <a:xfrm>
            <a:off x="868217" y="2550250"/>
            <a:ext cx="2401455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 rtl="0" fontAlgn="base"/>
            <a:r>
              <a:rPr lang="en-US" sz="1200" b="1" i="0" dirty="0">
                <a:solidFill>
                  <a:schemeClr val="bg1"/>
                </a:solidFill>
                <a:effectLst/>
              </a:rPr>
              <a:t>Internal Strengths (S)​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0" i="0" dirty="0">
                <a:solidFill>
                  <a:schemeClr val="bg1"/>
                </a:solidFill>
                <a:effectLst/>
              </a:rPr>
              <a:t>Industry Knowledge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2. Local Connections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3.  Strategic Partnerships (YMCA)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4. Low Supplier Reliance 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5. Low Cost for Employees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6. Customer work pace control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7. Providing Certifications</a:t>
            </a:r>
            <a:endParaRPr lang="en-US" sz="11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3263BB-0915-D641-9120-D1BF08087503}"/>
              </a:ext>
            </a:extLst>
          </p:cNvPr>
          <p:cNvSpPr txBox="1"/>
          <p:nvPr/>
        </p:nvSpPr>
        <p:spPr>
          <a:xfrm>
            <a:off x="843723" y="4628445"/>
            <a:ext cx="2409629" cy="175432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 rtl="0" fontAlgn="base"/>
            <a:r>
              <a:rPr lang="en-US" sz="1200" b="1" i="0" dirty="0">
                <a:solidFill>
                  <a:schemeClr val="bg1"/>
                </a:solidFill>
                <a:effectLst/>
              </a:rPr>
              <a:t>Internal Weaknesses (W)​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 M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</a:rPr>
              <a:t>any Competitors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u="none" strike="noStrike" dirty="0">
                <a:solidFill>
                  <a:schemeClr val="bg1"/>
                </a:solidFill>
                <a:effectLst/>
              </a:rPr>
              <a:t>2. Low barriers to entry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3. High reliance on customers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4. Brand Awareness and Recognition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5. Low Customer Base</a:t>
            </a:r>
            <a:r>
              <a:rPr lang="en-US" sz="1200" b="1" i="0" dirty="0">
                <a:solidFill>
                  <a:schemeClr val="bg1"/>
                </a:solidFill>
                <a:effectLst/>
              </a:rPr>
              <a:t>​</a:t>
            </a:r>
            <a:endParaRPr lang="en-US" sz="1100" b="1" i="0" dirty="0">
              <a:solidFill>
                <a:schemeClr val="bg1"/>
              </a:solidFill>
              <a:effectLst/>
            </a:endParaRPr>
          </a:p>
          <a:p>
            <a:pPr algn="l" rtl="0" fontAlgn="base"/>
            <a:r>
              <a:rPr lang="en-US" sz="1200" b="0" i="0" dirty="0">
                <a:solidFill>
                  <a:schemeClr val="bg1"/>
                </a:solidFill>
                <a:effectLst/>
              </a:rPr>
              <a:t>6. Cost for maintaining the Cloud Services</a:t>
            </a:r>
            <a:endParaRPr lang="en-US" sz="11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5844268-AD2F-104A-A91D-F6F16C7C3658}"/>
              </a:ext>
            </a:extLst>
          </p:cNvPr>
          <p:cNvSpPr txBox="1">
            <a:spLocks/>
          </p:cNvSpPr>
          <p:nvPr/>
        </p:nvSpPr>
        <p:spPr>
          <a:xfrm>
            <a:off x="3509818" y="2514601"/>
            <a:ext cx="3734361" cy="1762406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+mn-lt"/>
              </a:rPr>
              <a:t>SO Strategic Options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+mn-lt"/>
              </a:rPr>
              <a:t>Leverage strength to seize opportunity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1. Focus on innovation and content creation​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2. Establish strong connections and build brand awareness through strategic partnerships​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3. Attracting skilled labor from local talent pool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D8CBCC5-D51A-5939-487F-F76C97D66CC2}"/>
              </a:ext>
            </a:extLst>
          </p:cNvPr>
          <p:cNvSpPr txBox="1">
            <a:spLocks/>
          </p:cNvSpPr>
          <p:nvPr/>
        </p:nvSpPr>
        <p:spPr>
          <a:xfrm>
            <a:off x="7707746" y="2388445"/>
            <a:ext cx="3734361" cy="2023952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+mn-lt"/>
              </a:rPr>
              <a:t>ST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+mn-lt"/>
              </a:rPr>
              <a:t>Strategic Options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+mn-lt"/>
              </a:rPr>
              <a:t>Leverage strength to mitigate threat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1. Leverage low supplier reliance to minimize high cost of expansion​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2. Provide better customer service and content quality to overcome free subscription services​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3. Leverage benefit of work at one's own pace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666C22D-DA98-79AF-8781-3CA9D4A7D3FB}"/>
              </a:ext>
            </a:extLst>
          </p:cNvPr>
          <p:cNvSpPr txBox="1">
            <a:spLocks/>
          </p:cNvSpPr>
          <p:nvPr/>
        </p:nvSpPr>
        <p:spPr>
          <a:xfrm>
            <a:off x="7721602" y="4480484"/>
            <a:ext cx="3734361" cy="2060885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+mn-lt"/>
              </a:rPr>
              <a:t>WT Strategic Options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+mn-lt"/>
              </a:rPr>
              <a:t>Play defense to overcome weakness and mitigate threat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1. License and copyright content to local municipalities and schools​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2. Strategic partnerships to tailor content to specific group​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3. Less reliance on AI land cloud services leading to lower maintenance cost​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2797A4-5F83-D59C-1364-F773E23B5F68}"/>
              </a:ext>
            </a:extLst>
          </p:cNvPr>
          <p:cNvSpPr txBox="1">
            <a:spLocks/>
          </p:cNvSpPr>
          <p:nvPr/>
        </p:nvSpPr>
        <p:spPr>
          <a:xfrm>
            <a:off x="3487479" y="4511028"/>
            <a:ext cx="3734361" cy="1984005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+mn-lt"/>
              </a:rPr>
              <a:t>WO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+mn-lt"/>
              </a:rPr>
              <a:t>Strategic Options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1" dirty="0">
                <a:solidFill>
                  <a:srgbClr val="000000"/>
                </a:solidFill>
                <a:effectLst/>
                <a:latin typeface="+mn-lt"/>
              </a:rPr>
              <a:t>Seize opportunity to overcome weakness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1. Retaining skilled employees to gain edge on the market​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2. Increase in customer base by expanding globally &amp; in other languages​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3. Strengthening brand awareness &amp; recognition due to expansion</a:t>
            </a:r>
            <a:endParaRPr lang="en-US" sz="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566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35499D-1E7C-CC49-9F8F-2981B82B15AD}"/>
              </a:ext>
            </a:extLst>
          </p:cNvPr>
          <p:cNvSpPr/>
          <p:nvPr/>
        </p:nvSpPr>
        <p:spPr>
          <a:xfrm>
            <a:off x="762000" y="1071418"/>
            <a:ext cx="3429000" cy="85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3FF417-7AA4-2945-912E-C0522274C2BD}"/>
              </a:ext>
            </a:extLst>
          </p:cNvPr>
          <p:cNvSpPr/>
          <p:nvPr/>
        </p:nvSpPr>
        <p:spPr>
          <a:xfrm>
            <a:off x="4381500" y="1071418"/>
            <a:ext cx="3429000" cy="85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0B5E2-B3CD-5E4F-A017-D75EB6226176}"/>
              </a:ext>
            </a:extLst>
          </p:cNvPr>
          <p:cNvSpPr/>
          <p:nvPr/>
        </p:nvSpPr>
        <p:spPr>
          <a:xfrm>
            <a:off x="8001000" y="1071418"/>
            <a:ext cx="3429000" cy="85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911E1-9A12-5D4A-8BA0-7968BA11CC16}"/>
              </a:ext>
            </a:extLst>
          </p:cNvPr>
          <p:cNvSpPr/>
          <p:nvPr/>
        </p:nvSpPr>
        <p:spPr>
          <a:xfrm>
            <a:off x="762000" y="2059709"/>
            <a:ext cx="7048500" cy="211715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45D22-494C-DB48-B5CD-12D9D8C76D4A}"/>
              </a:ext>
            </a:extLst>
          </p:cNvPr>
          <p:cNvSpPr/>
          <p:nvPr/>
        </p:nvSpPr>
        <p:spPr>
          <a:xfrm>
            <a:off x="762000" y="4276436"/>
            <a:ext cx="3429000" cy="22005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1DF37-F235-4A4E-90D7-07B26DDB5C24}"/>
              </a:ext>
            </a:extLst>
          </p:cNvPr>
          <p:cNvSpPr/>
          <p:nvPr/>
        </p:nvSpPr>
        <p:spPr>
          <a:xfrm>
            <a:off x="4381500" y="4276436"/>
            <a:ext cx="3429000" cy="22005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301090-4FF3-8540-9B2E-FD410FC8FD44}"/>
              </a:ext>
            </a:extLst>
          </p:cNvPr>
          <p:cNvSpPr/>
          <p:nvPr/>
        </p:nvSpPr>
        <p:spPr>
          <a:xfrm>
            <a:off x="8001000" y="2059709"/>
            <a:ext cx="3429000" cy="211715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07110-B837-B045-AE1F-167602394710}"/>
              </a:ext>
            </a:extLst>
          </p:cNvPr>
          <p:cNvSpPr/>
          <p:nvPr/>
        </p:nvSpPr>
        <p:spPr>
          <a:xfrm>
            <a:off x="8001000" y="4276436"/>
            <a:ext cx="3429000" cy="22005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1B25D5-24C8-AC49-844B-8D377F7E60D4}"/>
              </a:ext>
            </a:extLst>
          </p:cNvPr>
          <p:cNvSpPr/>
          <p:nvPr/>
        </p:nvSpPr>
        <p:spPr>
          <a:xfrm>
            <a:off x="947738" y="1202449"/>
            <a:ext cx="647700" cy="647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DA6106-D421-1342-91F2-27414AD80B3E}"/>
              </a:ext>
            </a:extLst>
          </p:cNvPr>
          <p:cNvSpPr/>
          <p:nvPr/>
        </p:nvSpPr>
        <p:spPr>
          <a:xfrm>
            <a:off x="4569052" y="1202449"/>
            <a:ext cx="647700" cy="64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C41770-556E-BA41-A7A3-67DD1C09705C}"/>
              </a:ext>
            </a:extLst>
          </p:cNvPr>
          <p:cNvSpPr/>
          <p:nvPr/>
        </p:nvSpPr>
        <p:spPr>
          <a:xfrm>
            <a:off x="8190366" y="1202449"/>
            <a:ext cx="647700" cy="64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3" name="Freeform 999">
            <a:extLst>
              <a:ext uri="{FF2B5EF4-FFF2-40B4-BE49-F238E27FC236}">
                <a16:creationId xmlns:a16="http://schemas.microsoft.com/office/drawing/2014/main" id="{AFCC6232-B9EA-3349-8EEE-1A8D54537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2314" y="1352809"/>
            <a:ext cx="358547" cy="358547"/>
          </a:xfrm>
          <a:custGeom>
            <a:avLst/>
            <a:gdLst>
              <a:gd name="T0" fmla="*/ 309016 w 289849"/>
              <a:gd name="T1" fmla="*/ 822812 h 290152"/>
              <a:gd name="T2" fmla="*/ 436972 w 289849"/>
              <a:gd name="T3" fmla="*/ 645296 h 290152"/>
              <a:gd name="T4" fmla="*/ 505772 w 289849"/>
              <a:gd name="T5" fmla="*/ 645296 h 290152"/>
              <a:gd name="T6" fmla="*/ 828071 w 289849"/>
              <a:gd name="T7" fmla="*/ 528952 h 290152"/>
              <a:gd name="T8" fmla="*/ 931875 w 289849"/>
              <a:gd name="T9" fmla="*/ 536147 h 290152"/>
              <a:gd name="T10" fmla="*/ 551647 w 289849"/>
              <a:gd name="T11" fmla="*/ 491767 h 290152"/>
              <a:gd name="T12" fmla="*/ 347643 w 289849"/>
              <a:gd name="T13" fmla="*/ 548137 h 290152"/>
              <a:gd name="T14" fmla="*/ 142436 w 289849"/>
              <a:gd name="T15" fmla="*/ 636901 h 290152"/>
              <a:gd name="T16" fmla="*/ 211239 w 289849"/>
              <a:gd name="T17" fmla="*/ 728058 h 290152"/>
              <a:gd name="T18" fmla="*/ 339195 w 289849"/>
              <a:gd name="T19" fmla="*/ 728058 h 290152"/>
              <a:gd name="T20" fmla="*/ 408000 w 289849"/>
              <a:gd name="T21" fmla="*/ 629702 h 290152"/>
              <a:gd name="T22" fmla="*/ 534743 w 289849"/>
              <a:gd name="T23" fmla="*/ 629702 h 290152"/>
              <a:gd name="T24" fmla="*/ 603547 w 289849"/>
              <a:gd name="T25" fmla="*/ 540950 h 290152"/>
              <a:gd name="T26" fmla="*/ 633728 w 289849"/>
              <a:gd name="T27" fmla="*/ 822812 h 290152"/>
              <a:gd name="T28" fmla="*/ 599926 w 289849"/>
              <a:gd name="T29" fmla="*/ 436594 h 290152"/>
              <a:gd name="T30" fmla="*/ 461676 w 289849"/>
              <a:gd name="T31" fmla="*/ 352871 h 290152"/>
              <a:gd name="T32" fmla="*/ 207497 w 289849"/>
              <a:gd name="T33" fmla="*/ 352871 h 290152"/>
              <a:gd name="T34" fmla="*/ 764904 w 289849"/>
              <a:gd name="T35" fmla="*/ 336518 h 290152"/>
              <a:gd name="T36" fmla="*/ 679847 w 289849"/>
              <a:gd name="T37" fmla="*/ 420874 h 290152"/>
              <a:gd name="T38" fmla="*/ 747195 w 289849"/>
              <a:gd name="T39" fmla="*/ 279468 h 290152"/>
              <a:gd name="T40" fmla="*/ 870318 w 289849"/>
              <a:gd name="T41" fmla="*/ 401810 h 290152"/>
              <a:gd name="T42" fmla="*/ 548079 w 289849"/>
              <a:gd name="T43" fmla="*/ 242701 h 290152"/>
              <a:gd name="T44" fmla="*/ 414917 w 289849"/>
              <a:gd name="T45" fmla="*/ 273094 h 290152"/>
              <a:gd name="T46" fmla="*/ 223195 w 289849"/>
              <a:gd name="T47" fmla="*/ 242701 h 290152"/>
              <a:gd name="T48" fmla="*/ 334249 w 289849"/>
              <a:gd name="T49" fmla="*/ 273094 h 290152"/>
              <a:gd name="T50" fmla="*/ 223195 w 289849"/>
              <a:gd name="T51" fmla="*/ 242701 h 290152"/>
              <a:gd name="T52" fmla="*/ 940331 w 289849"/>
              <a:gd name="T53" fmla="*/ 125935 h 290152"/>
              <a:gd name="T54" fmla="*/ 142436 w 289849"/>
              <a:gd name="T55" fmla="*/ 29981 h 290152"/>
              <a:gd name="T56" fmla="*/ 814791 w 289849"/>
              <a:gd name="T57" fmla="*/ 935558 h 290152"/>
              <a:gd name="T58" fmla="*/ 747195 w 289849"/>
              <a:gd name="T59" fmla="*/ 552942 h 290152"/>
              <a:gd name="T60" fmla="*/ 715810 w 289849"/>
              <a:gd name="T61" fmla="*/ 852796 h 290152"/>
              <a:gd name="T62" fmla="*/ 113468 w 289849"/>
              <a:gd name="T63" fmla="*/ 253080 h 290152"/>
              <a:gd name="T64" fmla="*/ 142436 w 289849"/>
              <a:gd name="T65" fmla="*/ 596117 h 290152"/>
              <a:gd name="T66" fmla="*/ 334367 w 289849"/>
              <a:gd name="T67" fmla="*/ 520556 h 290152"/>
              <a:gd name="T68" fmla="*/ 535951 w 289849"/>
              <a:gd name="T69" fmla="*/ 465379 h 290152"/>
              <a:gd name="T70" fmla="*/ 814791 w 289849"/>
              <a:gd name="T71" fmla="*/ 266271 h 290152"/>
              <a:gd name="T72" fmla="*/ 254696 w 289849"/>
              <a:gd name="T73" fmla="*/ 141528 h 290152"/>
              <a:gd name="T74" fmla="*/ 829278 w 289849"/>
              <a:gd name="T75" fmla="*/ 0 h 290152"/>
              <a:gd name="T76" fmla="*/ 843763 w 289849"/>
              <a:gd name="T77" fmla="*/ 155929 h 290152"/>
              <a:gd name="T78" fmla="*/ 889627 w 289849"/>
              <a:gd name="T79" fmla="*/ 453387 h 290152"/>
              <a:gd name="T80" fmla="*/ 907737 w 289849"/>
              <a:gd name="T81" fmla="*/ 623706 h 290152"/>
              <a:gd name="T82" fmla="*/ 843763 w 289849"/>
              <a:gd name="T83" fmla="*/ 951152 h 290152"/>
              <a:gd name="T84" fmla="*/ 0 w 289849"/>
              <a:gd name="T85" fmla="*/ 951152 h 2901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849" h="290152">
                <a:moveTo>
                  <a:pt x="71674" y="223388"/>
                </a:moveTo>
                <a:lnTo>
                  <a:pt x="71674" y="247568"/>
                </a:lnTo>
                <a:lnTo>
                  <a:pt x="92204" y="247568"/>
                </a:lnTo>
                <a:lnTo>
                  <a:pt x="92204" y="223388"/>
                </a:lnTo>
                <a:lnTo>
                  <a:pt x="71674" y="223388"/>
                </a:lnTo>
                <a:close/>
                <a:moveTo>
                  <a:pt x="130383" y="194157"/>
                </a:moveTo>
                <a:lnTo>
                  <a:pt x="130383" y="247568"/>
                </a:lnTo>
                <a:lnTo>
                  <a:pt x="150912" y="247568"/>
                </a:lnTo>
                <a:lnTo>
                  <a:pt x="150912" y="194157"/>
                </a:lnTo>
                <a:lnTo>
                  <a:pt x="130383" y="194157"/>
                </a:lnTo>
                <a:close/>
                <a:moveTo>
                  <a:pt x="261485" y="144715"/>
                </a:moveTo>
                <a:cubicBezTo>
                  <a:pt x="257884" y="150850"/>
                  <a:pt x="252841" y="155542"/>
                  <a:pt x="247079" y="159151"/>
                </a:cubicBezTo>
                <a:lnTo>
                  <a:pt x="263647" y="175752"/>
                </a:lnTo>
                <a:cubicBezTo>
                  <a:pt x="267608" y="179721"/>
                  <a:pt x="274092" y="179721"/>
                  <a:pt x="278053" y="175752"/>
                </a:cubicBezTo>
                <a:cubicBezTo>
                  <a:pt x="282015" y="171782"/>
                  <a:pt x="282015" y="165286"/>
                  <a:pt x="278053" y="161316"/>
                </a:cubicBezTo>
                <a:lnTo>
                  <a:pt x="261485" y="144715"/>
                </a:lnTo>
                <a:close/>
                <a:moveTo>
                  <a:pt x="179006" y="131363"/>
                </a:moveTo>
                <a:lnTo>
                  <a:pt x="164599" y="147963"/>
                </a:lnTo>
                <a:cubicBezTo>
                  <a:pt x="163158" y="149407"/>
                  <a:pt x="160997" y="150129"/>
                  <a:pt x="159557" y="149407"/>
                </a:cubicBezTo>
                <a:lnTo>
                  <a:pt x="131463" y="137498"/>
                </a:lnTo>
                <a:lnTo>
                  <a:pt x="103730" y="164925"/>
                </a:lnTo>
                <a:cubicBezTo>
                  <a:pt x="102289" y="166369"/>
                  <a:pt x="100128" y="166729"/>
                  <a:pt x="98687" y="165647"/>
                </a:cubicBezTo>
                <a:lnTo>
                  <a:pt x="79238" y="155181"/>
                </a:lnTo>
                <a:lnTo>
                  <a:pt x="42500" y="191631"/>
                </a:lnTo>
                <a:lnTo>
                  <a:pt x="42500" y="247568"/>
                </a:lnTo>
                <a:lnTo>
                  <a:pt x="63030" y="247568"/>
                </a:lnTo>
                <a:lnTo>
                  <a:pt x="63030" y="219058"/>
                </a:lnTo>
                <a:cubicBezTo>
                  <a:pt x="63030" y="216532"/>
                  <a:pt x="65191" y="214727"/>
                  <a:pt x="67713" y="214727"/>
                </a:cubicBezTo>
                <a:lnTo>
                  <a:pt x="96887" y="214727"/>
                </a:lnTo>
                <a:cubicBezTo>
                  <a:pt x="99048" y="214727"/>
                  <a:pt x="101209" y="216532"/>
                  <a:pt x="101209" y="219058"/>
                </a:cubicBezTo>
                <a:lnTo>
                  <a:pt x="101209" y="247568"/>
                </a:lnTo>
                <a:lnTo>
                  <a:pt x="121738" y="247568"/>
                </a:lnTo>
                <a:lnTo>
                  <a:pt x="121738" y="189465"/>
                </a:lnTo>
                <a:cubicBezTo>
                  <a:pt x="121738" y="187300"/>
                  <a:pt x="123539" y="185495"/>
                  <a:pt x="126061" y="185495"/>
                </a:cubicBezTo>
                <a:lnTo>
                  <a:pt x="155235" y="185495"/>
                </a:lnTo>
                <a:cubicBezTo>
                  <a:pt x="157756" y="185495"/>
                  <a:pt x="159557" y="187300"/>
                  <a:pt x="159557" y="189465"/>
                </a:cubicBezTo>
                <a:lnTo>
                  <a:pt x="159557" y="247568"/>
                </a:lnTo>
                <a:lnTo>
                  <a:pt x="180086" y="247568"/>
                </a:lnTo>
                <a:lnTo>
                  <a:pt x="180086" y="162760"/>
                </a:lnTo>
                <a:cubicBezTo>
                  <a:pt x="180086" y="160594"/>
                  <a:pt x="182247" y="158790"/>
                  <a:pt x="184409" y="158790"/>
                </a:cubicBezTo>
                <a:cubicBezTo>
                  <a:pt x="186930" y="158790"/>
                  <a:pt x="189091" y="160594"/>
                  <a:pt x="189091" y="162760"/>
                </a:cubicBezTo>
                <a:lnTo>
                  <a:pt x="189091" y="247568"/>
                </a:lnTo>
                <a:lnTo>
                  <a:pt x="209260" y="247568"/>
                </a:lnTo>
                <a:lnTo>
                  <a:pt x="209260" y="164203"/>
                </a:lnTo>
                <a:cubicBezTo>
                  <a:pt x="194493" y="159151"/>
                  <a:pt x="182608" y="146881"/>
                  <a:pt x="179006" y="131363"/>
                </a:cubicBezTo>
                <a:close/>
                <a:moveTo>
                  <a:pt x="66586" y="101600"/>
                </a:moveTo>
                <a:lnTo>
                  <a:pt x="133440" y="101600"/>
                </a:lnTo>
                <a:cubicBezTo>
                  <a:pt x="135597" y="101600"/>
                  <a:pt x="137754" y="103505"/>
                  <a:pt x="137754" y="106172"/>
                </a:cubicBezTo>
                <a:cubicBezTo>
                  <a:pt x="137754" y="108458"/>
                  <a:pt x="135597" y="110744"/>
                  <a:pt x="133440" y="110744"/>
                </a:cubicBezTo>
                <a:lnTo>
                  <a:pt x="66586" y="110744"/>
                </a:lnTo>
                <a:cubicBezTo>
                  <a:pt x="64070" y="110744"/>
                  <a:pt x="61913" y="108458"/>
                  <a:pt x="61913" y="106172"/>
                </a:cubicBezTo>
                <a:cubicBezTo>
                  <a:pt x="61913" y="103505"/>
                  <a:pt x="64070" y="101600"/>
                  <a:pt x="66586" y="101600"/>
                </a:cubicBezTo>
                <a:close/>
                <a:moveTo>
                  <a:pt x="223451" y="96838"/>
                </a:moveTo>
                <a:cubicBezTo>
                  <a:pt x="226025" y="96838"/>
                  <a:pt x="228232" y="99045"/>
                  <a:pt x="228232" y="101252"/>
                </a:cubicBezTo>
                <a:cubicBezTo>
                  <a:pt x="228232" y="103827"/>
                  <a:pt x="226025" y="106034"/>
                  <a:pt x="223451" y="106034"/>
                </a:cubicBezTo>
                <a:cubicBezTo>
                  <a:pt x="214623" y="106034"/>
                  <a:pt x="207266" y="113023"/>
                  <a:pt x="207266" y="122218"/>
                </a:cubicBezTo>
                <a:cubicBezTo>
                  <a:pt x="207266" y="124793"/>
                  <a:pt x="205427" y="126632"/>
                  <a:pt x="202852" y="126632"/>
                </a:cubicBezTo>
                <a:cubicBezTo>
                  <a:pt x="200277" y="126632"/>
                  <a:pt x="198438" y="124793"/>
                  <a:pt x="198438" y="122218"/>
                </a:cubicBezTo>
                <a:cubicBezTo>
                  <a:pt x="198438" y="108241"/>
                  <a:pt x="209841" y="96838"/>
                  <a:pt x="223451" y="96838"/>
                </a:cubicBezTo>
                <a:close/>
                <a:moveTo>
                  <a:pt x="222947" y="84086"/>
                </a:moveTo>
                <a:cubicBezTo>
                  <a:pt x="203137" y="84086"/>
                  <a:pt x="186570" y="100687"/>
                  <a:pt x="186570" y="120897"/>
                </a:cubicBezTo>
                <a:cubicBezTo>
                  <a:pt x="186570" y="141107"/>
                  <a:pt x="203137" y="157707"/>
                  <a:pt x="222947" y="157707"/>
                </a:cubicBezTo>
                <a:cubicBezTo>
                  <a:pt x="243477" y="157707"/>
                  <a:pt x="259685" y="141107"/>
                  <a:pt x="259685" y="120897"/>
                </a:cubicBezTo>
                <a:cubicBezTo>
                  <a:pt x="259685" y="100687"/>
                  <a:pt x="243477" y="84086"/>
                  <a:pt x="222947" y="84086"/>
                </a:cubicBezTo>
                <a:close/>
                <a:moveTo>
                  <a:pt x="123802" y="73025"/>
                </a:moveTo>
                <a:lnTo>
                  <a:pt x="163536" y="73025"/>
                </a:lnTo>
                <a:cubicBezTo>
                  <a:pt x="166088" y="73025"/>
                  <a:pt x="167911" y="75311"/>
                  <a:pt x="167911" y="77597"/>
                </a:cubicBezTo>
                <a:cubicBezTo>
                  <a:pt x="167911" y="80264"/>
                  <a:pt x="166088" y="82169"/>
                  <a:pt x="163536" y="82169"/>
                </a:cubicBezTo>
                <a:lnTo>
                  <a:pt x="123802" y="82169"/>
                </a:lnTo>
                <a:cubicBezTo>
                  <a:pt x="121250" y="82169"/>
                  <a:pt x="119063" y="80264"/>
                  <a:pt x="119063" y="77597"/>
                </a:cubicBezTo>
                <a:cubicBezTo>
                  <a:pt x="119063" y="75311"/>
                  <a:pt x="121250" y="73025"/>
                  <a:pt x="123802" y="73025"/>
                </a:cubicBezTo>
                <a:close/>
                <a:moveTo>
                  <a:pt x="66596" y="73025"/>
                </a:moveTo>
                <a:lnTo>
                  <a:pt x="99733" y="73025"/>
                </a:lnTo>
                <a:cubicBezTo>
                  <a:pt x="102614" y="73025"/>
                  <a:pt x="104415" y="75311"/>
                  <a:pt x="104415" y="77597"/>
                </a:cubicBezTo>
                <a:cubicBezTo>
                  <a:pt x="104415" y="80264"/>
                  <a:pt x="102614" y="82169"/>
                  <a:pt x="99733" y="82169"/>
                </a:cubicBezTo>
                <a:lnTo>
                  <a:pt x="66596" y="82169"/>
                </a:lnTo>
                <a:cubicBezTo>
                  <a:pt x="64074" y="82169"/>
                  <a:pt x="61913" y="80264"/>
                  <a:pt x="61913" y="77597"/>
                </a:cubicBezTo>
                <a:cubicBezTo>
                  <a:pt x="61913" y="75311"/>
                  <a:pt x="64074" y="73025"/>
                  <a:pt x="66596" y="73025"/>
                </a:cubicBezTo>
                <a:close/>
                <a:moveTo>
                  <a:pt x="68073" y="9022"/>
                </a:moveTo>
                <a:cubicBezTo>
                  <a:pt x="77077" y="15879"/>
                  <a:pt x="83200" y="25984"/>
                  <a:pt x="84641" y="37893"/>
                </a:cubicBezTo>
                <a:lnTo>
                  <a:pt x="280575" y="37893"/>
                </a:lnTo>
                <a:cubicBezTo>
                  <a:pt x="278414" y="21653"/>
                  <a:pt x="264367" y="9022"/>
                  <a:pt x="247439" y="9022"/>
                </a:cubicBezTo>
                <a:lnTo>
                  <a:pt x="68073" y="9022"/>
                </a:lnTo>
                <a:close/>
                <a:moveTo>
                  <a:pt x="42500" y="9022"/>
                </a:moveTo>
                <a:cubicBezTo>
                  <a:pt x="24131" y="9022"/>
                  <a:pt x="9004" y="24179"/>
                  <a:pt x="9004" y="42584"/>
                </a:cubicBezTo>
                <a:lnTo>
                  <a:pt x="9004" y="281491"/>
                </a:lnTo>
                <a:lnTo>
                  <a:pt x="243117" y="281491"/>
                </a:lnTo>
                <a:lnTo>
                  <a:pt x="243117" y="167812"/>
                </a:lnTo>
                <a:lnTo>
                  <a:pt x="238795" y="163481"/>
                </a:lnTo>
                <a:cubicBezTo>
                  <a:pt x="233752" y="165286"/>
                  <a:pt x="228710" y="166369"/>
                  <a:pt x="222947" y="166369"/>
                </a:cubicBezTo>
                <a:cubicBezTo>
                  <a:pt x="221506" y="166369"/>
                  <a:pt x="220066" y="166369"/>
                  <a:pt x="218265" y="166008"/>
                </a:cubicBezTo>
                <a:lnTo>
                  <a:pt x="218265" y="252259"/>
                </a:lnTo>
                <a:cubicBezTo>
                  <a:pt x="218265" y="254786"/>
                  <a:pt x="216464" y="256590"/>
                  <a:pt x="213583" y="256590"/>
                </a:cubicBezTo>
                <a:lnTo>
                  <a:pt x="38178" y="256590"/>
                </a:lnTo>
                <a:cubicBezTo>
                  <a:pt x="36017" y="256590"/>
                  <a:pt x="33856" y="254786"/>
                  <a:pt x="33856" y="252259"/>
                </a:cubicBezTo>
                <a:lnTo>
                  <a:pt x="33856" y="76147"/>
                </a:lnTo>
                <a:cubicBezTo>
                  <a:pt x="33856" y="73981"/>
                  <a:pt x="36017" y="71816"/>
                  <a:pt x="38178" y="71816"/>
                </a:cubicBezTo>
                <a:cubicBezTo>
                  <a:pt x="40699" y="71816"/>
                  <a:pt x="42500" y="73981"/>
                  <a:pt x="42500" y="76147"/>
                </a:cubicBezTo>
                <a:lnTo>
                  <a:pt x="42500" y="179360"/>
                </a:lnTo>
                <a:lnTo>
                  <a:pt x="75276" y="146881"/>
                </a:lnTo>
                <a:cubicBezTo>
                  <a:pt x="77077" y="145437"/>
                  <a:pt x="78878" y="145076"/>
                  <a:pt x="80679" y="145798"/>
                </a:cubicBezTo>
                <a:lnTo>
                  <a:pt x="99768" y="156625"/>
                </a:lnTo>
                <a:lnTo>
                  <a:pt x="127141" y="128836"/>
                </a:lnTo>
                <a:cubicBezTo>
                  <a:pt x="128222" y="127754"/>
                  <a:pt x="130022" y="127393"/>
                  <a:pt x="131823" y="128115"/>
                </a:cubicBezTo>
                <a:lnTo>
                  <a:pt x="159917" y="140024"/>
                </a:lnTo>
                <a:lnTo>
                  <a:pt x="177925" y="119093"/>
                </a:lnTo>
                <a:cubicBezTo>
                  <a:pt x="179006" y="94913"/>
                  <a:pt x="198815" y="75425"/>
                  <a:pt x="222947" y="75425"/>
                </a:cubicBezTo>
                <a:cubicBezTo>
                  <a:pt x="230150" y="75425"/>
                  <a:pt x="236994" y="77229"/>
                  <a:pt x="243117" y="80116"/>
                </a:cubicBezTo>
                <a:lnTo>
                  <a:pt x="243117" y="46915"/>
                </a:lnTo>
                <a:lnTo>
                  <a:pt x="80319" y="46915"/>
                </a:lnTo>
                <a:cubicBezTo>
                  <a:pt x="77797" y="46915"/>
                  <a:pt x="75997" y="44750"/>
                  <a:pt x="75997" y="42584"/>
                </a:cubicBezTo>
                <a:cubicBezTo>
                  <a:pt x="75997" y="24179"/>
                  <a:pt x="60869" y="9022"/>
                  <a:pt x="42500" y="9022"/>
                </a:cubicBezTo>
                <a:close/>
                <a:moveTo>
                  <a:pt x="42500" y="0"/>
                </a:moveTo>
                <a:lnTo>
                  <a:pt x="247439" y="0"/>
                </a:lnTo>
                <a:cubicBezTo>
                  <a:pt x="270850" y="0"/>
                  <a:pt x="289579" y="19127"/>
                  <a:pt x="289579" y="42584"/>
                </a:cubicBezTo>
                <a:cubicBezTo>
                  <a:pt x="289579" y="44750"/>
                  <a:pt x="287778" y="46915"/>
                  <a:pt x="285257" y="46915"/>
                </a:cubicBezTo>
                <a:lnTo>
                  <a:pt x="251761" y="46915"/>
                </a:lnTo>
                <a:lnTo>
                  <a:pt x="251761" y="85891"/>
                </a:lnTo>
                <a:cubicBezTo>
                  <a:pt x="261846" y="94191"/>
                  <a:pt x="268689" y="106822"/>
                  <a:pt x="268689" y="120897"/>
                </a:cubicBezTo>
                <a:cubicBezTo>
                  <a:pt x="268689" y="126310"/>
                  <a:pt x="267608" y="131724"/>
                  <a:pt x="265447" y="136415"/>
                </a:cubicBezTo>
                <a:lnTo>
                  <a:pt x="284176" y="155181"/>
                </a:lnTo>
                <a:cubicBezTo>
                  <a:pt x="291740" y="162399"/>
                  <a:pt x="291740" y="174669"/>
                  <a:pt x="284176" y="181887"/>
                </a:cubicBezTo>
                <a:cubicBezTo>
                  <a:pt x="280575" y="185856"/>
                  <a:pt x="275532" y="187661"/>
                  <a:pt x="270850" y="187661"/>
                </a:cubicBezTo>
                <a:cubicBezTo>
                  <a:pt x="265808" y="187661"/>
                  <a:pt x="260765" y="185856"/>
                  <a:pt x="257163" y="181887"/>
                </a:cubicBezTo>
                <a:lnTo>
                  <a:pt x="251761" y="176473"/>
                </a:lnTo>
                <a:lnTo>
                  <a:pt x="251761" y="286183"/>
                </a:lnTo>
                <a:cubicBezTo>
                  <a:pt x="251761" y="288348"/>
                  <a:pt x="249960" y="290152"/>
                  <a:pt x="247439" y="290152"/>
                </a:cubicBezTo>
                <a:lnTo>
                  <a:pt x="4682" y="290152"/>
                </a:lnTo>
                <a:cubicBezTo>
                  <a:pt x="2161" y="290152"/>
                  <a:pt x="0" y="288348"/>
                  <a:pt x="0" y="286183"/>
                </a:cubicBezTo>
                <a:lnTo>
                  <a:pt x="0" y="42584"/>
                </a:lnTo>
                <a:cubicBezTo>
                  <a:pt x="0" y="19127"/>
                  <a:pt x="19089" y="0"/>
                  <a:pt x="42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4" name="Freeform 1000">
            <a:extLst>
              <a:ext uri="{FF2B5EF4-FFF2-40B4-BE49-F238E27FC236}">
                <a16:creationId xmlns:a16="http://schemas.microsoft.com/office/drawing/2014/main" id="{69B1A5B8-7D61-824F-B966-5C993EAE5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3628" y="1348105"/>
            <a:ext cx="358547" cy="356388"/>
          </a:xfrm>
          <a:custGeom>
            <a:avLst/>
            <a:gdLst>
              <a:gd name="T0" fmla="*/ 73901 w 290132"/>
              <a:gd name="T1" fmla="*/ 708677 h 289197"/>
              <a:gd name="T2" fmla="*/ 868984 w 290132"/>
              <a:gd name="T3" fmla="*/ 673933 h 289197"/>
              <a:gd name="T4" fmla="*/ 680804 w 290132"/>
              <a:gd name="T5" fmla="*/ 761616 h 289197"/>
              <a:gd name="T6" fmla="*/ 860592 w 290132"/>
              <a:gd name="T7" fmla="*/ 712510 h 289197"/>
              <a:gd name="T8" fmla="*/ 152217 w 290132"/>
              <a:gd name="T9" fmla="*/ 644704 h 289197"/>
              <a:gd name="T10" fmla="*/ 934905 w 290132"/>
              <a:gd name="T11" fmla="*/ 737061 h 289197"/>
              <a:gd name="T12" fmla="*/ 632859 w 290132"/>
              <a:gd name="T13" fmla="*/ 814219 h 289197"/>
              <a:gd name="T14" fmla="*/ 400336 w 290132"/>
              <a:gd name="T15" fmla="*/ 817726 h 289197"/>
              <a:gd name="T16" fmla="*/ 624468 w 290132"/>
              <a:gd name="T17" fmla="*/ 787331 h 289197"/>
              <a:gd name="T18" fmla="*/ 641250 w 290132"/>
              <a:gd name="T19" fmla="*/ 721863 h 289197"/>
              <a:gd name="T20" fmla="*/ 152217 w 290132"/>
              <a:gd name="T21" fmla="*/ 644704 h 289197"/>
              <a:gd name="T22" fmla="*/ 122247 w 290132"/>
              <a:gd name="T23" fmla="*/ 872674 h 289197"/>
              <a:gd name="T24" fmla="*/ 14389 w 290132"/>
              <a:gd name="T25" fmla="*/ 616643 h 289197"/>
              <a:gd name="T26" fmla="*/ 612486 w 290132"/>
              <a:gd name="T27" fmla="*/ 682113 h 289197"/>
              <a:gd name="T28" fmla="*/ 787474 w 290132"/>
              <a:gd name="T29" fmla="*/ 670424 h 289197"/>
              <a:gd name="T30" fmla="*/ 904936 w 290132"/>
              <a:gd name="T31" fmla="*/ 696143 h 289197"/>
              <a:gd name="T32" fmla="*/ 927709 w 290132"/>
              <a:gd name="T33" fmla="*/ 790838 h 289197"/>
              <a:gd name="T34" fmla="*/ 14389 w 290132"/>
              <a:gd name="T35" fmla="*/ 900730 h 289197"/>
              <a:gd name="T36" fmla="*/ 14389 w 290132"/>
              <a:gd name="T37" fmla="*/ 616643 h 289197"/>
              <a:gd name="T38" fmla="*/ 415829 w 290132"/>
              <a:gd name="T39" fmla="*/ 605337 h 289197"/>
              <a:gd name="T40" fmla="*/ 385374 w 290132"/>
              <a:gd name="T41" fmla="*/ 531143 h 289197"/>
              <a:gd name="T42" fmla="*/ 553031 w 290132"/>
              <a:gd name="T43" fmla="*/ 418322 h 289197"/>
              <a:gd name="T44" fmla="*/ 522625 w 290132"/>
              <a:gd name="T45" fmla="*/ 647971 h 289197"/>
              <a:gd name="T46" fmla="*/ 675723 w 290132"/>
              <a:gd name="T47" fmla="*/ 326456 h 289197"/>
              <a:gd name="T48" fmla="*/ 675723 w 290132"/>
              <a:gd name="T49" fmla="*/ 677661 h 289197"/>
              <a:gd name="T50" fmla="*/ 675723 w 290132"/>
              <a:gd name="T51" fmla="*/ 326456 h 289197"/>
              <a:gd name="T52" fmla="*/ 827544 w 290132"/>
              <a:gd name="T53" fmla="*/ 626113 h 289197"/>
              <a:gd name="T54" fmla="*/ 797138 w 290132"/>
              <a:gd name="T55" fmla="*/ 268005 h 289197"/>
              <a:gd name="T56" fmla="*/ 964804 w 290132"/>
              <a:gd name="T57" fmla="*/ 133282 h 289197"/>
              <a:gd name="T58" fmla="*/ 934387 w 290132"/>
              <a:gd name="T59" fmla="*/ 667571 h 289197"/>
              <a:gd name="T60" fmla="*/ 934509 w 290132"/>
              <a:gd name="T61" fmla="*/ 31793 h 289197"/>
              <a:gd name="T62" fmla="*/ 711168 w 290132"/>
              <a:gd name="T63" fmla="*/ 290449 h 289197"/>
              <a:gd name="T64" fmla="*/ 408997 w 290132"/>
              <a:gd name="T65" fmla="*/ 473862 h 289197"/>
              <a:gd name="T66" fmla="*/ 195201 w 290132"/>
              <a:gd name="T67" fmla="*/ 579674 h 289197"/>
              <a:gd name="T68" fmla="*/ 174897 w 290132"/>
              <a:gd name="T69" fmla="*/ 559686 h 289197"/>
              <a:gd name="T70" fmla="*/ 399438 w 290132"/>
              <a:gd name="T71" fmla="*/ 443293 h 289197"/>
              <a:gd name="T72" fmla="*/ 701609 w 290132"/>
              <a:gd name="T73" fmla="*/ 261056 h 289197"/>
              <a:gd name="T74" fmla="*/ 172251 w 290132"/>
              <a:gd name="T75" fmla="*/ 192767 h 289197"/>
              <a:gd name="T76" fmla="*/ 470609 w 290132"/>
              <a:gd name="T77" fmla="*/ 240067 h 289197"/>
              <a:gd name="T78" fmla="*/ 156801 w 290132"/>
              <a:gd name="T79" fmla="*/ 0 h 289197"/>
              <a:gd name="T80" fmla="*/ 500323 w 290132"/>
              <a:gd name="T81" fmla="*/ 269630 h 289197"/>
              <a:gd name="T82" fmla="*/ 476551 w 290132"/>
              <a:gd name="T83" fmla="*/ 281455 h 289197"/>
              <a:gd name="T84" fmla="*/ 142533 w 290132"/>
              <a:gd name="T85" fmla="*/ 206955 h 28919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132" h="289197">
                <a:moveTo>
                  <a:pt x="22225" y="207963"/>
                </a:moveTo>
                <a:cubicBezTo>
                  <a:pt x="24423" y="207963"/>
                  <a:pt x="26621" y="210249"/>
                  <a:pt x="26621" y="212535"/>
                </a:cubicBezTo>
                <a:cubicBezTo>
                  <a:pt x="26621" y="215202"/>
                  <a:pt x="24423" y="217107"/>
                  <a:pt x="22225" y="217107"/>
                </a:cubicBezTo>
                <a:cubicBezTo>
                  <a:pt x="19661" y="217107"/>
                  <a:pt x="17463" y="215202"/>
                  <a:pt x="17463" y="212535"/>
                </a:cubicBezTo>
                <a:cubicBezTo>
                  <a:pt x="17463" y="210249"/>
                  <a:pt x="19661" y="207963"/>
                  <a:pt x="22225" y="207963"/>
                </a:cubicBezTo>
                <a:close/>
                <a:moveTo>
                  <a:pt x="261318" y="206463"/>
                </a:moveTo>
                <a:cubicBezTo>
                  <a:pt x="259155" y="205030"/>
                  <a:pt x="247982" y="209686"/>
                  <a:pt x="240052" y="213268"/>
                </a:cubicBezTo>
                <a:cubicBezTo>
                  <a:pt x="230320" y="217566"/>
                  <a:pt x="218426" y="222580"/>
                  <a:pt x="204369" y="226520"/>
                </a:cubicBezTo>
                <a:cubicBezTo>
                  <a:pt x="204729" y="228669"/>
                  <a:pt x="205089" y="230817"/>
                  <a:pt x="204729" y="233325"/>
                </a:cubicBezTo>
                <a:cubicBezTo>
                  <a:pt x="204369" y="234757"/>
                  <a:pt x="204369" y="235832"/>
                  <a:pt x="204008" y="237264"/>
                </a:cubicBezTo>
                <a:cubicBezTo>
                  <a:pt x="227437" y="231534"/>
                  <a:pt x="244017" y="224371"/>
                  <a:pt x="255911" y="219356"/>
                </a:cubicBezTo>
                <a:cubicBezTo>
                  <a:pt x="256993" y="218998"/>
                  <a:pt x="258074" y="218640"/>
                  <a:pt x="258795" y="218282"/>
                </a:cubicBezTo>
                <a:cubicBezTo>
                  <a:pt x="262039" y="215417"/>
                  <a:pt x="263841" y="212193"/>
                  <a:pt x="263841" y="210403"/>
                </a:cubicBezTo>
                <a:cubicBezTo>
                  <a:pt x="263841" y="209686"/>
                  <a:pt x="263480" y="208254"/>
                  <a:pt x="261318" y="206463"/>
                </a:cubicBezTo>
                <a:close/>
                <a:moveTo>
                  <a:pt x="45776" y="197509"/>
                </a:moveTo>
                <a:lnTo>
                  <a:pt x="45776" y="268424"/>
                </a:lnTo>
                <a:cubicBezTo>
                  <a:pt x="65960" y="274512"/>
                  <a:pt x="184184" y="306030"/>
                  <a:pt x="273933" y="235115"/>
                </a:cubicBezTo>
                <a:cubicBezTo>
                  <a:pt x="276096" y="233683"/>
                  <a:pt x="280781" y="229743"/>
                  <a:pt x="281142" y="225803"/>
                </a:cubicBezTo>
                <a:cubicBezTo>
                  <a:pt x="281142" y="225087"/>
                  <a:pt x="280781" y="223296"/>
                  <a:pt x="278979" y="221864"/>
                </a:cubicBezTo>
                <a:cubicBezTo>
                  <a:pt x="276817" y="220073"/>
                  <a:pt x="268166" y="223654"/>
                  <a:pt x="259155" y="227594"/>
                </a:cubicBezTo>
                <a:cubicBezTo>
                  <a:pt x="244738" y="233683"/>
                  <a:pt x="222751" y="242995"/>
                  <a:pt x="190311" y="249442"/>
                </a:cubicBezTo>
                <a:lnTo>
                  <a:pt x="189951" y="249442"/>
                </a:lnTo>
                <a:cubicBezTo>
                  <a:pt x="183103" y="251949"/>
                  <a:pt x="172650" y="253739"/>
                  <a:pt x="159674" y="253739"/>
                </a:cubicBezTo>
                <a:cubicBezTo>
                  <a:pt x="148501" y="253739"/>
                  <a:pt x="135525" y="252307"/>
                  <a:pt x="120387" y="250516"/>
                </a:cubicBezTo>
                <a:cubicBezTo>
                  <a:pt x="118224" y="250158"/>
                  <a:pt x="116422" y="248009"/>
                  <a:pt x="116782" y="245860"/>
                </a:cubicBezTo>
                <a:cubicBezTo>
                  <a:pt x="117143" y="243353"/>
                  <a:pt x="119305" y="241562"/>
                  <a:pt x="121828" y="241920"/>
                </a:cubicBezTo>
                <a:cubicBezTo>
                  <a:pt x="161476" y="246934"/>
                  <a:pt x="179498" y="244427"/>
                  <a:pt x="187788" y="241204"/>
                </a:cubicBezTo>
                <a:lnTo>
                  <a:pt x="187788" y="240846"/>
                </a:lnTo>
                <a:cubicBezTo>
                  <a:pt x="195718" y="237981"/>
                  <a:pt x="195718" y="234041"/>
                  <a:pt x="195718" y="232608"/>
                </a:cubicBezTo>
                <a:cubicBezTo>
                  <a:pt x="196439" y="227594"/>
                  <a:pt x="195358" y="223296"/>
                  <a:pt x="192835" y="221147"/>
                </a:cubicBezTo>
                <a:cubicBezTo>
                  <a:pt x="189591" y="217924"/>
                  <a:pt x="184544" y="217924"/>
                  <a:pt x="184544" y="217924"/>
                </a:cubicBezTo>
                <a:cubicBezTo>
                  <a:pt x="141292" y="218640"/>
                  <a:pt x="133723" y="213984"/>
                  <a:pt x="124351" y="208612"/>
                </a:cubicBezTo>
                <a:cubicBezTo>
                  <a:pt x="115701" y="203598"/>
                  <a:pt x="105609" y="197867"/>
                  <a:pt x="45776" y="197509"/>
                </a:cubicBezTo>
                <a:close/>
                <a:moveTo>
                  <a:pt x="8650" y="197509"/>
                </a:moveTo>
                <a:lnTo>
                  <a:pt x="8650" y="267349"/>
                </a:lnTo>
                <a:lnTo>
                  <a:pt x="36764" y="267349"/>
                </a:lnTo>
                <a:lnTo>
                  <a:pt x="36764" y="197509"/>
                </a:lnTo>
                <a:lnTo>
                  <a:pt x="8650" y="197509"/>
                </a:lnTo>
                <a:close/>
                <a:moveTo>
                  <a:pt x="4325" y="188913"/>
                </a:moveTo>
                <a:lnTo>
                  <a:pt x="41450" y="188913"/>
                </a:lnTo>
                <a:cubicBezTo>
                  <a:pt x="107771" y="188913"/>
                  <a:pt x="118945" y="195360"/>
                  <a:pt x="129037" y="201449"/>
                </a:cubicBezTo>
                <a:cubicBezTo>
                  <a:pt x="136967" y="205747"/>
                  <a:pt x="143815" y="210044"/>
                  <a:pt x="184184" y="208970"/>
                </a:cubicBezTo>
                <a:cubicBezTo>
                  <a:pt x="184184" y="208970"/>
                  <a:pt x="192835" y="208612"/>
                  <a:pt x="198962" y="215059"/>
                </a:cubicBezTo>
                <a:cubicBezTo>
                  <a:pt x="200043" y="215775"/>
                  <a:pt x="200764" y="216849"/>
                  <a:pt x="201485" y="218282"/>
                </a:cubicBezTo>
                <a:cubicBezTo>
                  <a:pt x="215182" y="214342"/>
                  <a:pt x="227076" y="209328"/>
                  <a:pt x="236808" y="205388"/>
                </a:cubicBezTo>
                <a:cubicBezTo>
                  <a:pt x="251586" y="198942"/>
                  <a:pt x="260597" y="195002"/>
                  <a:pt x="266724" y="199658"/>
                </a:cubicBezTo>
                <a:cubicBezTo>
                  <a:pt x="271410" y="203239"/>
                  <a:pt x="272491" y="207179"/>
                  <a:pt x="272491" y="209686"/>
                </a:cubicBezTo>
                <a:cubicBezTo>
                  <a:pt x="272852" y="211119"/>
                  <a:pt x="272491" y="212193"/>
                  <a:pt x="272131" y="213268"/>
                </a:cubicBezTo>
                <a:cubicBezTo>
                  <a:pt x="277177" y="212193"/>
                  <a:pt x="281142" y="212193"/>
                  <a:pt x="284386" y="215059"/>
                </a:cubicBezTo>
                <a:cubicBezTo>
                  <a:pt x="289071" y="218998"/>
                  <a:pt x="290153" y="223296"/>
                  <a:pt x="289792" y="226161"/>
                </a:cubicBezTo>
                <a:cubicBezTo>
                  <a:pt x="289432" y="234757"/>
                  <a:pt x="280061" y="241562"/>
                  <a:pt x="278979" y="242278"/>
                </a:cubicBezTo>
                <a:cubicBezTo>
                  <a:pt x="232122" y="279527"/>
                  <a:pt x="177336" y="289197"/>
                  <a:pt x="132281" y="289197"/>
                </a:cubicBezTo>
                <a:cubicBezTo>
                  <a:pt x="83622" y="289197"/>
                  <a:pt x="46136" y="278094"/>
                  <a:pt x="40729" y="275945"/>
                </a:cubicBezTo>
                <a:lnTo>
                  <a:pt x="4325" y="275945"/>
                </a:lnTo>
                <a:cubicBezTo>
                  <a:pt x="2163" y="275945"/>
                  <a:pt x="0" y="274154"/>
                  <a:pt x="0" y="272005"/>
                </a:cubicBezTo>
                <a:lnTo>
                  <a:pt x="0" y="193211"/>
                </a:lnTo>
                <a:cubicBezTo>
                  <a:pt x="0" y="190704"/>
                  <a:pt x="2163" y="188913"/>
                  <a:pt x="4325" y="188913"/>
                </a:cubicBezTo>
                <a:close/>
                <a:moveTo>
                  <a:pt x="120284" y="158750"/>
                </a:moveTo>
                <a:cubicBezTo>
                  <a:pt x="122849" y="158750"/>
                  <a:pt x="125047" y="160554"/>
                  <a:pt x="125047" y="162719"/>
                </a:cubicBezTo>
                <a:lnTo>
                  <a:pt x="125047" y="185449"/>
                </a:lnTo>
                <a:cubicBezTo>
                  <a:pt x="125047" y="187975"/>
                  <a:pt x="122849" y="190139"/>
                  <a:pt x="120284" y="190139"/>
                </a:cubicBezTo>
                <a:cubicBezTo>
                  <a:pt x="117720" y="190139"/>
                  <a:pt x="115888" y="187975"/>
                  <a:pt x="115888" y="185449"/>
                </a:cubicBezTo>
                <a:lnTo>
                  <a:pt x="115888" y="162719"/>
                </a:lnTo>
                <a:cubicBezTo>
                  <a:pt x="115888" y="160554"/>
                  <a:pt x="117720" y="158750"/>
                  <a:pt x="120284" y="158750"/>
                </a:cubicBezTo>
                <a:close/>
                <a:moveTo>
                  <a:pt x="161735" y="123825"/>
                </a:moveTo>
                <a:cubicBezTo>
                  <a:pt x="164402" y="123825"/>
                  <a:pt x="166307" y="125629"/>
                  <a:pt x="166307" y="128155"/>
                </a:cubicBezTo>
                <a:lnTo>
                  <a:pt x="166307" y="198510"/>
                </a:lnTo>
                <a:cubicBezTo>
                  <a:pt x="166307" y="201035"/>
                  <a:pt x="164402" y="202839"/>
                  <a:pt x="161735" y="202839"/>
                </a:cubicBezTo>
                <a:cubicBezTo>
                  <a:pt x="159068" y="202839"/>
                  <a:pt x="157163" y="201035"/>
                  <a:pt x="157163" y="198510"/>
                </a:cubicBezTo>
                <a:lnTo>
                  <a:pt x="157163" y="128155"/>
                </a:lnTo>
                <a:cubicBezTo>
                  <a:pt x="157163" y="125629"/>
                  <a:pt x="159068" y="123825"/>
                  <a:pt x="161735" y="123825"/>
                </a:cubicBezTo>
                <a:close/>
                <a:moveTo>
                  <a:pt x="203201" y="100013"/>
                </a:moveTo>
                <a:cubicBezTo>
                  <a:pt x="205765" y="100013"/>
                  <a:pt x="207597" y="101801"/>
                  <a:pt x="207597" y="104303"/>
                </a:cubicBezTo>
                <a:lnTo>
                  <a:pt x="207597" y="202959"/>
                </a:lnTo>
                <a:cubicBezTo>
                  <a:pt x="207597" y="205461"/>
                  <a:pt x="205765" y="207606"/>
                  <a:pt x="203201" y="207606"/>
                </a:cubicBezTo>
                <a:cubicBezTo>
                  <a:pt x="200636" y="207606"/>
                  <a:pt x="198438" y="205461"/>
                  <a:pt x="198438" y="202959"/>
                </a:cubicBezTo>
                <a:lnTo>
                  <a:pt x="198438" y="104303"/>
                </a:lnTo>
                <a:cubicBezTo>
                  <a:pt x="198438" y="101801"/>
                  <a:pt x="200636" y="100013"/>
                  <a:pt x="203201" y="100013"/>
                </a:cubicBezTo>
                <a:close/>
                <a:moveTo>
                  <a:pt x="244285" y="77788"/>
                </a:moveTo>
                <a:cubicBezTo>
                  <a:pt x="246952" y="77788"/>
                  <a:pt x="248857" y="79587"/>
                  <a:pt x="248857" y="82105"/>
                </a:cubicBezTo>
                <a:lnTo>
                  <a:pt x="248857" y="191814"/>
                </a:lnTo>
                <a:cubicBezTo>
                  <a:pt x="248857" y="194332"/>
                  <a:pt x="246952" y="196491"/>
                  <a:pt x="244285" y="196491"/>
                </a:cubicBezTo>
                <a:cubicBezTo>
                  <a:pt x="241618" y="196491"/>
                  <a:pt x="239713" y="194332"/>
                  <a:pt x="239713" y="191814"/>
                </a:cubicBezTo>
                <a:lnTo>
                  <a:pt x="239713" y="82105"/>
                </a:lnTo>
                <a:cubicBezTo>
                  <a:pt x="239713" y="79587"/>
                  <a:pt x="241618" y="77788"/>
                  <a:pt x="244285" y="77788"/>
                </a:cubicBezTo>
                <a:close/>
                <a:moveTo>
                  <a:pt x="285560" y="36513"/>
                </a:moveTo>
                <a:cubicBezTo>
                  <a:pt x="288227" y="36513"/>
                  <a:pt x="290132" y="38672"/>
                  <a:pt x="290132" y="40830"/>
                </a:cubicBezTo>
                <a:lnTo>
                  <a:pt x="290132" y="204514"/>
                </a:lnTo>
                <a:cubicBezTo>
                  <a:pt x="290132" y="207032"/>
                  <a:pt x="288227" y="209190"/>
                  <a:pt x="285560" y="209190"/>
                </a:cubicBezTo>
                <a:cubicBezTo>
                  <a:pt x="283274" y="209190"/>
                  <a:pt x="280988" y="207032"/>
                  <a:pt x="280988" y="204514"/>
                </a:cubicBezTo>
                <a:lnTo>
                  <a:pt x="280988" y="40830"/>
                </a:lnTo>
                <a:cubicBezTo>
                  <a:pt x="280988" y="38672"/>
                  <a:pt x="283274" y="36513"/>
                  <a:pt x="285560" y="36513"/>
                </a:cubicBezTo>
                <a:close/>
                <a:moveTo>
                  <a:pt x="281024" y="9739"/>
                </a:moveTo>
                <a:cubicBezTo>
                  <a:pt x="282460" y="7938"/>
                  <a:pt x="285334" y="7938"/>
                  <a:pt x="287129" y="9739"/>
                </a:cubicBezTo>
                <a:cubicBezTo>
                  <a:pt x="288566" y="11180"/>
                  <a:pt x="288566" y="14061"/>
                  <a:pt x="287129" y="15862"/>
                </a:cubicBezTo>
                <a:lnTo>
                  <a:pt x="213860" y="88981"/>
                </a:lnTo>
                <a:cubicBezTo>
                  <a:pt x="212064" y="91142"/>
                  <a:pt x="209550" y="91142"/>
                  <a:pt x="207754" y="88981"/>
                </a:cubicBezTo>
                <a:lnTo>
                  <a:pt x="193388" y="74933"/>
                </a:lnTo>
                <a:lnTo>
                  <a:pt x="122992" y="145170"/>
                </a:lnTo>
                <a:cubicBezTo>
                  <a:pt x="121555" y="146971"/>
                  <a:pt x="118682" y="146971"/>
                  <a:pt x="116886" y="145170"/>
                </a:cubicBezTo>
                <a:lnTo>
                  <a:pt x="103956" y="132203"/>
                </a:lnTo>
                <a:lnTo>
                  <a:pt x="58702" y="177587"/>
                </a:lnTo>
                <a:cubicBezTo>
                  <a:pt x="57984" y="178308"/>
                  <a:pt x="56906" y="179028"/>
                  <a:pt x="55829" y="179028"/>
                </a:cubicBezTo>
                <a:cubicBezTo>
                  <a:pt x="54392" y="179028"/>
                  <a:pt x="53314" y="178308"/>
                  <a:pt x="52596" y="177587"/>
                </a:cubicBezTo>
                <a:cubicBezTo>
                  <a:pt x="50800" y="175786"/>
                  <a:pt x="50800" y="172905"/>
                  <a:pt x="52596" y="171464"/>
                </a:cubicBezTo>
                <a:lnTo>
                  <a:pt x="101083" y="122839"/>
                </a:lnTo>
                <a:cubicBezTo>
                  <a:pt x="102520" y="121038"/>
                  <a:pt x="105393" y="121038"/>
                  <a:pt x="107189" y="122839"/>
                </a:cubicBezTo>
                <a:lnTo>
                  <a:pt x="120119" y="135805"/>
                </a:lnTo>
                <a:lnTo>
                  <a:pt x="190155" y="65569"/>
                </a:lnTo>
                <a:cubicBezTo>
                  <a:pt x="191951" y="63768"/>
                  <a:pt x="194465" y="63768"/>
                  <a:pt x="196261" y="65569"/>
                </a:cubicBezTo>
                <a:lnTo>
                  <a:pt x="210987" y="79976"/>
                </a:lnTo>
                <a:lnTo>
                  <a:pt x="281024" y="9739"/>
                </a:lnTo>
                <a:close/>
                <a:moveTo>
                  <a:pt x="51800" y="9058"/>
                </a:moveTo>
                <a:lnTo>
                  <a:pt x="51800" y="59054"/>
                </a:lnTo>
                <a:lnTo>
                  <a:pt x="122217" y="59054"/>
                </a:lnTo>
                <a:cubicBezTo>
                  <a:pt x="122932" y="59054"/>
                  <a:pt x="124362" y="59417"/>
                  <a:pt x="124719" y="60141"/>
                </a:cubicBezTo>
                <a:lnTo>
                  <a:pt x="141520" y="73546"/>
                </a:lnTo>
                <a:lnTo>
                  <a:pt x="141520" y="9058"/>
                </a:lnTo>
                <a:lnTo>
                  <a:pt x="51800" y="9058"/>
                </a:lnTo>
                <a:close/>
                <a:moveTo>
                  <a:pt x="47153" y="0"/>
                </a:moveTo>
                <a:lnTo>
                  <a:pt x="146166" y="0"/>
                </a:lnTo>
                <a:cubicBezTo>
                  <a:pt x="148311" y="0"/>
                  <a:pt x="150456" y="2174"/>
                  <a:pt x="150456" y="4710"/>
                </a:cubicBezTo>
                <a:lnTo>
                  <a:pt x="150456" y="82603"/>
                </a:lnTo>
                <a:cubicBezTo>
                  <a:pt x="150456" y="84053"/>
                  <a:pt x="149383" y="85864"/>
                  <a:pt x="147954" y="86589"/>
                </a:cubicBezTo>
                <a:cubicBezTo>
                  <a:pt x="147239" y="86589"/>
                  <a:pt x="146524" y="86951"/>
                  <a:pt x="146166" y="86951"/>
                </a:cubicBezTo>
                <a:cubicBezTo>
                  <a:pt x="145094" y="86951"/>
                  <a:pt x="144022" y="86589"/>
                  <a:pt x="143307" y="86226"/>
                </a:cubicBezTo>
                <a:lnTo>
                  <a:pt x="120787" y="68112"/>
                </a:lnTo>
                <a:lnTo>
                  <a:pt x="47153" y="68112"/>
                </a:lnTo>
                <a:cubicBezTo>
                  <a:pt x="45008" y="68112"/>
                  <a:pt x="42863" y="65938"/>
                  <a:pt x="42863" y="63402"/>
                </a:cubicBezTo>
                <a:lnTo>
                  <a:pt x="42863" y="4710"/>
                </a:lnTo>
                <a:cubicBezTo>
                  <a:pt x="42863" y="2174"/>
                  <a:pt x="45008" y="0"/>
                  <a:pt x="471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5" name="Freeform 1001">
            <a:extLst>
              <a:ext uri="{FF2B5EF4-FFF2-40B4-BE49-F238E27FC236}">
                <a16:creationId xmlns:a16="http://schemas.microsoft.com/office/drawing/2014/main" id="{C96C1619-3B08-0546-8F3D-AD86696D05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1227" y="1345946"/>
            <a:ext cx="358547" cy="358547"/>
          </a:xfrm>
          <a:custGeom>
            <a:avLst/>
            <a:gdLst>
              <a:gd name="T0" fmla="*/ 369470 w 290151"/>
              <a:gd name="T1" fmla="*/ 801981 h 290152"/>
              <a:gd name="T2" fmla="*/ 369470 w 290151"/>
              <a:gd name="T3" fmla="*/ 832423 h 290152"/>
              <a:gd name="T4" fmla="*/ 100253 w 290151"/>
              <a:gd name="T5" fmla="*/ 817811 h 290152"/>
              <a:gd name="T6" fmla="*/ 251621 w 290151"/>
              <a:gd name="T7" fmla="*/ 691180 h 290152"/>
              <a:gd name="T8" fmla="*/ 304838 w 290151"/>
              <a:gd name="T9" fmla="*/ 707009 h 290152"/>
              <a:gd name="T10" fmla="*/ 251621 w 290151"/>
              <a:gd name="T11" fmla="*/ 721617 h 290152"/>
              <a:gd name="T12" fmla="*/ 251621 w 290151"/>
              <a:gd name="T13" fmla="*/ 691180 h 290152"/>
              <a:gd name="T14" fmla="*/ 174185 w 290151"/>
              <a:gd name="T15" fmla="*/ 691180 h 290152"/>
              <a:gd name="T16" fmla="*/ 174185 w 290151"/>
              <a:gd name="T17" fmla="*/ 721617 h 290152"/>
              <a:gd name="T18" fmla="*/ 100253 w 290151"/>
              <a:gd name="T19" fmla="*/ 707009 h 290152"/>
              <a:gd name="T20" fmla="*/ 539753 w 290151"/>
              <a:gd name="T21" fmla="*/ 629702 h 290152"/>
              <a:gd name="T22" fmla="*/ 638105 w 290151"/>
              <a:gd name="T23" fmla="*/ 838402 h 290152"/>
              <a:gd name="T24" fmla="*/ 714871 w 290151"/>
              <a:gd name="T25" fmla="*/ 647692 h 290152"/>
              <a:gd name="T26" fmla="*/ 539753 w 290151"/>
              <a:gd name="T27" fmla="*/ 629702 h 290152"/>
              <a:gd name="T28" fmla="*/ 258865 w 290151"/>
              <a:gd name="T29" fmla="*/ 580381 h 290152"/>
              <a:gd name="T30" fmla="*/ 258865 w 290151"/>
              <a:gd name="T31" fmla="*/ 610771 h 290152"/>
              <a:gd name="T32" fmla="*/ 100253 w 290151"/>
              <a:gd name="T33" fmla="*/ 595576 h 290152"/>
              <a:gd name="T34" fmla="*/ 114557 w 290151"/>
              <a:gd name="T35" fmla="*/ 474856 h 290152"/>
              <a:gd name="T36" fmla="*/ 273171 w 290151"/>
              <a:gd name="T37" fmla="*/ 490050 h 290152"/>
              <a:gd name="T38" fmla="*/ 114557 w 290151"/>
              <a:gd name="T39" fmla="*/ 505245 h 290152"/>
              <a:gd name="T40" fmla="*/ 114557 w 290151"/>
              <a:gd name="T41" fmla="*/ 474856 h 290152"/>
              <a:gd name="T42" fmla="*/ 534955 w 290151"/>
              <a:gd name="T43" fmla="*/ 540946 h 290152"/>
              <a:gd name="T44" fmla="*/ 740058 w 290151"/>
              <a:gd name="T45" fmla="*/ 540946 h 290152"/>
              <a:gd name="T46" fmla="*/ 114605 w 290151"/>
              <a:gd name="T47" fmla="*/ 364057 h 290152"/>
              <a:gd name="T48" fmla="*/ 304825 w 290151"/>
              <a:gd name="T49" fmla="*/ 379255 h 290152"/>
              <a:gd name="T50" fmla="*/ 114605 w 290151"/>
              <a:gd name="T51" fmla="*/ 394450 h 290152"/>
              <a:gd name="T52" fmla="*/ 114605 w 290151"/>
              <a:gd name="T53" fmla="*/ 364057 h 290152"/>
              <a:gd name="T54" fmla="*/ 742456 w 290151"/>
              <a:gd name="T55" fmla="*/ 462982 h 290152"/>
              <a:gd name="T56" fmla="*/ 736460 w 290151"/>
              <a:gd name="T57" fmla="*/ 628501 h 290152"/>
              <a:gd name="T58" fmla="*/ 934368 w 290151"/>
              <a:gd name="T59" fmla="*/ 540946 h 290152"/>
              <a:gd name="T60" fmla="*/ 267593 w 290151"/>
              <a:gd name="T61" fmla="*/ 258533 h 290152"/>
              <a:gd name="T62" fmla="*/ 378697 w 290151"/>
              <a:gd name="T63" fmla="*/ 273732 h 290152"/>
              <a:gd name="T64" fmla="*/ 267593 w 290151"/>
              <a:gd name="T65" fmla="*/ 288925 h 290152"/>
              <a:gd name="T66" fmla="*/ 267593 w 290151"/>
              <a:gd name="T67" fmla="*/ 258533 h 290152"/>
              <a:gd name="T68" fmla="*/ 190531 w 290151"/>
              <a:gd name="T69" fmla="*/ 258533 h 290152"/>
              <a:gd name="T70" fmla="*/ 190531 w 290151"/>
              <a:gd name="T71" fmla="*/ 288925 h 290152"/>
              <a:gd name="T72" fmla="*/ 100253 w 290151"/>
              <a:gd name="T73" fmla="*/ 273732 h 290152"/>
              <a:gd name="T74" fmla="*/ 652495 w 290151"/>
              <a:gd name="T75" fmla="*/ 244685 h 290152"/>
              <a:gd name="T76" fmla="*/ 723267 w 290151"/>
              <a:gd name="T77" fmla="*/ 440192 h 290152"/>
              <a:gd name="T78" fmla="*/ 652495 w 290151"/>
              <a:gd name="T79" fmla="*/ 244685 h 290152"/>
              <a:gd name="T80" fmla="*/ 340648 w 290151"/>
              <a:gd name="T81" fmla="*/ 540946 h 290152"/>
              <a:gd name="T82" fmla="*/ 522957 w 290151"/>
              <a:gd name="T83" fmla="*/ 605714 h 290152"/>
              <a:gd name="T84" fmla="*/ 623710 w 290151"/>
              <a:gd name="T85" fmla="*/ 410208 h 290152"/>
              <a:gd name="T86" fmla="*/ 203908 w 290151"/>
              <a:gd name="T87" fmla="*/ 29981 h 290152"/>
              <a:gd name="T88" fmla="*/ 248286 w 290151"/>
              <a:gd name="T89" fmla="*/ 117541 h 290152"/>
              <a:gd name="T90" fmla="*/ 564936 w 290151"/>
              <a:gd name="T91" fmla="*/ 73162 h 290152"/>
              <a:gd name="T92" fmla="*/ 203908 w 290151"/>
              <a:gd name="T93" fmla="*/ 29981 h 290152"/>
              <a:gd name="T94" fmla="*/ 28789 w 290151"/>
              <a:gd name="T95" fmla="*/ 73162 h 290152"/>
              <a:gd name="T96" fmla="*/ 73164 w 290151"/>
              <a:gd name="T97" fmla="*/ 935558 h 290152"/>
              <a:gd name="T98" fmla="*/ 740058 w 290151"/>
              <a:gd name="T99" fmla="*/ 892375 h 290152"/>
              <a:gd name="T100" fmla="*/ 638105 w 290151"/>
              <a:gd name="T101" fmla="*/ 867192 h 290152"/>
              <a:gd name="T102" fmla="*/ 638105 w 290151"/>
              <a:gd name="T103" fmla="*/ 215896 h 290152"/>
              <a:gd name="T104" fmla="*/ 740058 w 290151"/>
              <a:gd name="T105" fmla="*/ 73162 h 290152"/>
              <a:gd name="T106" fmla="*/ 593725 w 290151"/>
              <a:gd name="T107" fmla="*/ 29981 h 290152"/>
              <a:gd name="T108" fmla="*/ 521760 w 290151"/>
              <a:gd name="T109" fmla="*/ 146332 h 290152"/>
              <a:gd name="T110" fmla="*/ 175122 w 290151"/>
              <a:gd name="T111" fmla="*/ 73162 h 290152"/>
              <a:gd name="T112" fmla="*/ 73164 w 290151"/>
              <a:gd name="T113" fmla="*/ 29981 h 290152"/>
              <a:gd name="T114" fmla="*/ 696879 w 290151"/>
              <a:gd name="T115" fmla="*/ 0 h 290152"/>
              <a:gd name="T116" fmla="*/ 768846 w 290151"/>
              <a:gd name="T117" fmla="*/ 242285 h 290152"/>
              <a:gd name="T118" fmla="*/ 768846 w 290151"/>
              <a:gd name="T119" fmla="*/ 839599 h 290152"/>
              <a:gd name="T120" fmla="*/ 696879 w 290151"/>
              <a:gd name="T121" fmla="*/ 964341 h 290152"/>
              <a:gd name="T122" fmla="*/ 0 w 290151"/>
              <a:gd name="T123" fmla="*/ 892375 h 290152"/>
              <a:gd name="T124" fmla="*/ 73164 w 290151"/>
              <a:gd name="T125" fmla="*/ 0 h 2901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0151" h="290152">
                <a:moveTo>
                  <a:pt x="34521" y="241300"/>
                </a:moveTo>
                <a:lnTo>
                  <a:pt x="111165" y="241300"/>
                </a:lnTo>
                <a:cubicBezTo>
                  <a:pt x="113708" y="241300"/>
                  <a:pt x="115524" y="243498"/>
                  <a:pt x="115524" y="246063"/>
                </a:cubicBezTo>
                <a:cubicBezTo>
                  <a:pt x="115524" y="248627"/>
                  <a:pt x="113708" y="250459"/>
                  <a:pt x="111165" y="250459"/>
                </a:cubicBezTo>
                <a:lnTo>
                  <a:pt x="34521" y="250459"/>
                </a:lnTo>
                <a:cubicBezTo>
                  <a:pt x="31978" y="250459"/>
                  <a:pt x="30162" y="248627"/>
                  <a:pt x="30162" y="246063"/>
                </a:cubicBezTo>
                <a:cubicBezTo>
                  <a:pt x="30162" y="243498"/>
                  <a:pt x="31978" y="241300"/>
                  <a:pt x="34521" y="241300"/>
                </a:cubicBezTo>
                <a:close/>
                <a:moveTo>
                  <a:pt x="75707" y="207963"/>
                </a:moveTo>
                <a:lnTo>
                  <a:pt x="87449" y="207963"/>
                </a:lnTo>
                <a:cubicBezTo>
                  <a:pt x="89584" y="207963"/>
                  <a:pt x="91719" y="210161"/>
                  <a:pt x="91719" y="212725"/>
                </a:cubicBezTo>
                <a:cubicBezTo>
                  <a:pt x="91719" y="215290"/>
                  <a:pt x="89584" y="217121"/>
                  <a:pt x="87449" y="217121"/>
                </a:cubicBezTo>
                <a:lnTo>
                  <a:pt x="75707" y="217121"/>
                </a:lnTo>
                <a:cubicBezTo>
                  <a:pt x="73216" y="217121"/>
                  <a:pt x="71437" y="215290"/>
                  <a:pt x="71437" y="212725"/>
                </a:cubicBezTo>
                <a:cubicBezTo>
                  <a:pt x="71437" y="210161"/>
                  <a:pt x="73216" y="207963"/>
                  <a:pt x="75707" y="207963"/>
                </a:cubicBezTo>
                <a:close/>
                <a:moveTo>
                  <a:pt x="34539" y="207963"/>
                </a:moveTo>
                <a:lnTo>
                  <a:pt x="52409" y="207963"/>
                </a:lnTo>
                <a:cubicBezTo>
                  <a:pt x="54962" y="207963"/>
                  <a:pt x="56786" y="210161"/>
                  <a:pt x="56786" y="212725"/>
                </a:cubicBezTo>
                <a:cubicBezTo>
                  <a:pt x="56786" y="215290"/>
                  <a:pt x="54962" y="217121"/>
                  <a:pt x="52409" y="217121"/>
                </a:cubicBezTo>
                <a:lnTo>
                  <a:pt x="34539" y="217121"/>
                </a:lnTo>
                <a:cubicBezTo>
                  <a:pt x="31986" y="217121"/>
                  <a:pt x="30162" y="215290"/>
                  <a:pt x="30162" y="212725"/>
                </a:cubicBezTo>
                <a:cubicBezTo>
                  <a:pt x="30162" y="210161"/>
                  <a:pt x="31986" y="207963"/>
                  <a:pt x="34539" y="207963"/>
                </a:cubicBezTo>
                <a:close/>
                <a:moveTo>
                  <a:pt x="162398" y="189465"/>
                </a:moveTo>
                <a:lnTo>
                  <a:pt x="121979" y="218336"/>
                </a:lnTo>
                <a:cubicBezTo>
                  <a:pt x="138219" y="238906"/>
                  <a:pt x="163481" y="252259"/>
                  <a:pt x="191991" y="252259"/>
                </a:cubicBezTo>
                <a:cubicBezTo>
                  <a:pt x="213283" y="252259"/>
                  <a:pt x="233132" y="244681"/>
                  <a:pt x="248289" y="232049"/>
                </a:cubicBezTo>
                <a:lnTo>
                  <a:pt x="215087" y="194878"/>
                </a:lnTo>
                <a:cubicBezTo>
                  <a:pt x="208591" y="199570"/>
                  <a:pt x="200652" y="202457"/>
                  <a:pt x="191991" y="202457"/>
                </a:cubicBezTo>
                <a:cubicBezTo>
                  <a:pt x="180442" y="202457"/>
                  <a:pt x="169616" y="197404"/>
                  <a:pt x="162398" y="189465"/>
                </a:cubicBezTo>
                <a:close/>
                <a:moveTo>
                  <a:pt x="34468" y="174625"/>
                </a:moveTo>
                <a:lnTo>
                  <a:pt x="77886" y="174625"/>
                </a:lnTo>
                <a:cubicBezTo>
                  <a:pt x="80397" y="174625"/>
                  <a:pt x="82191" y="176530"/>
                  <a:pt x="82191" y="179197"/>
                </a:cubicBezTo>
                <a:cubicBezTo>
                  <a:pt x="82191" y="181864"/>
                  <a:pt x="80397" y="183769"/>
                  <a:pt x="77886" y="183769"/>
                </a:cubicBezTo>
                <a:lnTo>
                  <a:pt x="34468" y="183769"/>
                </a:lnTo>
                <a:cubicBezTo>
                  <a:pt x="31956" y="183769"/>
                  <a:pt x="30162" y="181864"/>
                  <a:pt x="30162" y="179197"/>
                </a:cubicBezTo>
                <a:cubicBezTo>
                  <a:pt x="30162" y="176530"/>
                  <a:pt x="31956" y="174625"/>
                  <a:pt x="34468" y="174625"/>
                </a:cubicBezTo>
                <a:close/>
                <a:moveTo>
                  <a:pt x="34468" y="142875"/>
                </a:moveTo>
                <a:lnTo>
                  <a:pt x="77886" y="142875"/>
                </a:lnTo>
                <a:cubicBezTo>
                  <a:pt x="80397" y="142875"/>
                  <a:pt x="82191" y="144780"/>
                  <a:pt x="82191" y="147447"/>
                </a:cubicBezTo>
                <a:cubicBezTo>
                  <a:pt x="82191" y="150114"/>
                  <a:pt x="80397" y="152019"/>
                  <a:pt x="77886" y="152019"/>
                </a:cubicBezTo>
                <a:lnTo>
                  <a:pt x="34468" y="152019"/>
                </a:lnTo>
                <a:cubicBezTo>
                  <a:pt x="31956" y="152019"/>
                  <a:pt x="30162" y="150114"/>
                  <a:pt x="30162" y="147447"/>
                </a:cubicBezTo>
                <a:cubicBezTo>
                  <a:pt x="30162" y="144780"/>
                  <a:pt x="31956" y="142875"/>
                  <a:pt x="34468" y="142875"/>
                </a:cubicBezTo>
                <a:close/>
                <a:moveTo>
                  <a:pt x="191991" y="132084"/>
                </a:moveTo>
                <a:cubicBezTo>
                  <a:pt x="175029" y="132084"/>
                  <a:pt x="160955" y="145798"/>
                  <a:pt x="160955" y="162759"/>
                </a:cubicBezTo>
                <a:cubicBezTo>
                  <a:pt x="160955" y="179721"/>
                  <a:pt x="175029" y="193795"/>
                  <a:pt x="191991" y="193795"/>
                </a:cubicBezTo>
                <a:cubicBezTo>
                  <a:pt x="208952" y="193795"/>
                  <a:pt x="222666" y="179721"/>
                  <a:pt x="222666" y="162759"/>
                </a:cubicBezTo>
                <a:cubicBezTo>
                  <a:pt x="222666" y="145798"/>
                  <a:pt x="208952" y="132084"/>
                  <a:pt x="191991" y="132084"/>
                </a:cubicBezTo>
                <a:close/>
                <a:moveTo>
                  <a:pt x="34482" y="109538"/>
                </a:moveTo>
                <a:lnTo>
                  <a:pt x="87396" y="109538"/>
                </a:lnTo>
                <a:cubicBezTo>
                  <a:pt x="89556" y="109538"/>
                  <a:pt x="91715" y="111443"/>
                  <a:pt x="91715" y="114110"/>
                </a:cubicBezTo>
                <a:cubicBezTo>
                  <a:pt x="91715" y="116777"/>
                  <a:pt x="89556" y="118682"/>
                  <a:pt x="87396" y="118682"/>
                </a:cubicBezTo>
                <a:lnTo>
                  <a:pt x="34482" y="118682"/>
                </a:lnTo>
                <a:cubicBezTo>
                  <a:pt x="31962" y="118682"/>
                  <a:pt x="30162" y="116777"/>
                  <a:pt x="30162" y="114110"/>
                </a:cubicBezTo>
                <a:cubicBezTo>
                  <a:pt x="30162" y="111443"/>
                  <a:pt x="31962" y="109538"/>
                  <a:pt x="34482" y="109538"/>
                </a:cubicBezTo>
                <a:close/>
                <a:moveTo>
                  <a:pt x="259476" y="105017"/>
                </a:moveTo>
                <a:lnTo>
                  <a:pt x="223388" y="139302"/>
                </a:lnTo>
                <a:cubicBezTo>
                  <a:pt x="228440" y="145798"/>
                  <a:pt x="231327" y="154098"/>
                  <a:pt x="231327" y="162759"/>
                </a:cubicBezTo>
                <a:cubicBezTo>
                  <a:pt x="231327" y="172864"/>
                  <a:pt x="227718" y="181886"/>
                  <a:pt x="221583" y="189104"/>
                </a:cubicBezTo>
                <a:lnTo>
                  <a:pt x="255146" y="226275"/>
                </a:lnTo>
                <a:cubicBezTo>
                  <a:pt x="271385" y="210035"/>
                  <a:pt x="281129" y="187299"/>
                  <a:pt x="281129" y="162759"/>
                </a:cubicBezTo>
                <a:cubicBezTo>
                  <a:pt x="281129" y="140745"/>
                  <a:pt x="273190" y="120175"/>
                  <a:pt x="259476" y="105017"/>
                </a:cubicBezTo>
                <a:close/>
                <a:moveTo>
                  <a:pt x="80513" y="77788"/>
                </a:moveTo>
                <a:lnTo>
                  <a:pt x="109628" y="77788"/>
                </a:lnTo>
                <a:cubicBezTo>
                  <a:pt x="112144" y="77788"/>
                  <a:pt x="113941" y="79693"/>
                  <a:pt x="113941" y="82360"/>
                </a:cubicBezTo>
                <a:cubicBezTo>
                  <a:pt x="113941" y="85027"/>
                  <a:pt x="112144" y="86932"/>
                  <a:pt x="109628" y="86932"/>
                </a:cubicBezTo>
                <a:lnTo>
                  <a:pt x="80513" y="86932"/>
                </a:lnTo>
                <a:cubicBezTo>
                  <a:pt x="78357" y="86932"/>
                  <a:pt x="76200" y="85027"/>
                  <a:pt x="76200" y="82360"/>
                </a:cubicBezTo>
                <a:cubicBezTo>
                  <a:pt x="76200" y="79693"/>
                  <a:pt x="78357" y="77788"/>
                  <a:pt x="80513" y="77788"/>
                </a:cubicBezTo>
                <a:close/>
                <a:moveTo>
                  <a:pt x="34396" y="77788"/>
                </a:moveTo>
                <a:lnTo>
                  <a:pt x="57326" y="77788"/>
                </a:lnTo>
                <a:cubicBezTo>
                  <a:pt x="59796" y="77788"/>
                  <a:pt x="61559" y="79693"/>
                  <a:pt x="61559" y="82360"/>
                </a:cubicBezTo>
                <a:cubicBezTo>
                  <a:pt x="61559" y="85027"/>
                  <a:pt x="59796" y="86932"/>
                  <a:pt x="57326" y="86932"/>
                </a:cubicBezTo>
                <a:lnTo>
                  <a:pt x="34396" y="86932"/>
                </a:lnTo>
                <a:cubicBezTo>
                  <a:pt x="31926" y="86932"/>
                  <a:pt x="30162" y="85027"/>
                  <a:pt x="30162" y="82360"/>
                </a:cubicBezTo>
                <a:cubicBezTo>
                  <a:pt x="30162" y="79693"/>
                  <a:pt x="31926" y="77788"/>
                  <a:pt x="34396" y="77788"/>
                </a:cubicBezTo>
                <a:close/>
                <a:moveTo>
                  <a:pt x="196321" y="73620"/>
                </a:moveTo>
                <a:lnTo>
                  <a:pt x="196321" y="123423"/>
                </a:lnTo>
                <a:cubicBezTo>
                  <a:pt x="204261" y="124505"/>
                  <a:pt x="211479" y="127753"/>
                  <a:pt x="217614" y="132445"/>
                </a:cubicBezTo>
                <a:lnTo>
                  <a:pt x="253702" y="98161"/>
                </a:lnTo>
                <a:cubicBezTo>
                  <a:pt x="238545" y="83725"/>
                  <a:pt x="218696" y="74703"/>
                  <a:pt x="196321" y="73620"/>
                </a:cubicBezTo>
                <a:close/>
                <a:moveTo>
                  <a:pt x="187660" y="73620"/>
                </a:moveTo>
                <a:cubicBezTo>
                  <a:pt x="140384" y="76147"/>
                  <a:pt x="102491" y="115122"/>
                  <a:pt x="102491" y="162759"/>
                </a:cubicBezTo>
                <a:cubicBezTo>
                  <a:pt x="102491" y="180804"/>
                  <a:pt x="107905" y="197404"/>
                  <a:pt x="116927" y="211118"/>
                </a:cubicBezTo>
                <a:lnTo>
                  <a:pt x="157346" y="182247"/>
                </a:lnTo>
                <a:cubicBezTo>
                  <a:pt x="154098" y="176473"/>
                  <a:pt x="152293" y="169977"/>
                  <a:pt x="152293" y="162759"/>
                </a:cubicBezTo>
                <a:cubicBezTo>
                  <a:pt x="152293" y="142550"/>
                  <a:pt x="167812" y="125588"/>
                  <a:pt x="187660" y="123423"/>
                </a:cubicBezTo>
                <a:lnTo>
                  <a:pt x="187660" y="73620"/>
                </a:lnTo>
                <a:close/>
                <a:moveTo>
                  <a:pt x="61351" y="9022"/>
                </a:moveTo>
                <a:lnTo>
                  <a:pt x="61351" y="22014"/>
                </a:lnTo>
                <a:cubicBezTo>
                  <a:pt x="61351" y="29231"/>
                  <a:pt x="67486" y="35367"/>
                  <a:pt x="74703" y="35367"/>
                </a:cubicBezTo>
                <a:lnTo>
                  <a:pt x="156985" y="35367"/>
                </a:lnTo>
                <a:cubicBezTo>
                  <a:pt x="164203" y="35367"/>
                  <a:pt x="169977" y="29231"/>
                  <a:pt x="169977" y="22014"/>
                </a:cubicBezTo>
                <a:lnTo>
                  <a:pt x="169977" y="9022"/>
                </a:lnTo>
                <a:lnTo>
                  <a:pt x="61351" y="9022"/>
                </a:lnTo>
                <a:close/>
                <a:moveTo>
                  <a:pt x="22014" y="9022"/>
                </a:moveTo>
                <a:cubicBezTo>
                  <a:pt x="14435" y="9022"/>
                  <a:pt x="8661" y="14796"/>
                  <a:pt x="8661" y="22014"/>
                </a:cubicBezTo>
                <a:lnTo>
                  <a:pt x="8661" y="268499"/>
                </a:lnTo>
                <a:cubicBezTo>
                  <a:pt x="8661" y="275717"/>
                  <a:pt x="14435" y="281491"/>
                  <a:pt x="22014" y="281491"/>
                </a:cubicBezTo>
                <a:lnTo>
                  <a:pt x="209674" y="281491"/>
                </a:lnTo>
                <a:cubicBezTo>
                  <a:pt x="216892" y="281491"/>
                  <a:pt x="222666" y="275717"/>
                  <a:pt x="222666" y="268499"/>
                </a:cubicBezTo>
                <a:lnTo>
                  <a:pt x="222666" y="255868"/>
                </a:lnTo>
                <a:cubicBezTo>
                  <a:pt x="212922" y="259477"/>
                  <a:pt x="202456" y="260921"/>
                  <a:pt x="191991" y="260921"/>
                </a:cubicBezTo>
                <a:cubicBezTo>
                  <a:pt x="137858" y="260921"/>
                  <a:pt x="93830" y="216892"/>
                  <a:pt x="93830" y="162759"/>
                </a:cubicBezTo>
                <a:cubicBezTo>
                  <a:pt x="93830" y="108626"/>
                  <a:pt x="137858" y="64959"/>
                  <a:pt x="191991" y="64959"/>
                </a:cubicBezTo>
                <a:cubicBezTo>
                  <a:pt x="202456" y="64959"/>
                  <a:pt x="212922" y="66403"/>
                  <a:pt x="222666" y="69651"/>
                </a:cubicBezTo>
                <a:lnTo>
                  <a:pt x="222666" y="22014"/>
                </a:lnTo>
                <a:cubicBezTo>
                  <a:pt x="222666" y="14796"/>
                  <a:pt x="216892" y="9022"/>
                  <a:pt x="209674" y="9022"/>
                </a:cubicBezTo>
                <a:lnTo>
                  <a:pt x="178638" y="9022"/>
                </a:lnTo>
                <a:lnTo>
                  <a:pt x="178638" y="22014"/>
                </a:lnTo>
                <a:cubicBezTo>
                  <a:pt x="178638" y="34284"/>
                  <a:pt x="168894" y="44028"/>
                  <a:pt x="156985" y="44028"/>
                </a:cubicBezTo>
                <a:lnTo>
                  <a:pt x="74703" y="44028"/>
                </a:lnTo>
                <a:cubicBezTo>
                  <a:pt x="62433" y="44028"/>
                  <a:pt x="52689" y="34284"/>
                  <a:pt x="52689" y="22014"/>
                </a:cubicBezTo>
                <a:lnTo>
                  <a:pt x="52689" y="9022"/>
                </a:lnTo>
                <a:lnTo>
                  <a:pt x="22014" y="9022"/>
                </a:lnTo>
                <a:close/>
                <a:moveTo>
                  <a:pt x="22014" y="0"/>
                </a:moveTo>
                <a:lnTo>
                  <a:pt x="209674" y="0"/>
                </a:lnTo>
                <a:cubicBezTo>
                  <a:pt x="221583" y="0"/>
                  <a:pt x="231327" y="10105"/>
                  <a:pt x="231327" y="22014"/>
                </a:cubicBezTo>
                <a:lnTo>
                  <a:pt x="231327" y="72899"/>
                </a:lnTo>
                <a:cubicBezTo>
                  <a:pt x="265972" y="88417"/>
                  <a:pt x="290151" y="122701"/>
                  <a:pt x="290151" y="162759"/>
                </a:cubicBezTo>
                <a:cubicBezTo>
                  <a:pt x="290151" y="202818"/>
                  <a:pt x="265972" y="237463"/>
                  <a:pt x="231327" y="252620"/>
                </a:cubicBezTo>
                <a:lnTo>
                  <a:pt x="231327" y="268499"/>
                </a:lnTo>
                <a:cubicBezTo>
                  <a:pt x="231327" y="280408"/>
                  <a:pt x="221583" y="290152"/>
                  <a:pt x="209674" y="290152"/>
                </a:cubicBezTo>
                <a:lnTo>
                  <a:pt x="22014" y="290152"/>
                </a:lnTo>
                <a:cubicBezTo>
                  <a:pt x="9744" y="290152"/>
                  <a:pt x="0" y="280408"/>
                  <a:pt x="0" y="268499"/>
                </a:cubicBezTo>
                <a:lnTo>
                  <a:pt x="0" y="22014"/>
                </a:lnTo>
                <a:cubicBezTo>
                  <a:pt x="0" y="10105"/>
                  <a:pt x="9744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FB24A-7714-504F-B00E-9DA197B8A093}"/>
              </a:ext>
            </a:extLst>
          </p:cNvPr>
          <p:cNvSpPr txBox="1"/>
          <p:nvPr/>
        </p:nvSpPr>
        <p:spPr>
          <a:xfrm>
            <a:off x="1678723" y="1148590"/>
            <a:ext cx="239232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Spanish Language Growth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ED0F6-BD03-8B40-881D-A0DE3B9C0A68}"/>
              </a:ext>
            </a:extLst>
          </p:cNvPr>
          <p:cNvSpPr txBox="1"/>
          <p:nvPr/>
        </p:nvSpPr>
        <p:spPr>
          <a:xfrm>
            <a:off x="5300037" y="1148590"/>
            <a:ext cx="2343398" cy="338554"/>
          </a:xfrm>
          <a:prstGeom prst="rect">
            <a:avLst/>
          </a:prstGeom>
          <a:noFill/>
        </p:spPr>
        <p:txBody>
          <a:bodyPr wrap="none" lIns="45720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Spanish Speaker in the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F37E-7FDE-FF44-9376-E912460CAA50}"/>
              </a:ext>
            </a:extLst>
          </p:cNvPr>
          <p:cNvSpPr txBox="1"/>
          <p:nvPr/>
        </p:nvSpPr>
        <p:spPr>
          <a:xfrm>
            <a:off x="8919537" y="1117841"/>
            <a:ext cx="2358063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English Learning 10-year CAGR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940861-A42F-094E-80AE-F4290D7D8681}"/>
              </a:ext>
            </a:extLst>
          </p:cNvPr>
          <p:cNvSpPr txBox="1"/>
          <p:nvPr/>
        </p:nvSpPr>
        <p:spPr>
          <a:xfrm>
            <a:off x="5298223" y="1410199"/>
            <a:ext cx="191110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  <a:ea typeface="League Spartan" charset="0"/>
                <a:cs typeface="Poppins" pitchFamily="2" charset="77"/>
              </a:rPr>
              <a:t>53M (13%)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0EEFA-AB75-D847-94E5-A1978967E269}"/>
              </a:ext>
            </a:extLst>
          </p:cNvPr>
          <p:cNvSpPr txBox="1"/>
          <p:nvPr/>
        </p:nvSpPr>
        <p:spPr>
          <a:xfrm>
            <a:off x="9861646" y="1400962"/>
            <a:ext cx="95891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8.5%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70A1B3-36B9-2E49-91D7-CC159DB2D638}"/>
              </a:ext>
            </a:extLst>
          </p:cNvPr>
          <p:cNvSpPr/>
          <p:nvPr/>
        </p:nvSpPr>
        <p:spPr>
          <a:xfrm>
            <a:off x="947738" y="2201178"/>
            <a:ext cx="503124" cy="5031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4" name="Freeform 982">
            <a:extLst>
              <a:ext uri="{FF2B5EF4-FFF2-40B4-BE49-F238E27FC236}">
                <a16:creationId xmlns:a16="http://schemas.microsoft.com/office/drawing/2014/main" id="{8D82FA5B-21D6-984C-8E9F-B7DE5F4301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747" y="2333363"/>
            <a:ext cx="240201" cy="238754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8222B-A0D9-8141-9371-2B096214B355}"/>
              </a:ext>
            </a:extLst>
          </p:cNvPr>
          <p:cNvSpPr txBox="1"/>
          <p:nvPr/>
        </p:nvSpPr>
        <p:spPr>
          <a:xfrm>
            <a:off x="1541651" y="2283464"/>
            <a:ext cx="215373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Product Differentiation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827D9F-3520-F340-8A1F-906D96A07081}"/>
              </a:ext>
            </a:extLst>
          </p:cNvPr>
          <p:cNvSpPr/>
          <p:nvPr/>
        </p:nvSpPr>
        <p:spPr>
          <a:xfrm>
            <a:off x="8190366" y="2201178"/>
            <a:ext cx="503124" cy="5031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AEB967-82E5-6E4D-AC24-B62E775564D8}"/>
              </a:ext>
            </a:extLst>
          </p:cNvPr>
          <p:cNvSpPr txBox="1"/>
          <p:nvPr/>
        </p:nvSpPr>
        <p:spPr>
          <a:xfrm>
            <a:off x="8784280" y="2160355"/>
            <a:ext cx="252103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Global Language Learning Market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FBDA204-5558-C847-AE7A-0114449D58DB}"/>
              </a:ext>
            </a:extLst>
          </p:cNvPr>
          <p:cNvSpPr/>
          <p:nvPr/>
        </p:nvSpPr>
        <p:spPr>
          <a:xfrm>
            <a:off x="8291815" y="2842655"/>
            <a:ext cx="1331740" cy="1208976"/>
          </a:xfrm>
          <a:prstGeom prst="roundRect">
            <a:avLst>
              <a:gd name="adj" fmla="val 156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BC81858-2EBC-3941-A0A8-4E2C143B8217}"/>
              </a:ext>
            </a:extLst>
          </p:cNvPr>
          <p:cNvSpPr/>
          <p:nvPr/>
        </p:nvSpPr>
        <p:spPr>
          <a:xfrm>
            <a:off x="9861964" y="2842655"/>
            <a:ext cx="1331740" cy="1208976"/>
          </a:xfrm>
          <a:prstGeom prst="roundRect">
            <a:avLst>
              <a:gd name="adj" fmla="val 156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06771-ED95-434F-89BC-6E6B7677C1FB}"/>
              </a:ext>
            </a:extLst>
          </p:cNvPr>
          <p:cNvSpPr txBox="1"/>
          <p:nvPr/>
        </p:nvSpPr>
        <p:spPr>
          <a:xfrm>
            <a:off x="8376018" y="2950461"/>
            <a:ext cx="114486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ea typeface="League Spartan" charset="0"/>
                <a:cs typeface="Poppins" pitchFamily="2" charset="77"/>
              </a:rPr>
              <a:t>$</a:t>
            </a:r>
            <a:r>
              <a:rPr lang="en-US" sz="2200" b="1" dirty="0">
                <a:solidFill>
                  <a:schemeClr val="accent5"/>
                </a:solidFill>
                <a:ea typeface="League Spartan" charset="0"/>
                <a:cs typeface="Poppins" pitchFamily="2" charset="77"/>
              </a:rPr>
              <a:t>59.60B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51AED1-6994-D144-A1E1-D6D841D83F53}"/>
              </a:ext>
            </a:extLst>
          </p:cNvPr>
          <p:cNvSpPr txBox="1"/>
          <p:nvPr/>
        </p:nvSpPr>
        <p:spPr>
          <a:xfrm>
            <a:off x="9881245" y="2965850"/>
            <a:ext cx="1274708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b="1" dirty="0">
                <a:solidFill>
                  <a:schemeClr val="accent5"/>
                </a:solidFill>
                <a:ea typeface="League Spartan" charset="0"/>
                <a:cs typeface="Poppins" pitchFamily="2" charset="77"/>
              </a:rPr>
              <a:t>$191.06B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DA6ED-9E03-EB4F-AD17-0EBB0E66ACA7}"/>
              </a:ext>
            </a:extLst>
          </p:cNvPr>
          <p:cNvSpPr txBox="1"/>
          <p:nvPr/>
        </p:nvSpPr>
        <p:spPr>
          <a:xfrm>
            <a:off x="8394152" y="3457326"/>
            <a:ext cx="1127071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ea typeface="Lato Light" panose="020F0502020204030203" pitchFamily="34" charset="0"/>
                <a:cs typeface="Lato Light" panose="020F0502020204030203" pitchFamily="34" charset="0"/>
              </a:rPr>
              <a:t>2021 Market Size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E1FB53-F2F0-F343-83C8-76A89652DBC2}"/>
              </a:ext>
            </a:extLst>
          </p:cNvPr>
          <p:cNvSpPr txBox="1"/>
          <p:nvPr/>
        </p:nvSpPr>
        <p:spPr>
          <a:xfrm>
            <a:off x="9964298" y="3457326"/>
            <a:ext cx="1127071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ea typeface="Lato Light" panose="020F0502020204030203" pitchFamily="34" charset="0"/>
                <a:cs typeface="Lato Light" panose="020F0502020204030203" pitchFamily="34" charset="0"/>
              </a:rPr>
              <a:t>Expected 2030 Market Size</a:t>
            </a:r>
          </a:p>
        </p:txBody>
      </p:sp>
      <p:sp>
        <p:nvSpPr>
          <p:cNvPr id="38" name="Freeform 1013">
            <a:extLst>
              <a:ext uri="{FF2B5EF4-FFF2-40B4-BE49-F238E27FC236}">
                <a16:creationId xmlns:a16="http://schemas.microsoft.com/office/drawing/2014/main" id="{9D05297E-DED8-B741-96D4-E7F9F7780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7389" y="2317370"/>
            <a:ext cx="269076" cy="269076"/>
          </a:xfrm>
          <a:custGeom>
            <a:avLst/>
            <a:gdLst>
              <a:gd name="T0" fmla="*/ 764868 w 290152"/>
              <a:gd name="T1" fmla="*/ 869894 h 290151"/>
              <a:gd name="T2" fmla="*/ 633820 w 290152"/>
              <a:gd name="T3" fmla="*/ 740029 h 290151"/>
              <a:gd name="T4" fmla="*/ 398583 w 290152"/>
              <a:gd name="T5" fmla="*/ 555759 h 290151"/>
              <a:gd name="T6" fmla="*/ 594568 w 290152"/>
              <a:gd name="T7" fmla="*/ 613036 h 290151"/>
              <a:gd name="T8" fmla="*/ 479842 w 290152"/>
              <a:gd name="T9" fmla="*/ 397060 h 290151"/>
              <a:gd name="T10" fmla="*/ 479842 w 290152"/>
              <a:gd name="T11" fmla="*/ 397060 h 290151"/>
              <a:gd name="T12" fmla="*/ 568275 w 290152"/>
              <a:gd name="T13" fmla="*/ 547407 h 290151"/>
              <a:gd name="T14" fmla="*/ 683006 w 290152"/>
              <a:gd name="T15" fmla="*/ 307568 h 290151"/>
              <a:gd name="T16" fmla="*/ 663880 w 290152"/>
              <a:gd name="T17" fmla="*/ 286086 h 290151"/>
              <a:gd name="T18" fmla="*/ 255177 w 290152"/>
              <a:gd name="T19" fmla="*/ 622582 h 290151"/>
              <a:gd name="T20" fmla="*/ 465503 w 290152"/>
              <a:gd name="T21" fmla="*/ 213299 h 290151"/>
              <a:gd name="T22" fmla="*/ 899307 w 290152"/>
              <a:gd name="T23" fmla="*/ 603489 h 290151"/>
              <a:gd name="T24" fmla="*/ 571864 w 290152"/>
              <a:gd name="T25" fmla="*/ 751453 h 290151"/>
              <a:gd name="T26" fmla="*/ 957864 w 290152"/>
              <a:gd name="T27" fmla="*/ 780088 h 290151"/>
              <a:gd name="T28" fmla="*/ 184660 w 290152"/>
              <a:gd name="T29" fmla="*/ 479395 h 290151"/>
              <a:gd name="T30" fmla="*/ 555330 w 290152"/>
              <a:gd name="T31" fmla="*/ 38373 h 290151"/>
              <a:gd name="T32" fmla="*/ 664480 w 290152"/>
              <a:gd name="T33" fmla="*/ 43176 h 290151"/>
              <a:gd name="T34" fmla="*/ 767626 w 290152"/>
              <a:gd name="T35" fmla="*/ 134333 h 290151"/>
              <a:gd name="T36" fmla="*/ 859984 w 290152"/>
              <a:gd name="T37" fmla="*/ 193107 h 290151"/>
              <a:gd name="T38" fmla="*/ 859984 w 290152"/>
              <a:gd name="T39" fmla="*/ 349033 h 290151"/>
              <a:gd name="T40" fmla="*/ 964330 w 290152"/>
              <a:gd name="T41" fmla="*/ 516956 h 290151"/>
              <a:gd name="T42" fmla="*/ 883974 w 290152"/>
              <a:gd name="T43" fmla="*/ 526549 h 290151"/>
              <a:gd name="T44" fmla="*/ 925950 w 290152"/>
              <a:gd name="T45" fmla="*/ 437792 h 290151"/>
              <a:gd name="T46" fmla="*/ 834800 w 290152"/>
              <a:gd name="T47" fmla="*/ 329842 h 290151"/>
              <a:gd name="T48" fmla="*/ 851588 w 290152"/>
              <a:gd name="T49" fmla="*/ 221889 h 290151"/>
              <a:gd name="T50" fmla="*/ 714858 w 290152"/>
              <a:gd name="T51" fmla="*/ 191906 h 290151"/>
              <a:gd name="T52" fmla="*/ 738846 w 290152"/>
              <a:gd name="T53" fmla="*/ 106745 h 290151"/>
              <a:gd name="T54" fmla="*/ 634494 w 290152"/>
              <a:gd name="T55" fmla="*/ 129541 h 290151"/>
              <a:gd name="T56" fmla="*/ 526549 w 290152"/>
              <a:gd name="T57" fmla="*/ 38373 h 290151"/>
              <a:gd name="T58" fmla="*/ 437782 w 290152"/>
              <a:gd name="T59" fmla="*/ 100754 h 290151"/>
              <a:gd name="T60" fmla="*/ 298654 w 290152"/>
              <a:gd name="T61" fmla="*/ 75554 h 290151"/>
              <a:gd name="T62" fmla="*/ 221888 w 290152"/>
              <a:gd name="T63" fmla="*/ 118746 h 290151"/>
              <a:gd name="T64" fmla="*/ 173910 w 290152"/>
              <a:gd name="T65" fmla="*/ 253078 h 290151"/>
              <a:gd name="T66" fmla="*/ 73156 w 290152"/>
              <a:gd name="T67" fmla="*/ 285463 h 290151"/>
              <a:gd name="T68" fmla="*/ 116352 w 290152"/>
              <a:gd name="T69" fmla="*/ 425796 h 290151"/>
              <a:gd name="T70" fmla="*/ 28789 w 290152"/>
              <a:gd name="T71" fmla="*/ 516956 h 290151"/>
              <a:gd name="T72" fmla="*/ 136729 w 290152"/>
              <a:gd name="T73" fmla="*/ 616506 h 290151"/>
              <a:gd name="T74" fmla="*/ 73156 w 290152"/>
              <a:gd name="T75" fmla="*/ 677681 h 290151"/>
              <a:gd name="T76" fmla="*/ 173910 w 290152"/>
              <a:gd name="T77" fmla="*/ 711267 h 290151"/>
              <a:gd name="T78" fmla="*/ 221888 w 290152"/>
              <a:gd name="T79" fmla="*/ 844400 h 290151"/>
              <a:gd name="T80" fmla="*/ 329840 w 290152"/>
              <a:gd name="T81" fmla="*/ 833606 h 290151"/>
              <a:gd name="T82" fmla="*/ 437782 w 290152"/>
              <a:gd name="T83" fmla="*/ 925961 h 290151"/>
              <a:gd name="T84" fmla="*/ 526549 w 290152"/>
              <a:gd name="T85" fmla="*/ 882782 h 290151"/>
              <a:gd name="T86" fmla="*/ 516952 w 290152"/>
              <a:gd name="T87" fmla="*/ 964341 h 290151"/>
              <a:gd name="T88" fmla="*/ 349029 w 290152"/>
              <a:gd name="T89" fmla="*/ 858792 h 290151"/>
              <a:gd name="T90" fmla="*/ 196708 w 290152"/>
              <a:gd name="T91" fmla="*/ 831207 h 290151"/>
              <a:gd name="T92" fmla="*/ 105556 w 290152"/>
              <a:gd name="T93" fmla="*/ 771236 h 290151"/>
              <a:gd name="T94" fmla="*/ 61171 w 290152"/>
              <a:gd name="T95" fmla="*/ 640496 h 290151"/>
              <a:gd name="T96" fmla="*/ 0 w 290152"/>
              <a:gd name="T97" fmla="*/ 516956 h 290151"/>
              <a:gd name="T98" fmla="*/ 105556 w 290152"/>
              <a:gd name="T99" fmla="*/ 349033 h 290151"/>
              <a:gd name="T100" fmla="*/ 105556 w 290152"/>
              <a:gd name="T101" fmla="*/ 193107 h 290151"/>
              <a:gd name="T102" fmla="*/ 196708 w 290152"/>
              <a:gd name="T103" fmla="*/ 134333 h 290151"/>
              <a:gd name="T104" fmla="*/ 323842 w 290152"/>
              <a:gd name="T105" fmla="*/ 59974 h 290151"/>
              <a:gd name="T106" fmla="*/ 447382 w 290152"/>
              <a:gd name="T107" fmla="*/ 0 h 29015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90151">
                <a:moveTo>
                  <a:pt x="281039" y="198284"/>
                </a:moveTo>
                <a:cubicBezTo>
                  <a:pt x="282473" y="196850"/>
                  <a:pt x="285341" y="196850"/>
                  <a:pt x="287133" y="198284"/>
                </a:cubicBezTo>
                <a:cubicBezTo>
                  <a:pt x="288567" y="200076"/>
                  <a:pt x="288567" y="202586"/>
                  <a:pt x="287133" y="204378"/>
                </a:cubicBezTo>
                <a:lnTo>
                  <a:pt x="230137" y="261733"/>
                </a:lnTo>
                <a:cubicBezTo>
                  <a:pt x="229061" y="262450"/>
                  <a:pt x="227986" y="263167"/>
                  <a:pt x="226911" y="263167"/>
                </a:cubicBezTo>
                <a:cubicBezTo>
                  <a:pt x="225835" y="263167"/>
                  <a:pt x="224401" y="262450"/>
                  <a:pt x="223684" y="261733"/>
                </a:cubicBezTo>
                <a:lnTo>
                  <a:pt x="190706" y="228754"/>
                </a:lnTo>
                <a:cubicBezTo>
                  <a:pt x="188913" y="226962"/>
                  <a:pt x="188913" y="224094"/>
                  <a:pt x="190706" y="222660"/>
                </a:cubicBezTo>
                <a:cubicBezTo>
                  <a:pt x="192498" y="220868"/>
                  <a:pt x="195366" y="220868"/>
                  <a:pt x="196800" y="222660"/>
                </a:cubicBezTo>
                <a:lnTo>
                  <a:pt x="226911" y="252413"/>
                </a:lnTo>
                <a:lnTo>
                  <a:pt x="281039" y="198284"/>
                </a:lnTo>
                <a:close/>
                <a:moveTo>
                  <a:pt x="119926" y="167217"/>
                </a:moveTo>
                <a:lnTo>
                  <a:pt x="81811" y="194502"/>
                </a:lnTo>
                <a:cubicBezTo>
                  <a:pt x="96554" y="212813"/>
                  <a:pt x="119207" y="224302"/>
                  <a:pt x="144377" y="224302"/>
                </a:cubicBezTo>
                <a:cubicBezTo>
                  <a:pt x="151209" y="224302"/>
                  <a:pt x="157322" y="223584"/>
                  <a:pt x="163434" y="222148"/>
                </a:cubicBezTo>
                <a:cubicBezTo>
                  <a:pt x="164153" y="207787"/>
                  <a:pt x="169907" y="194862"/>
                  <a:pt x="178896" y="184450"/>
                </a:cubicBezTo>
                <a:lnTo>
                  <a:pt x="164873" y="170807"/>
                </a:lnTo>
                <a:cubicBezTo>
                  <a:pt x="159119" y="175115"/>
                  <a:pt x="152288" y="177629"/>
                  <a:pt x="144377" y="177629"/>
                </a:cubicBezTo>
                <a:cubicBezTo>
                  <a:pt x="134669" y="177629"/>
                  <a:pt x="126039" y="173679"/>
                  <a:pt x="119926" y="167217"/>
                </a:cubicBezTo>
                <a:close/>
                <a:moveTo>
                  <a:pt x="144377" y="119467"/>
                </a:moveTo>
                <a:cubicBezTo>
                  <a:pt x="130713" y="119467"/>
                  <a:pt x="119567" y="130597"/>
                  <a:pt x="119567" y="144240"/>
                </a:cubicBezTo>
                <a:cubicBezTo>
                  <a:pt x="119567" y="157882"/>
                  <a:pt x="130713" y="169012"/>
                  <a:pt x="144377" y="169012"/>
                </a:cubicBezTo>
                <a:cubicBezTo>
                  <a:pt x="158041" y="169012"/>
                  <a:pt x="169187" y="157882"/>
                  <a:pt x="169187" y="144240"/>
                </a:cubicBezTo>
                <a:cubicBezTo>
                  <a:pt x="169187" y="130597"/>
                  <a:pt x="158041" y="119467"/>
                  <a:pt x="144377" y="119467"/>
                </a:cubicBezTo>
                <a:close/>
                <a:moveTo>
                  <a:pt x="205505" y="92541"/>
                </a:moveTo>
                <a:lnTo>
                  <a:pt x="171704" y="124494"/>
                </a:lnTo>
                <a:cubicBezTo>
                  <a:pt x="175660" y="129879"/>
                  <a:pt x="178177" y="137059"/>
                  <a:pt x="178177" y="144240"/>
                </a:cubicBezTo>
                <a:cubicBezTo>
                  <a:pt x="178177" y="151779"/>
                  <a:pt x="175300" y="158960"/>
                  <a:pt x="170985" y="164704"/>
                </a:cubicBezTo>
                <a:lnTo>
                  <a:pt x="185009" y="178706"/>
                </a:lnTo>
                <a:cubicBezTo>
                  <a:pt x="195077" y="169730"/>
                  <a:pt x="208022" y="164345"/>
                  <a:pt x="222404" y="163268"/>
                </a:cubicBezTo>
                <a:cubicBezTo>
                  <a:pt x="223843" y="157164"/>
                  <a:pt x="224921" y="151061"/>
                  <a:pt x="224921" y="144240"/>
                </a:cubicBezTo>
                <a:cubicBezTo>
                  <a:pt x="224921" y="124494"/>
                  <a:pt x="217730" y="106543"/>
                  <a:pt x="205505" y="92541"/>
                </a:cubicBezTo>
                <a:close/>
                <a:moveTo>
                  <a:pt x="148692" y="64178"/>
                </a:moveTo>
                <a:lnTo>
                  <a:pt x="148692" y="110851"/>
                </a:lnTo>
                <a:cubicBezTo>
                  <a:pt x="155164" y="111928"/>
                  <a:pt x="160917" y="114441"/>
                  <a:pt x="165592" y="118031"/>
                </a:cubicBezTo>
                <a:lnTo>
                  <a:pt x="199751" y="86078"/>
                </a:lnTo>
                <a:cubicBezTo>
                  <a:pt x="186087" y="73154"/>
                  <a:pt x="168468" y="65255"/>
                  <a:pt x="148692" y="64178"/>
                </a:cubicBezTo>
                <a:close/>
                <a:moveTo>
                  <a:pt x="140062" y="64178"/>
                </a:moveTo>
                <a:cubicBezTo>
                  <a:pt x="97992" y="66691"/>
                  <a:pt x="64192" y="101516"/>
                  <a:pt x="64192" y="144240"/>
                </a:cubicBezTo>
                <a:cubicBezTo>
                  <a:pt x="64192" y="160037"/>
                  <a:pt x="68867" y="175115"/>
                  <a:pt x="76777" y="187322"/>
                </a:cubicBezTo>
                <a:lnTo>
                  <a:pt x="114892" y="160037"/>
                </a:lnTo>
                <a:cubicBezTo>
                  <a:pt x="112375" y="155369"/>
                  <a:pt x="110937" y="149984"/>
                  <a:pt x="110937" y="144240"/>
                </a:cubicBezTo>
                <a:cubicBezTo>
                  <a:pt x="110937" y="127366"/>
                  <a:pt x="123522" y="113005"/>
                  <a:pt x="140062" y="110851"/>
                </a:cubicBezTo>
                <a:lnTo>
                  <a:pt x="140062" y="64178"/>
                </a:lnTo>
                <a:close/>
                <a:moveTo>
                  <a:pt x="144377" y="55562"/>
                </a:moveTo>
                <a:cubicBezTo>
                  <a:pt x="193639" y="55562"/>
                  <a:pt x="233551" y="95413"/>
                  <a:pt x="233551" y="144240"/>
                </a:cubicBezTo>
                <a:cubicBezTo>
                  <a:pt x="233551" y="151061"/>
                  <a:pt x="232472" y="157164"/>
                  <a:pt x="231394" y="163627"/>
                </a:cubicBezTo>
                <a:cubicBezTo>
                  <a:pt x="246136" y="164704"/>
                  <a:pt x="259800" y="170807"/>
                  <a:pt x="270587" y="181578"/>
                </a:cubicBezTo>
                <a:cubicBezTo>
                  <a:pt x="272025" y="183014"/>
                  <a:pt x="272025" y="185886"/>
                  <a:pt x="270587" y="187681"/>
                </a:cubicBezTo>
                <a:cubicBezTo>
                  <a:pt x="268789" y="189117"/>
                  <a:pt x="265553" y="189117"/>
                  <a:pt x="264115" y="187681"/>
                </a:cubicBezTo>
                <a:cubicBezTo>
                  <a:pt x="254047" y="177270"/>
                  <a:pt x="240383" y="171884"/>
                  <a:pt x="226000" y="171884"/>
                </a:cubicBezTo>
                <a:cubicBezTo>
                  <a:pt x="196156" y="171884"/>
                  <a:pt x="172064" y="196298"/>
                  <a:pt x="172064" y="226097"/>
                </a:cubicBezTo>
                <a:cubicBezTo>
                  <a:pt x="172064" y="255895"/>
                  <a:pt x="196156" y="279591"/>
                  <a:pt x="226000" y="279591"/>
                </a:cubicBezTo>
                <a:cubicBezTo>
                  <a:pt x="252968" y="279591"/>
                  <a:pt x="275981" y="259845"/>
                  <a:pt x="279576" y="233277"/>
                </a:cubicBezTo>
                <a:cubicBezTo>
                  <a:pt x="279936" y="231123"/>
                  <a:pt x="282093" y="229328"/>
                  <a:pt x="284610" y="229687"/>
                </a:cubicBezTo>
                <a:cubicBezTo>
                  <a:pt x="286768" y="230046"/>
                  <a:pt x="288566" y="232200"/>
                  <a:pt x="288206" y="234713"/>
                </a:cubicBezTo>
                <a:cubicBezTo>
                  <a:pt x="283891" y="265230"/>
                  <a:pt x="257283" y="288566"/>
                  <a:pt x="226000" y="288566"/>
                </a:cubicBezTo>
                <a:cubicBezTo>
                  <a:pt x="192920" y="288566"/>
                  <a:pt x="165951" y="263435"/>
                  <a:pt x="163434" y="231123"/>
                </a:cubicBezTo>
                <a:cubicBezTo>
                  <a:pt x="157322" y="232559"/>
                  <a:pt x="151209" y="233277"/>
                  <a:pt x="144377" y="233277"/>
                </a:cubicBezTo>
                <a:cubicBezTo>
                  <a:pt x="95475" y="233277"/>
                  <a:pt x="55563" y="193425"/>
                  <a:pt x="55563" y="144240"/>
                </a:cubicBezTo>
                <a:cubicBezTo>
                  <a:pt x="55563" y="95413"/>
                  <a:pt x="95475" y="55562"/>
                  <a:pt x="144377" y="55562"/>
                </a:cubicBezTo>
                <a:close/>
                <a:moveTo>
                  <a:pt x="134610" y="0"/>
                </a:moveTo>
                <a:lnTo>
                  <a:pt x="155542" y="0"/>
                </a:lnTo>
                <a:cubicBezTo>
                  <a:pt x="162037" y="0"/>
                  <a:pt x="167090" y="5052"/>
                  <a:pt x="167090" y="11548"/>
                </a:cubicBezTo>
                <a:lnTo>
                  <a:pt x="167090" y="26705"/>
                </a:lnTo>
                <a:cubicBezTo>
                  <a:pt x="173225" y="27788"/>
                  <a:pt x="179360" y="29592"/>
                  <a:pt x="185495" y="31397"/>
                </a:cubicBezTo>
                <a:lnTo>
                  <a:pt x="193074" y="18044"/>
                </a:lnTo>
                <a:cubicBezTo>
                  <a:pt x="194518" y="15879"/>
                  <a:pt x="197044" y="13713"/>
                  <a:pt x="199931" y="12992"/>
                </a:cubicBezTo>
                <a:cubicBezTo>
                  <a:pt x="202818" y="12270"/>
                  <a:pt x="205705" y="12631"/>
                  <a:pt x="208592" y="14074"/>
                </a:cubicBezTo>
                <a:lnTo>
                  <a:pt x="226636" y="24540"/>
                </a:lnTo>
                <a:cubicBezTo>
                  <a:pt x="229524" y="26344"/>
                  <a:pt x="231328" y="28510"/>
                  <a:pt x="232050" y="31397"/>
                </a:cubicBezTo>
                <a:cubicBezTo>
                  <a:pt x="233132" y="34645"/>
                  <a:pt x="232772" y="37893"/>
                  <a:pt x="230967" y="40419"/>
                </a:cubicBezTo>
                <a:lnTo>
                  <a:pt x="223388" y="53411"/>
                </a:lnTo>
                <a:cubicBezTo>
                  <a:pt x="228080" y="57741"/>
                  <a:pt x="232772" y="62072"/>
                  <a:pt x="236741" y="66763"/>
                </a:cubicBezTo>
                <a:lnTo>
                  <a:pt x="250094" y="59185"/>
                </a:lnTo>
                <a:cubicBezTo>
                  <a:pt x="252620" y="57741"/>
                  <a:pt x="255507" y="57019"/>
                  <a:pt x="258755" y="58102"/>
                </a:cubicBezTo>
                <a:cubicBezTo>
                  <a:pt x="261642" y="58824"/>
                  <a:pt x="263808" y="60628"/>
                  <a:pt x="265612" y="63515"/>
                </a:cubicBezTo>
                <a:lnTo>
                  <a:pt x="276078" y="81560"/>
                </a:lnTo>
                <a:cubicBezTo>
                  <a:pt x="279326" y="86973"/>
                  <a:pt x="277160" y="94191"/>
                  <a:pt x="271747" y="97439"/>
                </a:cubicBezTo>
                <a:lnTo>
                  <a:pt x="258755" y="105017"/>
                </a:lnTo>
                <a:cubicBezTo>
                  <a:pt x="260921" y="110791"/>
                  <a:pt x="262364" y="116926"/>
                  <a:pt x="263447" y="123061"/>
                </a:cubicBezTo>
                <a:lnTo>
                  <a:pt x="278604" y="123061"/>
                </a:lnTo>
                <a:cubicBezTo>
                  <a:pt x="285100" y="123061"/>
                  <a:pt x="290152" y="128114"/>
                  <a:pt x="290152" y="134610"/>
                </a:cubicBezTo>
                <a:lnTo>
                  <a:pt x="290152" y="155541"/>
                </a:lnTo>
                <a:cubicBezTo>
                  <a:pt x="290152" y="162037"/>
                  <a:pt x="285100" y="167089"/>
                  <a:pt x="278604" y="167089"/>
                </a:cubicBezTo>
                <a:lnTo>
                  <a:pt x="265973" y="167089"/>
                </a:lnTo>
                <a:cubicBezTo>
                  <a:pt x="263086" y="167089"/>
                  <a:pt x="261281" y="165285"/>
                  <a:pt x="261281" y="162398"/>
                </a:cubicBezTo>
                <a:cubicBezTo>
                  <a:pt x="261281" y="160232"/>
                  <a:pt x="263086" y="158428"/>
                  <a:pt x="265973" y="158428"/>
                </a:cubicBezTo>
                <a:lnTo>
                  <a:pt x="278604" y="158428"/>
                </a:lnTo>
                <a:cubicBezTo>
                  <a:pt x="280408" y="158428"/>
                  <a:pt x="281491" y="156985"/>
                  <a:pt x="281491" y="155541"/>
                </a:cubicBezTo>
                <a:lnTo>
                  <a:pt x="281491" y="134610"/>
                </a:lnTo>
                <a:cubicBezTo>
                  <a:pt x="281491" y="133166"/>
                  <a:pt x="280408" y="131723"/>
                  <a:pt x="278604" y="131723"/>
                </a:cubicBezTo>
                <a:lnTo>
                  <a:pt x="259838" y="131723"/>
                </a:lnTo>
                <a:cubicBezTo>
                  <a:pt x="257673" y="131723"/>
                  <a:pt x="255868" y="130279"/>
                  <a:pt x="255507" y="128114"/>
                </a:cubicBezTo>
                <a:cubicBezTo>
                  <a:pt x="254425" y="120174"/>
                  <a:pt x="252259" y="112235"/>
                  <a:pt x="249011" y="104656"/>
                </a:cubicBezTo>
                <a:cubicBezTo>
                  <a:pt x="248290" y="102491"/>
                  <a:pt x="249372" y="100326"/>
                  <a:pt x="251177" y="99243"/>
                </a:cubicBezTo>
                <a:lnTo>
                  <a:pt x="267417" y="89499"/>
                </a:lnTo>
                <a:cubicBezTo>
                  <a:pt x="268860" y="89138"/>
                  <a:pt x="269221" y="87334"/>
                  <a:pt x="268499" y="85890"/>
                </a:cubicBezTo>
                <a:lnTo>
                  <a:pt x="258034" y="67846"/>
                </a:lnTo>
                <a:cubicBezTo>
                  <a:pt x="257673" y="67124"/>
                  <a:pt x="256951" y="66763"/>
                  <a:pt x="256229" y="66763"/>
                </a:cubicBezTo>
                <a:cubicBezTo>
                  <a:pt x="255507" y="66402"/>
                  <a:pt x="254786" y="66763"/>
                  <a:pt x="254425" y="66763"/>
                </a:cubicBezTo>
                <a:lnTo>
                  <a:pt x="237824" y="76146"/>
                </a:lnTo>
                <a:cubicBezTo>
                  <a:pt x="236019" y="77229"/>
                  <a:pt x="233493" y="76868"/>
                  <a:pt x="232411" y="75064"/>
                </a:cubicBezTo>
                <a:cubicBezTo>
                  <a:pt x="226997" y="68929"/>
                  <a:pt x="221223" y="63155"/>
                  <a:pt x="215088" y="57741"/>
                </a:cubicBezTo>
                <a:cubicBezTo>
                  <a:pt x="213284" y="56659"/>
                  <a:pt x="212923" y="54132"/>
                  <a:pt x="214005" y="52328"/>
                </a:cubicBezTo>
                <a:lnTo>
                  <a:pt x="223388" y="35727"/>
                </a:lnTo>
                <a:cubicBezTo>
                  <a:pt x="223749" y="35006"/>
                  <a:pt x="223749" y="34645"/>
                  <a:pt x="223749" y="33923"/>
                </a:cubicBezTo>
                <a:cubicBezTo>
                  <a:pt x="223388" y="33201"/>
                  <a:pt x="223028" y="32479"/>
                  <a:pt x="222306" y="32118"/>
                </a:cubicBezTo>
                <a:lnTo>
                  <a:pt x="204262" y="21653"/>
                </a:lnTo>
                <a:cubicBezTo>
                  <a:pt x="203540" y="21292"/>
                  <a:pt x="202818" y="21292"/>
                  <a:pt x="202096" y="21292"/>
                </a:cubicBezTo>
                <a:cubicBezTo>
                  <a:pt x="201374" y="21653"/>
                  <a:pt x="201014" y="22014"/>
                  <a:pt x="200653" y="22735"/>
                </a:cubicBezTo>
                <a:lnTo>
                  <a:pt x="190909" y="38975"/>
                </a:lnTo>
                <a:cubicBezTo>
                  <a:pt x="189826" y="40780"/>
                  <a:pt x="187660" y="41862"/>
                  <a:pt x="185856" y="40780"/>
                </a:cubicBezTo>
                <a:cubicBezTo>
                  <a:pt x="178277" y="37893"/>
                  <a:pt x="169977" y="35727"/>
                  <a:pt x="162037" y="34645"/>
                </a:cubicBezTo>
                <a:cubicBezTo>
                  <a:pt x="159872" y="34284"/>
                  <a:pt x="158429" y="32479"/>
                  <a:pt x="158429" y="30314"/>
                </a:cubicBezTo>
                <a:lnTo>
                  <a:pt x="158429" y="11548"/>
                </a:lnTo>
                <a:cubicBezTo>
                  <a:pt x="158429" y="9744"/>
                  <a:pt x="156985" y="8661"/>
                  <a:pt x="155542" y="8661"/>
                </a:cubicBezTo>
                <a:lnTo>
                  <a:pt x="134610" y="8661"/>
                </a:lnTo>
                <a:cubicBezTo>
                  <a:pt x="133167" y="8661"/>
                  <a:pt x="131723" y="9744"/>
                  <a:pt x="131723" y="11548"/>
                </a:cubicBezTo>
                <a:lnTo>
                  <a:pt x="131723" y="30314"/>
                </a:lnTo>
                <a:cubicBezTo>
                  <a:pt x="131723" y="32479"/>
                  <a:pt x="130279" y="34284"/>
                  <a:pt x="128114" y="34645"/>
                </a:cubicBezTo>
                <a:cubicBezTo>
                  <a:pt x="120175" y="35727"/>
                  <a:pt x="112235" y="37893"/>
                  <a:pt x="104657" y="40780"/>
                </a:cubicBezTo>
                <a:cubicBezTo>
                  <a:pt x="102491" y="41862"/>
                  <a:pt x="100326" y="40780"/>
                  <a:pt x="99243" y="38975"/>
                </a:cubicBezTo>
                <a:lnTo>
                  <a:pt x="89860" y="22735"/>
                </a:lnTo>
                <a:cubicBezTo>
                  <a:pt x="89139" y="21292"/>
                  <a:pt x="87334" y="20931"/>
                  <a:pt x="86251" y="21653"/>
                </a:cubicBezTo>
                <a:lnTo>
                  <a:pt x="67846" y="32118"/>
                </a:lnTo>
                <a:cubicBezTo>
                  <a:pt x="67124" y="32479"/>
                  <a:pt x="66764" y="33201"/>
                  <a:pt x="66764" y="33923"/>
                </a:cubicBezTo>
                <a:cubicBezTo>
                  <a:pt x="66403" y="34645"/>
                  <a:pt x="66764" y="35006"/>
                  <a:pt x="66764" y="35727"/>
                </a:cubicBezTo>
                <a:lnTo>
                  <a:pt x="76508" y="52328"/>
                </a:lnTo>
                <a:cubicBezTo>
                  <a:pt x="77229" y="54132"/>
                  <a:pt x="76868" y="56659"/>
                  <a:pt x="75425" y="57741"/>
                </a:cubicBezTo>
                <a:cubicBezTo>
                  <a:pt x="68929" y="63155"/>
                  <a:pt x="63155" y="68929"/>
                  <a:pt x="57741" y="75064"/>
                </a:cubicBezTo>
                <a:cubicBezTo>
                  <a:pt x="56659" y="76868"/>
                  <a:pt x="54133" y="77229"/>
                  <a:pt x="52328" y="76146"/>
                </a:cubicBezTo>
                <a:lnTo>
                  <a:pt x="36088" y="66763"/>
                </a:lnTo>
                <a:cubicBezTo>
                  <a:pt x="35367" y="66763"/>
                  <a:pt x="34645" y="66402"/>
                  <a:pt x="33923" y="66763"/>
                </a:cubicBezTo>
                <a:cubicBezTo>
                  <a:pt x="33201" y="66763"/>
                  <a:pt x="32840" y="67124"/>
                  <a:pt x="32119" y="67846"/>
                </a:cubicBezTo>
                <a:lnTo>
                  <a:pt x="22014" y="85890"/>
                </a:lnTo>
                <a:cubicBezTo>
                  <a:pt x="20931" y="87334"/>
                  <a:pt x="21292" y="89138"/>
                  <a:pt x="22736" y="89499"/>
                </a:cubicBezTo>
                <a:lnTo>
                  <a:pt x="39336" y="99243"/>
                </a:lnTo>
                <a:cubicBezTo>
                  <a:pt x="40780" y="100326"/>
                  <a:pt x="41862" y="102491"/>
                  <a:pt x="41141" y="104656"/>
                </a:cubicBezTo>
                <a:cubicBezTo>
                  <a:pt x="37893" y="112235"/>
                  <a:pt x="35727" y="120174"/>
                  <a:pt x="35006" y="128114"/>
                </a:cubicBezTo>
                <a:cubicBezTo>
                  <a:pt x="34284" y="130279"/>
                  <a:pt x="32479" y="131723"/>
                  <a:pt x="30314" y="131723"/>
                </a:cubicBezTo>
                <a:lnTo>
                  <a:pt x="11548" y="131723"/>
                </a:lnTo>
                <a:cubicBezTo>
                  <a:pt x="10105" y="131723"/>
                  <a:pt x="8661" y="133166"/>
                  <a:pt x="8661" y="134610"/>
                </a:cubicBezTo>
                <a:lnTo>
                  <a:pt x="8661" y="155541"/>
                </a:lnTo>
                <a:cubicBezTo>
                  <a:pt x="8661" y="156985"/>
                  <a:pt x="10105" y="158428"/>
                  <a:pt x="11548" y="158428"/>
                </a:cubicBezTo>
                <a:lnTo>
                  <a:pt x="30314" y="158428"/>
                </a:lnTo>
                <a:cubicBezTo>
                  <a:pt x="32479" y="158428"/>
                  <a:pt x="34284" y="159872"/>
                  <a:pt x="35006" y="162037"/>
                </a:cubicBezTo>
                <a:cubicBezTo>
                  <a:pt x="35727" y="169976"/>
                  <a:pt x="37893" y="177916"/>
                  <a:pt x="41141" y="185494"/>
                </a:cubicBezTo>
                <a:cubicBezTo>
                  <a:pt x="41862" y="187660"/>
                  <a:pt x="40780" y="189825"/>
                  <a:pt x="39336" y="190908"/>
                </a:cubicBezTo>
                <a:lnTo>
                  <a:pt x="22736" y="200291"/>
                </a:lnTo>
                <a:cubicBezTo>
                  <a:pt x="22014" y="200652"/>
                  <a:pt x="21653" y="201374"/>
                  <a:pt x="21292" y="202096"/>
                </a:cubicBezTo>
                <a:cubicBezTo>
                  <a:pt x="21292" y="202817"/>
                  <a:pt x="21292" y="203539"/>
                  <a:pt x="22014" y="203900"/>
                </a:cubicBezTo>
                <a:lnTo>
                  <a:pt x="32119" y="222305"/>
                </a:lnTo>
                <a:cubicBezTo>
                  <a:pt x="32840" y="223027"/>
                  <a:pt x="33201" y="223388"/>
                  <a:pt x="33923" y="223749"/>
                </a:cubicBezTo>
                <a:cubicBezTo>
                  <a:pt x="34645" y="223749"/>
                  <a:pt x="35367" y="223749"/>
                  <a:pt x="36088" y="223388"/>
                </a:cubicBezTo>
                <a:lnTo>
                  <a:pt x="52328" y="214005"/>
                </a:lnTo>
                <a:cubicBezTo>
                  <a:pt x="54133" y="212922"/>
                  <a:pt x="56659" y="213283"/>
                  <a:pt x="57741" y="214727"/>
                </a:cubicBezTo>
                <a:cubicBezTo>
                  <a:pt x="63155" y="221222"/>
                  <a:pt x="68929" y="226997"/>
                  <a:pt x="75425" y="232049"/>
                </a:cubicBezTo>
                <a:cubicBezTo>
                  <a:pt x="76868" y="233492"/>
                  <a:pt x="77229" y="236019"/>
                  <a:pt x="76508" y="237823"/>
                </a:cubicBezTo>
                <a:lnTo>
                  <a:pt x="66764" y="254063"/>
                </a:lnTo>
                <a:cubicBezTo>
                  <a:pt x="66042" y="255506"/>
                  <a:pt x="66764" y="257311"/>
                  <a:pt x="67846" y="257672"/>
                </a:cubicBezTo>
                <a:lnTo>
                  <a:pt x="86251" y="268498"/>
                </a:lnTo>
                <a:cubicBezTo>
                  <a:pt x="87334" y="269220"/>
                  <a:pt x="89139" y="268859"/>
                  <a:pt x="89860" y="267416"/>
                </a:cubicBezTo>
                <a:lnTo>
                  <a:pt x="99243" y="250815"/>
                </a:lnTo>
                <a:cubicBezTo>
                  <a:pt x="100326" y="249011"/>
                  <a:pt x="102491" y="248289"/>
                  <a:pt x="104657" y="249011"/>
                </a:cubicBezTo>
                <a:cubicBezTo>
                  <a:pt x="112235" y="251898"/>
                  <a:pt x="120175" y="254424"/>
                  <a:pt x="128114" y="255506"/>
                </a:cubicBezTo>
                <a:cubicBezTo>
                  <a:pt x="130279" y="255867"/>
                  <a:pt x="131723" y="257672"/>
                  <a:pt x="131723" y="259837"/>
                </a:cubicBezTo>
                <a:lnTo>
                  <a:pt x="131723" y="278603"/>
                </a:lnTo>
                <a:cubicBezTo>
                  <a:pt x="131723" y="280047"/>
                  <a:pt x="133167" y="281129"/>
                  <a:pt x="134610" y="281129"/>
                </a:cubicBezTo>
                <a:lnTo>
                  <a:pt x="155542" y="281129"/>
                </a:lnTo>
                <a:cubicBezTo>
                  <a:pt x="156985" y="281129"/>
                  <a:pt x="158429" y="280047"/>
                  <a:pt x="158429" y="278603"/>
                </a:cubicBezTo>
                <a:lnTo>
                  <a:pt x="158429" y="265611"/>
                </a:lnTo>
                <a:cubicBezTo>
                  <a:pt x="158429" y="263085"/>
                  <a:pt x="160233" y="261281"/>
                  <a:pt x="162759" y="261281"/>
                </a:cubicBezTo>
                <a:cubicBezTo>
                  <a:pt x="165285" y="261281"/>
                  <a:pt x="167090" y="263085"/>
                  <a:pt x="167090" y="265611"/>
                </a:cubicBezTo>
                <a:lnTo>
                  <a:pt x="167090" y="278603"/>
                </a:lnTo>
                <a:cubicBezTo>
                  <a:pt x="167090" y="285099"/>
                  <a:pt x="162037" y="290151"/>
                  <a:pt x="155542" y="290151"/>
                </a:cubicBezTo>
                <a:lnTo>
                  <a:pt x="134610" y="290151"/>
                </a:lnTo>
                <a:cubicBezTo>
                  <a:pt x="128114" y="290151"/>
                  <a:pt x="123062" y="285099"/>
                  <a:pt x="123062" y="278603"/>
                </a:cubicBezTo>
                <a:lnTo>
                  <a:pt x="123062" y="263446"/>
                </a:lnTo>
                <a:cubicBezTo>
                  <a:pt x="116927" y="262363"/>
                  <a:pt x="110792" y="260920"/>
                  <a:pt x="105017" y="258394"/>
                </a:cubicBezTo>
                <a:lnTo>
                  <a:pt x="97439" y="271746"/>
                </a:lnTo>
                <a:cubicBezTo>
                  <a:pt x="94191" y="277160"/>
                  <a:pt x="87334" y="279325"/>
                  <a:pt x="81560" y="276077"/>
                </a:cubicBezTo>
                <a:lnTo>
                  <a:pt x="63516" y="265250"/>
                </a:lnTo>
                <a:cubicBezTo>
                  <a:pt x="57741" y="262002"/>
                  <a:pt x="56298" y="255146"/>
                  <a:pt x="59185" y="250093"/>
                </a:cubicBezTo>
                <a:lnTo>
                  <a:pt x="66764" y="236380"/>
                </a:lnTo>
                <a:cubicBezTo>
                  <a:pt x="62072" y="232410"/>
                  <a:pt x="57741" y="228079"/>
                  <a:pt x="53772" y="223388"/>
                </a:cubicBezTo>
                <a:lnTo>
                  <a:pt x="40419" y="230966"/>
                </a:lnTo>
                <a:cubicBezTo>
                  <a:pt x="37893" y="232410"/>
                  <a:pt x="34645" y="232771"/>
                  <a:pt x="31758" y="232049"/>
                </a:cubicBezTo>
                <a:cubicBezTo>
                  <a:pt x="28510" y="231327"/>
                  <a:pt x="26344" y="229162"/>
                  <a:pt x="24901" y="226636"/>
                </a:cubicBezTo>
                <a:lnTo>
                  <a:pt x="14074" y="208591"/>
                </a:lnTo>
                <a:cubicBezTo>
                  <a:pt x="12992" y="205704"/>
                  <a:pt x="12270" y="202817"/>
                  <a:pt x="12992" y="199930"/>
                </a:cubicBezTo>
                <a:cubicBezTo>
                  <a:pt x="13713" y="197043"/>
                  <a:pt x="15879" y="194516"/>
                  <a:pt x="18405" y="192712"/>
                </a:cubicBezTo>
                <a:lnTo>
                  <a:pt x="31758" y="185133"/>
                </a:lnTo>
                <a:cubicBezTo>
                  <a:pt x="29592" y="179359"/>
                  <a:pt x="27788" y="173224"/>
                  <a:pt x="26705" y="167089"/>
                </a:cubicBezTo>
                <a:lnTo>
                  <a:pt x="11548" y="167089"/>
                </a:lnTo>
                <a:cubicBezTo>
                  <a:pt x="5052" y="167089"/>
                  <a:pt x="0" y="162037"/>
                  <a:pt x="0" y="155541"/>
                </a:cubicBezTo>
                <a:lnTo>
                  <a:pt x="0" y="134610"/>
                </a:lnTo>
                <a:cubicBezTo>
                  <a:pt x="0" y="128114"/>
                  <a:pt x="5052" y="123061"/>
                  <a:pt x="11548" y="123061"/>
                </a:cubicBezTo>
                <a:lnTo>
                  <a:pt x="26705" y="123061"/>
                </a:lnTo>
                <a:cubicBezTo>
                  <a:pt x="27788" y="116926"/>
                  <a:pt x="29592" y="110791"/>
                  <a:pt x="31758" y="105017"/>
                </a:cubicBezTo>
                <a:lnTo>
                  <a:pt x="18405" y="97439"/>
                </a:lnTo>
                <a:cubicBezTo>
                  <a:pt x="12992" y="94191"/>
                  <a:pt x="11187" y="86973"/>
                  <a:pt x="14074" y="81560"/>
                </a:cubicBezTo>
                <a:lnTo>
                  <a:pt x="24901" y="63515"/>
                </a:lnTo>
                <a:cubicBezTo>
                  <a:pt x="26344" y="60628"/>
                  <a:pt x="28510" y="58824"/>
                  <a:pt x="31758" y="58102"/>
                </a:cubicBezTo>
                <a:cubicBezTo>
                  <a:pt x="34645" y="57019"/>
                  <a:pt x="37893" y="57741"/>
                  <a:pt x="40419" y="59185"/>
                </a:cubicBezTo>
                <a:lnTo>
                  <a:pt x="53772" y="66763"/>
                </a:lnTo>
                <a:cubicBezTo>
                  <a:pt x="57741" y="62072"/>
                  <a:pt x="62072" y="57741"/>
                  <a:pt x="66764" y="53411"/>
                </a:cubicBezTo>
                <a:lnTo>
                  <a:pt x="59185" y="40419"/>
                </a:lnTo>
                <a:cubicBezTo>
                  <a:pt x="57741" y="37893"/>
                  <a:pt x="57381" y="34645"/>
                  <a:pt x="58102" y="31397"/>
                </a:cubicBezTo>
                <a:cubicBezTo>
                  <a:pt x="58824" y="28510"/>
                  <a:pt x="60989" y="26344"/>
                  <a:pt x="63516" y="24540"/>
                </a:cubicBezTo>
                <a:lnTo>
                  <a:pt x="81560" y="14074"/>
                </a:lnTo>
                <a:cubicBezTo>
                  <a:pt x="87334" y="11187"/>
                  <a:pt x="94191" y="12992"/>
                  <a:pt x="97439" y="18044"/>
                </a:cubicBezTo>
                <a:lnTo>
                  <a:pt x="105017" y="31397"/>
                </a:lnTo>
                <a:cubicBezTo>
                  <a:pt x="110792" y="29592"/>
                  <a:pt x="116927" y="27788"/>
                  <a:pt x="123062" y="26705"/>
                </a:cubicBezTo>
                <a:lnTo>
                  <a:pt x="123062" y="11548"/>
                </a:lnTo>
                <a:cubicBezTo>
                  <a:pt x="123062" y="5052"/>
                  <a:pt x="128114" y="0"/>
                  <a:pt x="1346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6762AF-BB92-6143-BDF7-52473DD57A39}"/>
              </a:ext>
            </a:extLst>
          </p:cNvPr>
          <p:cNvSpPr/>
          <p:nvPr/>
        </p:nvSpPr>
        <p:spPr>
          <a:xfrm>
            <a:off x="947738" y="4367425"/>
            <a:ext cx="503124" cy="5031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0" name="Freeform 982">
            <a:extLst>
              <a:ext uri="{FF2B5EF4-FFF2-40B4-BE49-F238E27FC236}">
                <a16:creationId xmlns:a16="http://schemas.microsoft.com/office/drawing/2014/main" id="{76990764-5284-CC42-8C1D-320E96E4B3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747" y="4499609"/>
            <a:ext cx="240201" cy="238754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3A8FC4-5E84-BD4B-9CD2-C50DD1F2C856}"/>
              </a:ext>
            </a:extLst>
          </p:cNvPr>
          <p:cNvSpPr/>
          <p:nvPr/>
        </p:nvSpPr>
        <p:spPr>
          <a:xfrm>
            <a:off x="947738" y="4681112"/>
            <a:ext cx="3165403" cy="179713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Open English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Duolingo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Rosetta Stone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Babbel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Speexx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ELSA Speak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BDF313-0E4E-434E-82E6-39DA8162480D}"/>
              </a:ext>
            </a:extLst>
          </p:cNvPr>
          <p:cNvSpPr/>
          <p:nvPr/>
        </p:nvSpPr>
        <p:spPr>
          <a:xfrm>
            <a:off x="4569052" y="4367425"/>
            <a:ext cx="503124" cy="5031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6" name="Freeform 982">
            <a:extLst>
              <a:ext uri="{FF2B5EF4-FFF2-40B4-BE49-F238E27FC236}">
                <a16:creationId xmlns:a16="http://schemas.microsoft.com/office/drawing/2014/main" id="{CABE39AE-A58F-BC4A-AB9E-42029F4A2A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1061" y="4499609"/>
            <a:ext cx="240201" cy="238754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6F0FED-1699-A84C-B2E5-48C039918895}"/>
              </a:ext>
            </a:extLst>
          </p:cNvPr>
          <p:cNvSpPr txBox="1"/>
          <p:nvPr/>
        </p:nvSpPr>
        <p:spPr>
          <a:xfrm>
            <a:off x="5162965" y="4449710"/>
            <a:ext cx="166122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Current Offerings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0ED553-21FF-6440-BA0D-EAE20B19528D}"/>
              </a:ext>
            </a:extLst>
          </p:cNvPr>
          <p:cNvSpPr/>
          <p:nvPr/>
        </p:nvSpPr>
        <p:spPr>
          <a:xfrm>
            <a:off x="5637694" y="5188184"/>
            <a:ext cx="873834" cy="87383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6FAA9C-712E-A343-9791-1291C099628C}"/>
              </a:ext>
            </a:extLst>
          </p:cNvPr>
          <p:cNvSpPr/>
          <p:nvPr/>
        </p:nvSpPr>
        <p:spPr>
          <a:xfrm>
            <a:off x="8190366" y="4367425"/>
            <a:ext cx="503124" cy="5031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2" name="Freeform 982">
            <a:extLst>
              <a:ext uri="{FF2B5EF4-FFF2-40B4-BE49-F238E27FC236}">
                <a16:creationId xmlns:a16="http://schemas.microsoft.com/office/drawing/2014/main" id="{943BD52C-7CF2-7644-AF6F-C52A1B24F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2375" y="4499609"/>
            <a:ext cx="240201" cy="238754"/>
          </a:xfrm>
          <a:custGeom>
            <a:avLst/>
            <a:gdLst>
              <a:gd name="T0" fmla="*/ 218368 w 290152"/>
              <a:gd name="T1" fmla="*/ 720428 h 288566"/>
              <a:gd name="T2" fmla="*/ 267205 w 290152"/>
              <a:gd name="T3" fmla="*/ 713200 h 288566"/>
              <a:gd name="T4" fmla="*/ 267205 w 290152"/>
              <a:gd name="T5" fmla="*/ 790235 h 288566"/>
              <a:gd name="T6" fmla="*/ 218368 w 290152"/>
              <a:gd name="T7" fmla="*/ 762553 h 288566"/>
              <a:gd name="T8" fmla="*/ 169525 w 290152"/>
              <a:gd name="T9" fmla="*/ 790235 h 288566"/>
              <a:gd name="T10" fmla="*/ 169525 w 290152"/>
              <a:gd name="T11" fmla="*/ 713200 h 288566"/>
              <a:gd name="T12" fmla="*/ 124716 w 290152"/>
              <a:gd name="T13" fmla="*/ 656722 h 288566"/>
              <a:gd name="T14" fmla="*/ 303173 w 290152"/>
              <a:gd name="T15" fmla="*/ 835084 h 288566"/>
              <a:gd name="T16" fmla="*/ 303173 w 290152"/>
              <a:gd name="T17" fmla="*/ 650776 h 288566"/>
              <a:gd name="T18" fmla="*/ 730198 w 290152"/>
              <a:gd name="T19" fmla="*/ 635904 h 288566"/>
              <a:gd name="T20" fmla="*/ 781046 w 290152"/>
              <a:gd name="T21" fmla="*/ 687170 h 288566"/>
              <a:gd name="T22" fmla="*/ 129477 w 290152"/>
              <a:gd name="T23" fmla="*/ 622241 h 288566"/>
              <a:gd name="T24" fmla="*/ 336478 w 290152"/>
              <a:gd name="T25" fmla="*/ 830327 h 288566"/>
              <a:gd name="T26" fmla="*/ 94977 w 290152"/>
              <a:gd name="T27" fmla="*/ 830327 h 288566"/>
              <a:gd name="T28" fmla="*/ 755624 w 290152"/>
              <a:gd name="T29" fmla="*/ 596861 h 288566"/>
              <a:gd name="T30" fmla="*/ 756215 w 290152"/>
              <a:gd name="T31" fmla="*/ 726509 h 288566"/>
              <a:gd name="T32" fmla="*/ 710093 w 290152"/>
              <a:gd name="T33" fmla="*/ 615637 h 288566"/>
              <a:gd name="T34" fmla="*/ 561704 w 290152"/>
              <a:gd name="T35" fmla="*/ 465151 h 288566"/>
              <a:gd name="T36" fmla="*/ 612994 w 290152"/>
              <a:gd name="T37" fmla="*/ 518071 h 288566"/>
              <a:gd name="T38" fmla="*/ 801848 w 290152"/>
              <a:gd name="T39" fmla="*/ 431885 h 288566"/>
              <a:gd name="T40" fmla="*/ 548842 w 290152"/>
              <a:gd name="T41" fmla="*/ 722949 h 288566"/>
              <a:gd name="T42" fmla="*/ 527159 w 290152"/>
              <a:gd name="T43" fmla="*/ 702758 h 288566"/>
              <a:gd name="T44" fmla="*/ 633277 w 290152"/>
              <a:gd name="T45" fmla="*/ 445909 h 288566"/>
              <a:gd name="T46" fmla="*/ 541422 w 290152"/>
              <a:gd name="T47" fmla="*/ 538517 h 288566"/>
              <a:gd name="T48" fmla="*/ 587349 w 290152"/>
              <a:gd name="T49" fmla="*/ 427869 h 288566"/>
              <a:gd name="T50" fmla="*/ 229928 w 290152"/>
              <a:gd name="T51" fmla="*/ 396985 h 288566"/>
              <a:gd name="T52" fmla="*/ 263071 w 290152"/>
              <a:gd name="T53" fmla="*/ 425636 h 288566"/>
              <a:gd name="T54" fmla="*/ 215732 w 290152"/>
              <a:gd name="T55" fmla="*/ 473393 h 288566"/>
              <a:gd name="T56" fmla="*/ 167216 w 290152"/>
              <a:gd name="T57" fmla="*/ 425636 h 288566"/>
              <a:gd name="T58" fmla="*/ 200343 w 290152"/>
              <a:gd name="T59" fmla="*/ 396985 h 288566"/>
              <a:gd name="T60" fmla="*/ 677676 w 290152"/>
              <a:gd name="T61" fmla="*/ 321105 h 288566"/>
              <a:gd name="T62" fmla="*/ 935549 w 290152"/>
              <a:gd name="T63" fmla="*/ 576548 h 288566"/>
              <a:gd name="T64" fmla="*/ 124716 w 290152"/>
              <a:gd name="T65" fmla="*/ 323481 h 288566"/>
              <a:gd name="T66" fmla="*/ 303173 w 290152"/>
              <a:gd name="T67" fmla="*/ 502721 h 288566"/>
              <a:gd name="T68" fmla="*/ 303173 w 290152"/>
              <a:gd name="T69" fmla="*/ 318705 h 288566"/>
              <a:gd name="T70" fmla="*/ 303173 w 290152"/>
              <a:gd name="T71" fmla="*/ 290026 h 288566"/>
              <a:gd name="T72" fmla="*/ 303173 w 290152"/>
              <a:gd name="T73" fmla="*/ 531398 h 288566"/>
              <a:gd name="T74" fmla="*/ 94977 w 290152"/>
              <a:gd name="T75" fmla="*/ 323481 h 288566"/>
              <a:gd name="T76" fmla="*/ 28789 w 290152"/>
              <a:gd name="T77" fmla="*/ 267386 h 288566"/>
              <a:gd name="T78" fmla="*/ 696866 w 290152"/>
              <a:gd name="T79" fmla="*/ 929884 h 288566"/>
              <a:gd name="T80" fmla="*/ 677676 w 290152"/>
              <a:gd name="T81" fmla="*/ 863036 h 288566"/>
              <a:gd name="T82" fmla="*/ 740045 w 290152"/>
              <a:gd name="T83" fmla="*/ 299613 h 288566"/>
              <a:gd name="T84" fmla="*/ 73156 w 290152"/>
              <a:gd name="T85" fmla="*/ 223221 h 288566"/>
              <a:gd name="T86" fmla="*/ 668850 w 290152"/>
              <a:gd name="T87" fmla="*/ 111327 h 288566"/>
              <a:gd name="T88" fmla="*/ 643285 w 290152"/>
              <a:gd name="T89" fmla="*/ 120691 h 288566"/>
              <a:gd name="T90" fmla="*/ 446997 w 290152"/>
              <a:gd name="T91" fmla="*/ 100781 h 288566"/>
              <a:gd name="T92" fmla="*/ 469784 w 290152"/>
              <a:gd name="T93" fmla="*/ 120691 h 288566"/>
              <a:gd name="T94" fmla="*/ 443193 w 290152"/>
              <a:gd name="T95" fmla="*/ 111327 h 288566"/>
              <a:gd name="T96" fmla="*/ 573835 w 290152"/>
              <a:gd name="T97" fmla="*/ 115370 h 288566"/>
              <a:gd name="T98" fmla="*/ 558640 w 290152"/>
              <a:gd name="T99" fmla="*/ 100196 h 288566"/>
              <a:gd name="T100" fmla="*/ 28789 w 290152"/>
              <a:gd name="T101" fmla="*/ 150404 h 288566"/>
              <a:gd name="T102" fmla="*/ 740045 w 290152"/>
              <a:gd name="T103" fmla="*/ 150404 h 288566"/>
              <a:gd name="T104" fmla="*/ 73156 w 290152"/>
              <a:gd name="T105" fmla="*/ 28655 h 288566"/>
              <a:gd name="T106" fmla="*/ 770027 w 290152"/>
              <a:gd name="T107" fmla="*/ 72808 h 288566"/>
              <a:gd name="T108" fmla="*/ 770027 w 290152"/>
              <a:gd name="T109" fmla="*/ 267386 h 288566"/>
              <a:gd name="T110" fmla="*/ 770027 w 290152"/>
              <a:gd name="T111" fmla="*/ 847518 h 288566"/>
              <a:gd name="T112" fmla="*/ 73156 w 290152"/>
              <a:gd name="T113" fmla="*/ 958532 h 288566"/>
              <a:gd name="T114" fmla="*/ 29981 w 290152"/>
              <a:gd name="T115" fmla="*/ 208896 h 288566"/>
              <a:gd name="T116" fmla="*/ 73156 w 290152"/>
              <a:gd name="T117" fmla="*/ 0 h 288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0152" h="288566">
                <a:moveTo>
                  <a:pt x="51006" y="208187"/>
                </a:moveTo>
                <a:cubicBezTo>
                  <a:pt x="52798" y="206375"/>
                  <a:pt x="55307" y="206375"/>
                  <a:pt x="57099" y="208187"/>
                </a:cubicBezTo>
                <a:lnTo>
                  <a:pt x="65703" y="216884"/>
                </a:lnTo>
                <a:lnTo>
                  <a:pt x="74306" y="208187"/>
                </a:lnTo>
                <a:cubicBezTo>
                  <a:pt x="76098" y="206375"/>
                  <a:pt x="78607" y="206375"/>
                  <a:pt x="80399" y="208187"/>
                </a:cubicBezTo>
                <a:cubicBezTo>
                  <a:pt x="82192" y="209999"/>
                  <a:pt x="82192" y="212898"/>
                  <a:pt x="80399" y="214709"/>
                </a:cubicBezTo>
                <a:lnTo>
                  <a:pt x="71796" y="223044"/>
                </a:lnTo>
                <a:lnTo>
                  <a:pt x="80399" y="231740"/>
                </a:lnTo>
                <a:cubicBezTo>
                  <a:pt x="82192" y="233552"/>
                  <a:pt x="82192" y="236451"/>
                  <a:pt x="80399" y="237900"/>
                </a:cubicBezTo>
                <a:cubicBezTo>
                  <a:pt x="79683" y="238987"/>
                  <a:pt x="78607" y="239350"/>
                  <a:pt x="77173" y="239350"/>
                </a:cubicBezTo>
                <a:cubicBezTo>
                  <a:pt x="76098" y="239350"/>
                  <a:pt x="75023" y="238987"/>
                  <a:pt x="74306" y="237900"/>
                </a:cubicBezTo>
                <a:lnTo>
                  <a:pt x="65703" y="229566"/>
                </a:lnTo>
                <a:lnTo>
                  <a:pt x="57099" y="237900"/>
                </a:lnTo>
                <a:cubicBezTo>
                  <a:pt x="56024" y="238987"/>
                  <a:pt x="54949" y="239350"/>
                  <a:pt x="53873" y="239350"/>
                </a:cubicBezTo>
                <a:cubicBezTo>
                  <a:pt x="53156" y="239350"/>
                  <a:pt x="51722" y="238987"/>
                  <a:pt x="51006" y="237900"/>
                </a:cubicBezTo>
                <a:cubicBezTo>
                  <a:pt x="49213" y="236451"/>
                  <a:pt x="49213" y="233552"/>
                  <a:pt x="51006" y="231740"/>
                </a:cubicBezTo>
                <a:lnTo>
                  <a:pt x="59609" y="223044"/>
                </a:lnTo>
                <a:lnTo>
                  <a:pt x="51006" y="214709"/>
                </a:lnTo>
                <a:cubicBezTo>
                  <a:pt x="49213" y="212898"/>
                  <a:pt x="49213" y="209999"/>
                  <a:pt x="51006" y="208187"/>
                </a:cubicBezTo>
                <a:close/>
                <a:moveTo>
                  <a:pt x="38956" y="195916"/>
                </a:moveTo>
                <a:cubicBezTo>
                  <a:pt x="38240" y="195916"/>
                  <a:pt x="37524" y="196632"/>
                  <a:pt x="37524" y="197706"/>
                </a:cubicBezTo>
                <a:lnTo>
                  <a:pt x="37524" y="249969"/>
                </a:lnTo>
                <a:cubicBezTo>
                  <a:pt x="37524" y="250685"/>
                  <a:pt x="38240" y="251401"/>
                  <a:pt x="38956" y="251401"/>
                </a:cubicBezTo>
                <a:lnTo>
                  <a:pt x="91219" y="251401"/>
                </a:lnTo>
                <a:cubicBezTo>
                  <a:pt x="91935" y="251401"/>
                  <a:pt x="92651" y="250685"/>
                  <a:pt x="92651" y="249969"/>
                </a:cubicBezTo>
                <a:lnTo>
                  <a:pt x="92651" y="197706"/>
                </a:lnTo>
                <a:cubicBezTo>
                  <a:pt x="92651" y="196632"/>
                  <a:pt x="91935" y="195916"/>
                  <a:pt x="91219" y="195916"/>
                </a:cubicBezTo>
                <a:lnTo>
                  <a:pt x="38956" y="195916"/>
                </a:lnTo>
                <a:close/>
                <a:moveTo>
                  <a:pt x="227533" y="188208"/>
                </a:moveTo>
                <a:cubicBezTo>
                  <a:pt x="224687" y="188208"/>
                  <a:pt x="221840" y="189285"/>
                  <a:pt x="219705" y="191439"/>
                </a:cubicBezTo>
                <a:cubicBezTo>
                  <a:pt x="217926" y="193592"/>
                  <a:pt x="216503" y="196104"/>
                  <a:pt x="216503" y="198976"/>
                </a:cubicBezTo>
                <a:cubicBezTo>
                  <a:pt x="216503" y="202206"/>
                  <a:pt x="217926" y="204718"/>
                  <a:pt x="219705" y="206872"/>
                </a:cubicBezTo>
                <a:cubicBezTo>
                  <a:pt x="223975" y="211179"/>
                  <a:pt x="231091" y="211179"/>
                  <a:pt x="235005" y="206872"/>
                </a:cubicBezTo>
                <a:cubicBezTo>
                  <a:pt x="239275" y="202565"/>
                  <a:pt x="239275" y="195746"/>
                  <a:pt x="235005" y="191439"/>
                </a:cubicBezTo>
                <a:cubicBezTo>
                  <a:pt x="233226" y="189285"/>
                  <a:pt x="230024" y="188208"/>
                  <a:pt x="227533" y="188208"/>
                </a:cubicBezTo>
                <a:close/>
                <a:moveTo>
                  <a:pt x="38956" y="187325"/>
                </a:moveTo>
                <a:lnTo>
                  <a:pt x="91219" y="187325"/>
                </a:lnTo>
                <a:cubicBezTo>
                  <a:pt x="96589" y="187325"/>
                  <a:pt x="101242" y="191620"/>
                  <a:pt x="101242" y="197706"/>
                </a:cubicBezTo>
                <a:lnTo>
                  <a:pt x="101242" y="249969"/>
                </a:lnTo>
                <a:cubicBezTo>
                  <a:pt x="101242" y="255697"/>
                  <a:pt x="96589" y="259992"/>
                  <a:pt x="91219" y="259992"/>
                </a:cubicBezTo>
                <a:lnTo>
                  <a:pt x="38956" y="259992"/>
                </a:lnTo>
                <a:cubicBezTo>
                  <a:pt x="33228" y="259992"/>
                  <a:pt x="28575" y="255697"/>
                  <a:pt x="28575" y="249969"/>
                </a:cubicBezTo>
                <a:lnTo>
                  <a:pt x="28575" y="197706"/>
                </a:lnTo>
                <a:cubicBezTo>
                  <a:pt x="28575" y="191620"/>
                  <a:pt x="33228" y="187325"/>
                  <a:pt x="38956" y="187325"/>
                </a:cubicBezTo>
                <a:close/>
                <a:moveTo>
                  <a:pt x="227355" y="179684"/>
                </a:moveTo>
                <a:cubicBezTo>
                  <a:pt x="232426" y="179684"/>
                  <a:pt x="237496" y="181568"/>
                  <a:pt x="241054" y="185337"/>
                </a:cubicBezTo>
                <a:cubicBezTo>
                  <a:pt x="248882" y="192874"/>
                  <a:pt x="248882" y="205436"/>
                  <a:pt x="241054" y="212974"/>
                </a:cubicBezTo>
                <a:cubicBezTo>
                  <a:pt x="237496" y="216922"/>
                  <a:pt x="232515" y="218716"/>
                  <a:pt x="227533" y="218716"/>
                </a:cubicBezTo>
                <a:cubicBezTo>
                  <a:pt x="222552" y="218716"/>
                  <a:pt x="217215" y="216922"/>
                  <a:pt x="213656" y="212974"/>
                </a:cubicBezTo>
                <a:cubicBezTo>
                  <a:pt x="209742" y="209384"/>
                  <a:pt x="207963" y="204359"/>
                  <a:pt x="207963" y="198976"/>
                </a:cubicBezTo>
                <a:cubicBezTo>
                  <a:pt x="207963" y="193951"/>
                  <a:pt x="209742" y="188926"/>
                  <a:pt x="213656" y="185337"/>
                </a:cubicBezTo>
                <a:cubicBezTo>
                  <a:pt x="217214" y="181568"/>
                  <a:pt x="222285" y="179684"/>
                  <a:pt x="227355" y="179684"/>
                </a:cubicBezTo>
                <a:close/>
                <a:moveTo>
                  <a:pt x="176903" y="137138"/>
                </a:moveTo>
                <a:cubicBezTo>
                  <a:pt x="174032" y="137138"/>
                  <a:pt x="171161" y="138224"/>
                  <a:pt x="169007" y="140034"/>
                </a:cubicBezTo>
                <a:cubicBezTo>
                  <a:pt x="166854" y="142569"/>
                  <a:pt x="165777" y="145103"/>
                  <a:pt x="165777" y="147999"/>
                </a:cubicBezTo>
                <a:cubicBezTo>
                  <a:pt x="165777" y="150896"/>
                  <a:pt x="166854" y="153792"/>
                  <a:pt x="169007" y="155965"/>
                </a:cubicBezTo>
                <a:cubicBezTo>
                  <a:pt x="173314" y="160310"/>
                  <a:pt x="180493" y="160310"/>
                  <a:pt x="184441" y="155965"/>
                </a:cubicBezTo>
                <a:cubicBezTo>
                  <a:pt x="188748" y="151620"/>
                  <a:pt x="188748" y="144741"/>
                  <a:pt x="184441" y="140034"/>
                </a:cubicBezTo>
                <a:cubicBezTo>
                  <a:pt x="182287" y="138224"/>
                  <a:pt x="179416" y="137138"/>
                  <a:pt x="176903" y="137138"/>
                </a:cubicBezTo>
                <a:close/>
                <a:moveTo>
                  <a:pt x="241263" y="130018"/>
                </a:moveTo>
                <a:cubicBezTo>
                  <a:pt x="242713" y="128587"/>
                  <a:pt x="245613" y="128587"/>
                  <a:pt x="247426" y="130018"/>
                </a:cubicBezTo>
                <a:cubicBezTo>
                  <a:pt x="248876" y="131806"/>
                  <a:pt x="248876" y="134667"/>
                  <a:pt x="247426" y="136098"/>
                </a:cubicBezTo>
                <a:lnTo>
                  <a:pt x="165138" y="217644"/>
                </a:lnTo>
                <a:cubicBezTo>
                  <a:pt x="164051" y="218360"/>
                  <a:pt x="162963" y="218717"/>
                  <a:pt x="161876" y="218717"/>
                </a:cubicBezTo>
                <a:cubicBezTo>
                  <a:pt x="160788" y="218717"/>
                  <a:pt x="159701" y="218360"/>
                  <a:pt x="158613" y="217644"/>
                </a:cubicBezTo>
                <a:cubicBezTo>
                  <a:pt x="157163" y="215856"/>
                  <a:pt x="157163" y="212995"/>
                  <a:pt x="158613" y="211564"/>
                </a:cubicBezTo>
                <a:lnTo>
                  <a:pt x="241263" y="130018"/>
                </a:lnTo>
                <a:close/>
                <a:moveTo>
                  <a:pt x="176724" y="128810"/>
                </a:moveTo>
                <a:cubicBezTo>
                  <a:pt x="181838" y="128810"/>
                  <a:pt x="186953" y="130621"/>
                  <a:pt x="190542" y="134241"/>
                </a:cubicBezTo>
                <a:cubicBezTo>
                  <a:pt x="198079" y="141844"/>
                  <a:pt x="198079" y="154517"/>
                  <a:pt x="190542" y="162120"/>
                </a:cubicBezTo>
                <a:cubicBezTo>
                  <a:pt x="186953" y="166103"/>
                  <a:pt x="181928" y="167913"/>
                  <a:pt x="176903" y="167913"/>
                </a:cubicBezTo>
                <a:cubicBezTo>
                  <a:pt x="171520" y="167913"/>
                  <a:pt x="166495" y="166103"/>
                  <a:pt x="162906" y="162120"/>
                </a:cubicBezTo>
                <a:cubicBezTo>
                  <a:pt x="158958" y="158137"/>
                  <a:pt x="157163" y="153430"/>
                  <a:pt x="157163" y="147999"/>
                </a:cubicBezTo>
                <a:cubicBezTo>
                  <a:pt x="157163" y="142931"/>
                  <a:pt x="158958" y="137862"/>
                  <a:pt x="162906" y="134241"/>
                </a:cubicBezTo>
                <a:cubicBezTo>
                  <a:pt x="166495" y="130621"/>
                  <a:pt x="171609" y="128810"/>
                  <a:pt x="176724" y="128810"/>
                </a:cubicBezTo>
                <a:close/>
                <a:moveTo>
                  <a:pt x="64910" y="104775"/>
                </a:moveTo>
                <a:cubicBezTo>
                  <a:pt x="67403" y="104775"/>
                  <a:pt x="69183" y="106931"/>
                  <a:pt x="69183" y="109448"/>
                </a:cubicBezTo>
                <a:lnTo>
                  <a:pt x="69183" y="119512"/>
                </a:lnTo>
                <a:lnTo>
                  <a:pt x="79153" y="119512"/>
                </a:lnTo>
                <a:cubicBezTo>
                  <a:pt x="81646" y="119512"/>
                  <a:pt x="83782" y="121668"/>
                  <a:pt x="83782" y="123825"/>
                </a:cubicBezTo>
                <a:cubicBezTo>
                  <a:pt x="83782" y="126341"/>
                  <a:pt x="81646" y="128138"/>
                  <a:pt x="79153" y="128138"/>
                </a:cubicBezTo>
                <a:lnTo>
                  <a:pt x="69183" y="128138"/>
                </a:lnTo>
                <a:lnTo>
                  <a:pt x="69183" y="138202"/>
                </a:lnTo>
                <a:cubicBezTo>
                  <a:pt x="69183" y="140718"/>
                  <a:pt x="67403" y="142515"/>
                  <a:pt x="64910" y="142515"/>
                </a:cubicBezTo>
                <a:cubicBezTo>
                  <a:pt x="62418" y="142515"/>
                  <a:pt x="60281" y="140718"/>
                  <a:pt x="60281" y="138202"/>
                </a:cubicBezTo>
                <a:lnTo>
                  <a:pt x="60281" y="128138"/>
                </a:lnTo>
                <a:lnTo>
                  <a:pt x="50311" y="128138"/>
                </a:lnTo>
                <a:cubicBezTo>
                  <a:pt x="48174" y="128138"/>
                  <a:pt x="46038" y="126341"/>
                  <a:pt x="46038" y="123825"/>
                </a:cubicBezTo>
                <a:cubicBezTo>
                  <a:pt x="46038" y="121668"/>
                  <a:pt x="48174" y="119512"/>
                  <a:pt x="50311" y="119512"/>
                </a:cubicBezTo>
                <a:lnTo>
                  <a:pt x="60281" y="119512"/>
                </a:lnTo>
                <a:lnTo>
                  <a:pt x="60281" y="109448"/>
                </a:lnTo>
                <a:cubicBezTo>
                  <a:pt x="60281" y="106931"/>
                  <a:pt x="62418" y="104775"/>
                  <a:pt x="64910" y="104775"/>
                </a:cubicBezTo>
                <a:close/>
                <a:moveTo>
                  <a:pt x="203901" y="96668"/>
                </a:moveTo>
                <a:cubicBezTo>
                  <a:pt x="160955" y="96668"/>
                  <a:pt x="126310" y="131166"/>
                  <a:pt x="126310" y="173570"/>
                </a:cubicBezTo>
                <a:cubicBezTo>
                  <a:pt x="126310" y="216335"/>
                  <a:pt x="160955" y="250833"/>
                  <a:pt x="203901" y="250833"/>
                </a:cubicBezTo>
                <a:cubicBezTo>
                  <a:pt x="246485" y="250833"/>
                  <a:pt x="281491" y="216335"/>
                  <a:pt x="281491" y="173570"/>
                </a:cubicBezTo>
                <a:cubicBezTo>
                  <a:pt x="281491" y="131166"/>
                  <a:pt x="246485" y="96668"/>
                  <a:pt x="203901" y="96668"/>
                </a:cubicBezTo>
                <a:close/>
                <a:moveTo>
                  <a:pt x="38956" y="95945"/>
                </a:moveTo>
                <a:cubicBezTo>
                  <a:pt x="38240" y="95945"/>
                  <a:pt x="37524" y="96665"/>
                  <a:pt x="37524" y="97384"/>
                </a:cubicBezTo>
                <a:lnTo>
                  <a:pt x="37524" y="149905"/>
                </a:lnTo>
                <a:cubicBezTo>
                  <a:pt x="37524" y="150264"/>
                  <a:pt x="38240" y="151344"/>
                  <a:pt x="38956" y="151344"/>
                </a:cubicBezTo>
                <a:lnTo>
                  <a:pt x="91219" y="151344"/>
                </a:lnTo>
                <a:cubicBezTo>
                  <a:pt x="91935" y="151344"/>
                  <a:pt x="92651" y="150264"/>
                  <a:pt x="92651" y="149905"/>
                </a:cubicBezTo>
                <a:lnTo>
                  <a:pt x="92651" y="97384"/>
                </a:lnTo>
                <a:cubicBezTo>
                  <a:pt x="92651" y="96665"/>
                  <a:pt x="91935" y="95945"/>
                  <a:pt x="91219" y="95945"/>
                </a:cubicBezTo>
                <a:lnTo>
                  <a:pt x="38956" y="95945"/>
                </a:lnTo>
                <a:close/>
                <a:moveTo>
                  <a:pt x="38956" y="87312"/>
                </a:moveTo>
                <a:lnTo>
                  <a:pt x="91219" y="87312"/>
                </a:lnTo>
                <a:cubicBezTo>
                  <a:pt x="96589" y="87312"/>
                  <a:pt x="101242" y="91988"/>
                  <a:pt x="101242" y="97384"/>
                </a:cubicBezTo>
                <a:lnTo>
                  <a:pt x="101242" y="149905"/>
                </a:lnTo>
                <a:cubicBezTo>
                  <a:pt x="101242" y="155301"/>
                  <a:pt x="96589" y="159977"/>
                  <a:pt x="91219" y="159977"/>
                </a:cubicBezTo>
                <a:lnTo>
                  <a:pt x="38956" y="159977"/>
                </a:lnTo>
                <a:cubicBezTo>
                  <a:pt x="33228" y="159977"/>
                  <a:pt x="28575" y="155301"/>
                  <a:pt x="28575" y="149905"/>
                </a:cubicBezTo>
                <a:lnTo>
                  <a:pt x="28575" y="97384"/>
                </a:lnTo>
                <a:cubicBezTo>
                  <a:pt x="28575" y="91988"/>
                  <a:pt x="33228" y="87312"/>
                  <a:pt x="38956" y="87312"/>
                </a:cubicBezTo>
                <a:close/>
                <a:moveTo>
                  <a:pt x="22014" y="67200"/>
                </a:moveTo>
                <a:cubicBezTo>
                  <a:pt x="14796" y="67200"/>
                  <a:pt x="8661" y="72950"/>
                  <a:pt x="8661" y="80496"/>
                </a:cubicBezTo>
                <a:lnTo>
                  <a:pt x="8661" y="266645"/>
                </a:lnTo>
                <a:cubicBezTo>
                  <a:pt x="8661" y="273832"/>
                  <a:pt x="14796" y="279941"/>
                  <a:pt x="22014" y="279941"/>
                </a:cubicBezTo>
                <a:lnTo>
                  <a:pt x="209675" y="279941"/>
                </a:lnTo>
                <a:cubicBezTo>
                  <a:pt x="216893" y="279941"/>
                  <a:pt x="222667" y="273832"/>
                  <a:pt x="222667" y="266645"/>
                </a:cubicBezTo>
                <a:lnTo>
                  <a:pt x="222667" y="257661"/>
                </a:lnTo>
                <a:cubicBezTo>
                  <a:pt x="216532" y="259098"/>
                  <a:pt x="210397" y="259817"/>
                  <a:pt x="203901" y="259817"/>
                </a:cubicBezTo>
                <a:cubicBezTo>
                  <a:pt x="155903" y="259817"/>
                  <a:pt x="117288" y="221006"/>
                  <a:pt x="117288" y="173570"/>
                </a:cubicBezTo>
                <a:cubicBezTo>
                  <a:pt x="117288" y="126494"/>
                  <a:pt x="155903" y="88043"/>
                  <a:pt x="203901" y="88043"/>
                </a:cubicBezTo>
                <a:cubicBezTo>
                  <a:pt x="210397" y="88043"/>
                  <a:pt x="216532" y="88762"/>
                  <a:pt x="222667" y="90199"/>
                </a:cubicBezTo>
                <a:lnTo>
                  <a:pt x="222667" y="80496"/>
                </a:lnTo>
                <a:cubicBezTo>
                  <a:pt x="222667" y="72950"/>
                  <a:pt x="216893" y="67200"/>
                  <a:pt x="209675" y="67200"/>
                </a:cubicBezTo>
                <a:lnTo>
                  <a:pt x="22014" y="67200"/>
                </a:lnTo>
                <a:close/>
                <a:moveTo>
                  <a:pt x="193554" y="30339"/>
                </a:moveTo>
                <a:cubicBezTo>
                  <a:pt x="195019" y="28575"/>
                  <a:pt x="197950" y="28575"/>
                  <a:pt x="199782" y="30339"/>
                </a:cubicBezTo>
                <a:cubicBezTo>
                  <a:pt x="200514" y="31044"/>
                  <a:pt x="201247" y="32103"/>
                  <a:pt x="201247" y="33514"/>
                </a:cubicBezTo>
                <a:cubicBezTo>
                  <a:pt x="201247" y="34572"/>
                  <a:pt x="200514" y="35630"/>
                  <a:pt x="199782" y="36336"/>
                </a:cubicBezTo>
                <a:cubicBezTo>
                  <a:pt x="199049" y="37042"/>
                  <a:pt x="197950" y="37747"/>
                  <a:pt x="196484" y="37747"/>
                </a:cubicBezTo>
                <a:cubicBezTo>
                  <a:pt x="195385" y="37747"/>
                  <a:pt x="194286" y="37042"/>
                  <a:pt x="193554" y="36336"/>
                </a:cubicBezTo>
                <a:cubicBezTo>
                  <a:pt x="192455" y="35630"/>
                  <a:pt x="192088" y="34572"/>
                  <a:pt x="192088" y="33514"/>
                </a:cubicBezTo>
                <a:cubicBezTo>
                  <a:pt x="192088" y="32103"/>
                  <a:pt x="192455" y="31044"/>
                  <a:pt x="193554" y="30339"/>
                </a:cubicBezTo>
                <a:close/>
                <a:moveTo>
                  <a:pt x="134493" y="30339"/>
                </a:moveTo>
                <a:cubicBezTo>
                  <a:pt x="136398" y="28575"/>
                  <a:pt x="139446" y="28575"/>
                  <a:pt x="141351" y="30339"/>
                </a:cubicBezTo>
                <a:cubicBezTo>
                  <a:pt x="142113" y="31044"/>
                  <a:pt x="142494" y="32103"/>
                  <a:pt x="142494" y="33514"/>
                </a:cubicBezTo>
                <a:cubicBezTo>
                  <a:pt x="142494" y="34572"/>
                  <a:pt x="142113" y="35630"/>
                  <a:pt x="141351" y="36336"/>
                </a:cubicBezTo>
                <a:cubicBezTo>
                  <a:pt x="140589" y="37042"/>
                  <a:pt x="139065" y="37747"/>
                  <a:pt x="137922" y="37747"/>
                </a:cubicBezTo>
                <a:cubicBezTo>
                  <a:pt x="136779" y="37747"/>
                  <a:pt x="135636" y="37042"/>
                  <a:pt x="134493" y="36336"/>
                </a:cubicBezTo>
                <a:cubicBezTo>
                  <a:pt x="133731" y="35630"/>
                  <a:pt x="133350" y="34572"/>
                  <a:pt x="133350" y="33514"/>
                </a:cubicBezTo>
                <a:cubicBezTo>
                  <a:pt x="133350" y="32103"/>
                  <a:pt x="133731" y="31044"/>
                  <a:pt x="134493" y="30339"/>
                </a:cubicBezTo>
                <a:close/>
                <a:moveTo>
                  <a:pt x="168085" y="30162"/>
                </a:moveTo>
                <a:cubicBezTo>
                  <a:pt x="170752" y="30162"/>
                  <a:pt x="172657" y="32067"/>
                  <a:pt x="172657" y="34734"/>
                </a:cubicBezTo>
                <a:cubicBezTo>
                  <a:pt x="172657" y="37020"/>
                  <a:pt x="170752" y="39306"/>
                  <a:pt x="168085" y="39306"/>
                </a:cubicBezTo>
                <a:cubicBezTo>
                  <a:pt x="165799" y="39306"/>
                  <a:pt x="163513" y="37020"/>
                  <a:pt x="163513" y="34734"/>
                </a:cubicBezTo>
                <a:cubicBezTo>
                  <a:pt x="163513" y="32067"/>
                  <a:pt x="165799" y="30162"/>
                  <a:pt x="168085" y="30162"/>
                </a:cubicBezTo>
                <a:close/>
                <a:moveTo>
                  <a:pt x="22014" y="8625"/>
                </a:moveTo>
                <a:cubicBezTo>
                  <a:pt x="14796" y="8625"/>
                  <a:pt x="8661" y="14734"/>
                  <a:pt x="8661" y="21921"/>
                </a:cubicBezTo>
                <a:lnTo>
                  <a:pt x="8661" y="45279"/>
                </a:lnTo>
                <a:cubicBezTo>
                  <a:pt x="8661" y="52466"/>
                  <a:pt x="14796" y="58575"/>
                  <a:pt x="22014" y="58575"/>
                </a:cubicBezTo>
                <a:lnTo>
                  <a:pt x="209675" y="58575"/>
                </a:lnTo>
                <a:cubicBezTo>
                  <a:pt x="216893" y="58575"/>
                  <a:pt x="222667" y="52466"/>
                  <a:pt x="222667" y="45279"/>
                </a:cubicBezTo>
                <a:lnTo>
                  <a:pt x="222667" y="21921"/>
                </a:lnTo>
                <a:cubicBezTo>
                  <a:pt x="222667" y="14734"/>
                  <a:pt x="216893" y="8625"/>
                  <a:pt x="209675" y="8625"/>
                </a:cubicBezTo>
                <a:lnTo>
                  <a:pt x="22014" y="8625"/>
                </a:lnTo>
                <a:close/>
                <a:moveTo>
                  <a:pt x="22014" y="0"/>
                </a:moveTo>
                <a:lnTo>
                  <a:pt x="209675" y="0"/>
                </a:lnTo>
                <a:cubicBezTo>
                  <a:pt x="221945" y="0"/>
                  <a:pt x="231689" y="9703"/>
                  <a:pt x="231689" y="21921"/>
                </a:cubicBezTo>
                <a:lnTo>
                  <a:pt x="231689" y="45279"/>
                </a:lnTo>
                <a:cubicBezTo>
                  <a:pt x="231689" y="52466"/>
                  <a:pt x="228080" y="58935"/>
                  <a:pt x="222667" y="62888"/>
                </a:cubicBezTo>
                <a:cubicBezTo>
                  <a:pt x="228080" y="66841"/>
                  <a:pt x="231689" y="73309"/>
                  <a:pt x="231689" y="80496"/>
                </a:cubicBezTo>
                <a:lnTo>
                  <a:pt x="231689" y="92715"/>
                </a:lnTo>
                <a:cubicBezTo>
                  <a:pt x="265612" y="104214"/>
                  <a:pt x="290152" y="135838"/>
                  <a:pt x="290152" y="173570"/>
                </a:cubicBezTo>
                <a:cubicBezTo>
                  <a:pt x="290152" y="211663"/>
                  <a:pt x="265612" y="243646"/>
                  <a:pt x="231689" y="255145"/>
                </a:cubicBezTo>
                <a:lnTo>
                  <a:pt x="231689" y="266645"/>
                </a:lnTo>
                <a:cubicBezTo>
                  <a:pt x="231689" y="278863"/>
                  <a:pt x="221945" y="288566"/>
                  <a:pt x="209675" y="288566"/>
                </a:cubicBezTo>
                <a:lnTo>
                  <a:pt x="22014" y="288566"/>
                </a:lnTo>
                <a:cubicBezTo>
                  <a:pt x="10105" y="288566"/>
                  <a:pt x="0" y="278863"/>
                  <a:pt x="0" y="266645"/>
                </a:cubicBezTo>
                <a:lnTo>
                  <a:pt x="0" y="80496"/>
                </a:lnTo>
                <a:cubicBezTo>
                  <a:pt x="0" y="73309"/>
                  <a:pt x="3609" y="66841"/>
                  <a:pt x="9022" y="62888"/>
                </a:cubicBezTo>
                <a:cubicBezTo>
                  <a:pt x="3609" y="58935"/>
                  <a:pt x="0" y="52466"/>
                  <a:pt x="0" y="45279"/>
                </a:cubicBezTo>
                <a:lnTo>
                  <a:pt x="0" y="21921"/>
                </a:lnTo>
                <a:cubicBezTo>
                  <a:pt x="0" y="9703"/>
                  <a:pt x="10105" y="0"/>
                  <a:pt x="220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F7C048-8602-384B-9861-6C7EA750AFD5}"/>
              </a:ext>
            </a:extLst>
          </p:cNvPr>
          <p:cNvSpPr txBox="1"/>
          <p:nvPr/>
        </p:nvSpPr>
        <p:spPr>
          <a:xfrm>
            <a:off x="8784279" y="4449710"/>
            <a:ext cx="236244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Important Considerations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E1D9B6CC-D169-6E40-BBE9-3B0ED463D9A1}"/>
              </a:ext>
            </a:extLst>
          </p:cNvPr>
          <p:cNvGraphicFramePr/>
          <p:nvPr/>
        </p:nvGraphicFramePr>
        <p:xfrm>
          <a:off x="8075558" y="4872956"/>
          <a:ext cx="3011119" cy="149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" name="Oval 54">
            <a:extLst>
              <a:ext uri="{FF2B5EF4-FFF2-40B4-BE49-F238E27FC236}">
                <a16:creationId xmlns:a16="http://schemas.microsoft.com/office/drawing/2014/main" id="{E21CB3F9-1309-5B4F-99AE-58194DDB5678}"/>
              </a:ext>
            </a:extLst>
          </p:cNvPr>
          <p:cNvSpPr/>
          <p:nvPr/>
        </p:nvSpPr>
        <p:spPr>
          <a:xfrm>
            <a:off x="8173177" y="4825842"/>
            <a:ext cx="3268856" cy="162395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Majority of growth will be from APAC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There is a distinction between learning English for business and learning English for personal reasons </a:t>
            </a:r>
          </a:p>
          <a:p>
            <a:pPr algn="ctr"/>
            <a:endParaRPr 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5A483-F95C-3657-D07D-EE32CEC27D44}"/>
              </a:ext>
            </a:extLst>
          </p:cNvPr>
          <p:cNvSpPr txBox="1"/>
          <p:nvPr/>
        </p:nvSpPr>
        <p:spPr>
          <a:xfrm>
            <a:off x="1678723" y="2633916"/>
            <a:ext cx="5387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Client can differentiate on cost 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 lot of alternatives for lower prices, but in larger markets 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Client has a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competitive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advantage by selling in smaller markets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C1F7BC-146D-C9C6-572E-F6FFBA7F9FD6}"/>
              </a:ext>
            </a:extLst>
          </p:cNvPr>
          <p:cNvSpPr txBox="1"/>
          <p:nvPr/>
        </p:nvSpPr>
        <p:spPr>
          <a:xfrm>
            <a:off x="1541651" y="4480487"/>
            <a:ext cx="212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cs typeface="Poppins" panose="020B0502040204020203" pitchFamily="2" charset="0"/>
              </a:rPr>
              <a:t>6 Competitors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235373-E939-16B2-09E2-447A70577A1D}"/>
              </a:ext>
            </a:extLst>
          </p:cNvPr>
          <p:cNvSpPr txBox="1"/>
          <p:nvPr/>
        </p:nvSpPr>
        <p:spPr>
          <a:xfrm>
            <a:off x="4835337" y="4873969"/>
            <a:ext cx="2636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Online Course (English)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Spanish Tutoring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 Tutoring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30E9F4-CAF8-C8B8-477C-DAB7722D79B4}"/>
              </a:ext>
            </a:extLst>
          </p:cNvPr>
          <p:cNvSpPr txBox="1"/>
          <p:nvPr/>
        </p:nvSpPr>
        <p:spPr>
          <a:xfrm>
            <a:off x="1797978" y="1456366"/>
            <a:ext cx="2118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ea typeface="League Spartan" charset="0"/>
                <a:cs typeface="Poppins" pitchFamily="2" charset="77"/>
              </a:rPr>
              <a:t>By 2050 1 out of 3 people in the US  will speak Spanish 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248C42-0308-520B-4E08-646AEC17A6FE}"/>
              </a:ext>
            </a:extLst>
          </p:cNvPr>
          <p:cNvSpPr txBox="1"/>
          <p:nvPr/>
        </p:nvSpPr>
        <p:spPr>
          <a:xfrm>
            <a:off x="4804444" y="213823"/>
            <a:ext cx="25646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tx2"/>
                </a:solidFill>
                <a:latin typeface="+mj-lt"/>
                <a:cs typeface="Poppins" pitchFamily="2" charset="77"/>
              </a:rPr>
              <a:t>Market</a:t>
            </a:r>
            <a:r>
              <a:rPr lang="en-US" sz="3000" b="1" dirty="0">
                <a:solidFill>
                  <a:schemeClr val="tx2"/>
                </a:solidFill>
                <a:latin typeface="+mj-lt"/>
                <a:cs typeface="Poppins" pitchFamily="2" charset="77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7868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2E04F-0B88-0CFD-EF31-CD3E7F5A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91500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cs typeface="Calibri Light"/>
              </a:rPr>
              <a:t>Expansion Timeline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71B35CC6-31DD-270E-86F1-33AA6714E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C49C-B237-8080-03CA-6AD13C94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Five Year Strategy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alibri"/>
              </a:rPr>
              <a:t>Expand to other cities within Indiana and establish company presence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alibri"/>
              </a:rPr>
              <a:t>Target cities with predominate Spanish population</a:t>
            </a:r>
          </a:p>
          <a:p>
            <a:r>
              <a:rPr lang="en-US" sz="1800" dirty="0">
                <a:solidFill>
                  <a:schemeClr val="tx2"/>
                </a:solidFill>
                <a:cs typeface="Calibri"/>
              </a:rPr>
              <a:t>Ten Year Strategy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alibri"/>
              </a:rPr>
              <a:t>Expand into neighboring states of Indiana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alibri"/>
              </a:rPr>
              <a:t>Target cities with strong Spanish population within Midwest states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alibri"/>
              </a:rPr>
              <a:t>Build and develop relationships with local municipalities, churches, and other public services</a:t>
            </a:r>
          </a:p>
          <a:p>
            <a:pPr lvl="1"/>
            <a:endParaRPr lang="en-US" sz="1800" dirty="0">
              <a:solidFill>
                <a:schemeClr val="tx2"/>
              </a:solidFill>
              <a:cs typeface="Calibri"/>
            </a:endParaRPr>
          </a:p>
          <a:p>
            <a:pPr lvl="1"/>
            <a:endParaRPr lang="en-US" sz="1800" dirty="0">
              <a:solidFill>
                <a:schemeClr val="tx2"/>
              </a:solidFill>
              <a:cs typeface="Calibri"/>
            </a:endParaRPr>
          </a:p>
          <a:p>
            <a:pPr lvl="1"/>
            <a:endParaRPr lang="en-US" sz="1800" dirty="0">
              <a:solidFill>
                <a:schemeClr val="tx2"/>
              </a:solidFill>
              <a:cs typeface="Calibri"/>
            </a:endParaRPr>
          </a:p>
          <a:p>
            <a:pPr lvl="1"/>
            <a:endParaRPr lang="en-US" sz="1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3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FC408-8554-6FC3-9B18-FB0CF838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Hispanic Population Within Indiana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585D8-E121-5154-4BFE-C968EF4C661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7530" y="1070518"/>
            <a:ext cx="4605856" cy="545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B77EDC-DFA9-B486-D040-E35822B41D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051" y="1304694"/>
            <a:ext cx="4996618" cy="521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3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205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6C3AA8-47ED-44F0-1971-517BB0CBC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45"/>
          <a:stretch/>
        </p:blipFill>
        <p:spPr bwMode="auto">
          <a:xfrm>
            <a:off x="20" y="10"/>
            <a:ext cx="6095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Freeform: Shape 2058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36629" y="1625591"/>
            <a:ext cx="4580108" cy="426216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2" name="Freeform: Shape 2060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32319" y="1727900"/>
            <a:ext cx="4328799" cy="401705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073" name="Freeform: Shape 2062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892268" y="1497535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06875-1D37-E0BF-7B76-929D7135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609" y="2247663"/>
            <a:ext cx="3831584" cy="2022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Expansion Strategy:  Indiana</a:t>
            </a:r>
          </a:p>
        </p:txBody>
      </p:sp>
      <p:sp>
        <p:nvSpPr>
          <p:cNvPr id="2074" name="Content Placeholder 2053">
            <a:extLst>
              <a:ext uri="{FF2B5EF4-FFF2-40B4-BE49-F238E27FC236}">
                <a16:creationId xmlns:a16="http://schemas.microsoft.com/office/drawing/2014/main" id="{00665FB2-F68C-2073-98CC-C9D63BFD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696" y="4373868"/>
            <a:ext cx="2929408" cy="738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East Chicago (Indiana), Hammond, Huntingburg, Logansport, and Plymouth, Lake Station</a:t>
            </a:r>
          </a:p>
        </p:txBody>
      </p:sp>
    </p:spTree>
    <p:extLst>
      <p:ext uri="{BB962C8B-B14F-4D97-AF65-F5344CB8AC3E}">
        <p14:creationId xmlns:p14="http://schemas.microsoft.com/office/powerpoint/2010/main" val="226628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DA2DA-E15E-2E40-872B-65C38F9DF119}"/>
              </a:ext>
            </a:extLst>
          </p:cNvPr>
          <p:cNvSpPr txBox="1"/>
          <p:nvPr/>
        </p:nvSpPr>
        <p:spPr>
          <a:xfrm>
            <a:off x="4204443" y="241210"/>
            <a:ext cx="3332515" cy="684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r>
              <a:rPr lang="en-US" sz="3300" b="1" dirty="0">
                <a:solidFill>
                  <a:srgbClr val="08204D"/>
                </a:solidFill>
                <a:latin typeface="+mj-lt"/>
                <a:ea typeface="League Spartan" charset="0"/>
                <a:cs typeface="Poppins SemiBold" pitchFamily="2" charset="77"/>
              </a:rPr>
              <a:t>Expansion Strategy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9932B8D-8047-E521-7732-5483FB892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831130"/>
              </p:ext>
            </p:extLst>
          </p:nvPr>
        </p:nvGraphicFramePr>
        <p:xfrm>
          <a:off x="803564" y="858982"/>
          <a:ext cx="2863240" cy="2771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402155-8326-4616-3C42-DF598D4FC08E}"/>
              </a:ext>
            </a:extLst>
          </p:cNvPr>
          <p:cNvSpPr txBox="1"/>
          <p:nvPr/>
        </p:nvSpPr>
        <p:spPr>
          <a:xfrm>
            <a:off x="174339" y="3582077"/>
            <a:ext cx="2845951" cy="13379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100" b="1" dirty="0">
                <a:solidFill>
                  <a:srgbClr val="00B0B5"/>
                </a:solidFill>
                <a:cs typeface="Poppins SemiBold" panose="00000700000000000000" pitchFamily="2" charset="0"/>
              </a:rPr>
              <a:t>Married Couple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100" b="1" dirty="0">
                <a:solidFill>
                  <a:srgbClr val="495975"/>
                </a:solidFill>
                <a:cs typeface="Poppins SemiBold" panose="00000700000000000000" pitchFamily="2" charset="0"/>
              </a:rPr>
              <a:t>Householder Not Living Alone</a:t>
            </a:r>
            <a:endParaRPr lang="en-IN" sz="1100" b="1" dirty="0">
              <a:solidFill>
                <a:srgbClr val="0085A4"/>
              </a:solidFill>
              <a:cs typeface="Poppins SemiBold" panose="000007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100" b="1" dirty="0">
                <a:solidFill>
                  <a:srgbClr val="0085A4"/>
                </a:solidFill>
                <a:cs typeface="Poppins SemiBold" panose="00000700000000000000" pitchFamily="2" charset="0"/>
              </a:rPr>
              <a:t>Single Mother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100" b="1" dirty="0">
                <a:solidFill>
                  <a:srgbClr val="18526A"/>
                </a:solidFill>
                <a:cs typeface="Poppins SemiBold" panose="00000700000000000000" pitchFamily="2" charset="0"/>
              </a:rPr>
              <a:t>Living Alone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100" b="1" dirty="0">
                <a:solidFill>
                  <a:srgbClr val="6488B7"/>
                </a:solidFill>
                <a:cs typeface="Poppins SemiBold" panose="00000700000000000000" pitchFamily="2" charset="0"/>
              </a:rPr>
              <a:t>Single Father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E8A807-36BA-3EEA-F4D7-859EB62DE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597986"/>
              </p:ext>
            </p:extLst>
          </p:nvPr>
        </p:nvGraphicFramePr>
        <p:xfrm>
          <a:off x="2198253" y="3909973"/>
          <a:ext cx="3245365" cy="2726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8C1EAB0-A8BE-3965-8D2A-71F6CDC05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55732"/>
              </p:ext>
            </p:extLst>
          </p:nvPr>
        </p:nvGraphicFramePr>
        <p:xfrm>
          <a:off x="5846618" y="1086338"/>
          <a:ext cx="6657997" cy="5434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8872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11B08-7785-F847-B322-E8E20B224CA1}"/>
              </a:ext>
            </a:extLst>
          </p:cNvPr>
          <p:cNvSpPr txBox="1"/>
          <p:nvPr/>
        </p:nvSpPr>
        <p:spPr>
          <a:xfrm>
            <a:off x="4384750" y="306186"/>
            <a:ext cx="342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cs typeface="Poppins" pitchFamily="2" charset="77"/>
              </a:rPr>
              <a:t>Midwest Expansion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4A543-3D46-D243-9FE4-BB1CA737C2FD}"/>
              </a:ext>
            </a:extLst>
          </p:cNvPr>
          <p:cNvSpPr/>
          <p:nvPr/>
        </p:nvSpPr>
        <p:spPr>
          <a:xfrm>
            <a:off x="1275348" y="1301064"/>
            <a:ext cx="2028240" cy="5120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580E7-1D44-DE4F-9417-963DEC09F4F7}"/>
              </a:ext>
            </a:extLst>
          </p:cNvPr>
          <p:cNvSpPr/>
          <p:nvPr/>
        </p:nvSpPr>
        <p:spPr>
          <a:xfrm>
            <a:off x="762000" y="1301064"/>
            <a:ext cx="513348" cy="512064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E8521-EFBE-C245-ABCC-7079EC73A601}"/>
              </a:ext>
            </a:extLst>
          </p:cNvPr>
          <p:cNvSpPr/>
          <p:nvPr/>
        </p:nvSpPr>
        <p:spPr>
          <a:xfrm>
            <a:off x="3303588" y="1301064"/>
            <a:ext cx="1160916" cy="5120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80C88-9EC9-EA47-A963-42CE8CB18FF8}"/>
              </a:ext>
            </a:extLst>
          </p:cNvPr>
          <p:cNvSpPr txBox="1"/>
          <p:nvPr/>
        </p:nvSpPr>
        <p:spPr>
          <a:xfrm>
            <a:off x="3734667" y="1418596"/>
            <a:ext cx="296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ea typeface="League Spartan" charset="0"/>
                <a:cs typeface="Poppins" pitchFamily="2" charset="77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6F58C-239A-2045-A27B-AFC504BA62E9}"/>
              </a:ext>
            </a:extLst>
          </p:cNvPr>
          <p:cNvSpPr txBox="1"/>
          <p:nvPr/>
        </p:nvSpPr>
        <p:spPr>
          <a:xfrm>
            <a:off x="2003109" y="1418596"/>
            <a:ext cx="5727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ea typeface="League Spartan" charset="0"/>
                <a:cs typeface="Poppins" pitchFamily="2" charset="77"/>
              </a:rPr>
              <a:t>CITIES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B0E31-216C-6C42-A441-C18BB66FD6E3}"/>
              </a:ext>
            </a:extLst>
          </p:cNvPr>
          <p:cNvSpPr txBox="1"/>
          <p:nvPr/>
        </p:nvSpPr>
        <p:spPr>
          <a:xfrm>
            <a:off x="887868" y="1418596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ea typeface="League Spartan" charset="0"/>
                <a:cs typeface="Poppins" pitchFamily="2" charset="77"/>
              </a:rPr>
              <a:t>#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D77427-A7DA-C840-BE8E-66BE8CF4B96C}"/>
              </a:ext>
            </a:extLst>
          </p:cNvPr>
          <p:cNvSpPr/>
          <p:nvPr/>
        </p:nvSpPr>
        <p:spPr>
          <a:xfrm>
            <a:off x="1275348" y="1813125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18915-2C83-1B4E-8892-1CB44EC2A7BB}"/>
              </a:ext>
            </a:extLst>
          </p:cNvPr>
          <p:cNvSpPr/>
          <p:nvPr/>
        </p:nvSpPr>
        <p:spPr>
          <a:xfrm>
            <a:off x="762000" y="1813125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5B7635-5C9B-844C-8CE2-97961EAEE196}"/>
              </a:ext>
            </a:extLst>
          </p:cNvPr>
          <p:cNvSpPr/>
          <p:nvPr/>
        </p:nvSpPr>
        <p:spPr>
          <a:xfrm>
            <a:off x="3303588" y="1813125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7423C4A-6059-4144-ADBF-2CF155C8D92B}"/>
              </a:ext>
            </a:extLst>
          </p:cNvPr>
          <p:cNvSpPr txBox="1">
            <a:spLocks/>
          </p:cNvSpPr>
          <p:nvPr/>
        </p:nvSpPr>
        <p:spPr>
          <a:xfrm>
            <a:off x="3395396" y="1875584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IN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9</a:t>
            </a: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0.1%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0CE1AFF-62BF-9D42-99C6-31C2969017B7}"/>
              </a:ext>
            </a:extLst>
          </p:cNvPr>
          <p:cNvSpPr txBox="1">
            <a:spLocks/>
          </p:cNvSpPr>
          <p:nvPr/>
        </p:nvSpPr>
        <p:spPr>
          <a:xfrm>
            <a:off x="1367156" y="1875584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Stone Park, IL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40AF46DA-C480-F74E-8F4B-A1A6D32D5B5F}"/>
              </a:ext>
            </a:extLst>
          </p:cNvPr>
          <p:cNvSpPr txBox="1">
            <a:spLocks/>
          </p:cNvSpPr>
          <p:nvPr/>
        </p:nvSpPr>
        <p:spPr>
          <a:xfrm>
            <a:off x="853806" y="1875584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6A2FCD-C76E-4A4D-98F0-326C9D2E30F8}"/>
              </a:ext>
            </a:extLst>
          </p:cNvPr>
          <p:cNvSpPr/>
          <p:nvPr/>
        </p:nvSpPr>
        <p:spPr>
          <a:xfrm>
            <a:off x="1275348" y="2197983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F71ADFC-B889-2147-BCE5-2C192B0BEC38}"/>
              </a:ext>
            </a:extLst>
          </p:cNvPr>
          <p:cNvSpPr/>
          <p:nvPr/>
        </p:nvSpPr>
        <p:spPr>
          <a:xfrm>
            <a:off x="762000" y="2197983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2CF5BB-DBC5-5447-8595-9223B4AAC91E}"/>
              </a:ext>
            </a:extLst>
          </p:cNvPr>
          <p:cNvSpPr/>
          <p:nvPr/>
        </p:nvSpPr>
        <p:spPr>
          <a:xfrm>
            <a:off x="3303588" y="2197983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0398F62A-090A-4146-B39B-DF4D96C6B353}"/>
              </a:ext>
            </a:extLst>
          </p:cNvPr>
          <p:cNvSpPr txBox="1">
            <a:spLocks/>
          </p:cNvSpPr>
          <p:nvPr/>
        </p:nvSpPr>
        <p:spPr>
          <a:xfrm>
            <a:off x="3395396" y="2260442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87.7%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5EDF2D5C-0A77-0E4B-9320-AD33A7B8FAD1}"/>
              </a:ext>
            </a:extLst>
          </p:cNvPr>
          <p:cNvSpPr txBox="1">
            <a:spLocks/>
          </p:cNvSpPr>
          <p:nvPr/>
        </p:nvSpPr>
        <p:spPr>
          <a:xfrm>
            <a:off x="1367156" y="2260442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Cicero, IL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2F1D46A2-28B6-B047-BC51-FC48AC4CF902}"/>
              </a:ext>
            </a:extLst>
          </p:cNvPr>
          <p:cNvSpPr txBox="1">
            <a:spLocks/>
          </p:cNvSpPr>
          <p:nvPr/>
        </p:nvSpPr>
        <p:spPr>
          <a:xfrm>
            <a:off x="853806" y="2260442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37744-2792-CE43-80BC-8E92D63899D2}"/>
              </a:ext>
            </a:extLst>
          </p:cNvPr>
          <p:cNvSpPr/>
          <p:nvPr/>
        </p:nvSpPr>
        <p:spPr>
          <a:xfrm>
            <a:off x="1275348" y="2582840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BDBE89-83BF-2445-93A2-EAC22927919E}"/>
              </a:ext>
            </a:extLst>
          </p:cNvPr>
          <p:cNvSpPr/>
          <p:nvPr/>
        </p:nvSpPr>
        <p:spPr>
          <a:xfrm>
            <a:off x="762000" y="2582840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EBBBE9-8746-CB40-83DB-7848207D4BAC}"/>
              </a:ext>
            </a:extLst>
          </p:cNvPr>
          <p:cNvSpPr/>
          <p:nvPr/>
        </p:nvSpPr>
        <p:spPr>
          <a:xfrm>
            <a:off x="3303588" y="2582840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63A66D8C-6647-A84A-973A-53AE74E2611F}"/>
              </a:ext>
            </a:extLst>
          </p:cNvPr>
          <p:cNvSpPr txBox="1">
            <a:spLocks/>
          </p:cNvSpPr>
          <p:nvPr/>
        </p:nvSpPr>
        <p:spPr>
          <a:xfrm>
            <a:off x="3395396" y="2645299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78.0%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11F1302D-ACAF-7549-A003-5C3E7B95C68F}"/>
              </a:ext>
            </a:extLst>
          </p:cNvPr>
          <p:cNvSpPr txBox="1">
            <a:spLocks/>
          </p:cNvSpPr>
          <p:nvPr/>
        </p:nvSpPr>
        <p:spPr>
          <a:xfrm>
            <a:off x="1367156" y="2645299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Melrose Park, IL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F12C6015-F4A7-DF4F-BE42-8C6BDF51C9BB}"/>
              </a:ext>
            </a:extLst>
          </p:cNvPr>
          <p:cNvSpPr txBox="1">
            <a:spLocks/>
          </p:cNvSpPr>
          <p:nvPr/>
        </p:nvSpPr>
        <p:spPr>
          <a:xfrm>
            <a:off x="853806" y="2645299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50AC31-65B0-284C-A74F-745D3E3A7C41}"/>
              </a:ext>
            </a:extLst>
          </p:cNvPr>
          <p:cNvSpPr/>
          <p:nvPr/>
        </p:nvSpPr>
        <p:spPr>
          <a:xfrm>
            <a:off x="1275348" y="2967696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D51CA07-B382-3847-9609-216D4627B5F6}"/>
              </a:ext>
            </a:extLst>
          </p:cNvPr>
          <p:cNvSpPr/>
          <p:nvPr/>
        </p:nvSpPr>
        <p:spPr>
          <a:xfrm>
            <a:off x="762000" y="2967696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8B6430-FAE2-3A4B-A37B-FE4236F15EE8}"/>
              </a:ext>
            </a:extLst>
          </p:cNvPr>
          <p:cNvSpPr/>
          <p:nvPr/>
        </p:nvSpPr>
        <p:spPr>
          <a:xfrm>
            <a:off x="3303588" y="2967696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274E6D51-67AC-A747-9F3F-D889D89E98A3}"/>
              </a:ext>
            </a:extLst>
          </p:cNvPr>
          <p:cNvSpPr txBox="1">
            <a:spLocks/>
          </p:cNvSpPr>
          <p:nvPr/>
        </p:nvSpPr>
        <p:spPr>
          <a:xfrm>
            <a:off x="3395396" y="3030155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75.9%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89E25C05-1EAD-384B-B222-0B4A50DA097F}"/>
              </a:ext>
            </a:extLst>
          </p:cNvPr>
          <p:cNvSpPr txBox="1">
            <a:spLocks/>
          </p:cNvSpPr>
          <p:nvPr/>
        </p:nvSpPr>
        <p:spPr>
          <a:xfrm>
            <a:off x="1367156" y="3030155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Park City, IL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50D4519A-3073-9446-B2BC-A2EE38827F14}"/>
              </a:ext>
            </a:extLst>
          </p:cNvPr>
          <p:cNvSpPr txBox="1">
            <a:spLocks/>
          </p:cNvSpPr>
          <p:nvPr/>
        </p:nvSpPr>
        <p:spPr>
          <a:xfrm>
            <a:off x="853806" y="3030155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FF29FB-D952-6446-94C1-F3461AE831C3}"/>
              </a:ext>
            </a:extLst>
          </p:cNvPr>
          <p:cNvSpPr/>
          <p:nvPr/>
        </p:nvSpPr>
        <p:spPr>
          <a:xfrm>
            <a:off x="1275348" y="3352549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CD99AE6-0079-A548-9DC6-680358B51158}"/>
              </a:ext>
            </a:extLst>
          </p:cNvPr>
          <p:cNvSpPr/>
          <p:nvPr/>
        </p:nvSpPr>
        <p:spPr>
          <a:xfrm>
            <a:off x="762000" y="3352549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E66C532-782D-7942-8803-BC1132162519}"/>
              </a:ext>
            </a:extLst>
          </p:cNvPr>
          <p:cNvSpPr/>
          <p:nvPr/>
        </p:nvSpPr>
        <p:spPr>
          <a:xfrm>
            <a:off x="3303588" y="3352549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32099948-02AC-1346-919A-3F0C1C65745C}"/>
              </a:ext>
            </a:extLst>
          </p:cNvPr>
          <p:cNvSpPr txBox="1">
            <a:spLocks/>
          </p:cNvSpPr>
          <p:nvPr/>
        </p:nvSpPr>
        <p:spPr>
          <a:xfrm>
            <a:off x="3395396" y="3415008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75.2%</a:t>
            </a:r>
          </a:p>
        </p:txBody>
      </p:sp>
      <p:sp>
        <p:nvSpPr>
          <p:cNvPr id="143" name="Subtitle 2">
            <a:extLst>
              <a:ext uri="{FF2B5EF4-FFF2-40B4-BE49-F238E27FC236}">
                <a16:creationId xmlns:a16="http://schemas.microsoft.com/office/drawing/2014/main" id="{15E2B5B5-557D-2643-A96D-768F2375B056}"/>
              </a:ext>
            </a:extLst>
          </p:cNvPr>
          <p:cNvSpPr txBox="1">
            <a:spLocks/>
          </p:cNvSpPr>
          <p:nvPr/>
        </p:nvSpPr>
        <p:spPr>
          <a:xfrm>
            <a:off x="1367156" y="3415008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Summit, IL</a:t>
            </a:r>
          </a:p>
        </p:txBody>
      </p:sp>
      <p:sp>
        <p:nvSpPr>
          <p:cNvPr id="144" name="Subtitle 2">
            <a:extLst>
              <a:ext uri="{FF2B5EF4-FFF2-40B4-BE49-F238E27FC236}">
                <a16:creationId xmlns:a16="http://schemas.microsoft.com/office/drawing/2014/main" id="{9A8D3F0E-01D8-DC44-87D9-E43C3E5007FA}"/>
              </a:ext>
            </a:extLst>
          </p:cNvPr>
          <p:cNvSpPr txBox="1">
            <a:spLocks/>
          </p:cNvSpPr>
          <p:nvPr/>
        </p:nvSpPr>
        <p:spPr>
          <a:xfrm>
            <a:off x="853806" y="3415008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288B973-6370-C244-A07E-84FA102FF11D}"/>
              </a:ext>
            </a:extLst>
          </p:cNvPr>
          <p:cNvSpPr/>
          <p:nvPr/>
        </p:nvSpPr>
        <p:spPr>
          <a:xfrm>
            <a:off x="1275348" y="3737398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E23873-01F8-E649-8D2F-1051F7829CF6}"/>
              </a:ext>
            </a:extLst>
          </p:cNvPr>
          <p:cNvSpPr/>
          <p:nvPr/>
        </p:nvSpPr>
        <p:spPr>
          <a:xfrm>
            <a:off x="762000" y="3737398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27602C-7D6C-0C44-8AB0-46F0F7A94ADC}"/>
              </a:ext>
            </a:extLst>
          </p:cNvPr>
          <p:cNvSpPr/>
          <p:nvPr/>
        </p:nvSpPr>
        <p:spPr>
          <a:xfrm>
            <a:off x="3303588" y="3737398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7311F689-FD76-6D42-9E0C-ED23CC666AE5}"/>
              </a:ext>
            </a:extLst>
          </p:cNvPr>
          <p:cNvSpPr txBox="1">
            <a:spLocks/>
          </p:cNvSpPr>
          <p:nvPr/>
        </p:nvSpPr>
        <p:spPr>
          <a:xfrm>
            <a:off x="3395396" y="3799857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71.9%</a:t>
            </a:r>
          </a:p>
        </p:txBody>
      </p:sp>
      <p:sp>
        <p:nvSpPr>
          <p:cNvPr id="162" name="Subtitle 2">
            <a:extLst>
              <a:ext uri="{FF2B5EF4-FFF2-40B4-BE49-F238E27FC236}">
                <a16:creationId xmlns:a16="http://schemas.microsoft.com/office/drawing/2014/main" id="{3C2EB11D-CDF5-4E43-8AA5-987024AD7738}"/>
              </a:ext>
            </a:extLst>
          </p:cNvPr>
          <p:cNvSpPr txBox="1">
            <a:spLocks/>
          </p:cNvSpPr>
          <p:nvPr/>
        </p:nvSpPr>
        <p:spPr>
          <a:xfrm>
            <a:off x="1367156" y="3799857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Fairmont City, IL</a:t>
            </a:r>
          </a:p>
        </p:txBody>
      </p:sp>
      <p:sp>
        <p:nvSpPr>
          <p:cNvPr id="163" name="Subtitle 2">
            <a:extLst>
              <a:ext uri="{FF2B5EF4-FFF2-40B4-BE49-F238E27FC236}">
                <a16:creationId xmlns:a16="http://schemas.microsoft.com/office/drawing/2014/main" id="{721ABE90-DCC5-A646-B7D9-8B3740FDB199}"/>
              </a:ext>
            </a:extLst>
          </p:cNvPr>
          <p:cNvSpPr txBox="1">
            <a:spLocks/>
          </p:cNvSpPr>
          <p:nvPr/>
        </p:nvSpPr>
        <p:spPr>
          <a:xfrm>
            <a:off x="853806" y="3799857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6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F9F28CB-96F2-774A-B1E4-3DB7E8042F70}"/>
              </a:ext>
            </a:extLst>
          </p:cNvPr>
          <p:cNvSpPr/>
          <p:nvPr/>
        </p:nvSpPr>
        <p:spPr>
          <a:xfrm>
            <a:off x="1275348" y="4122240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5CFF59A-0474-4E46-93C8-D4101294ACC8}"/>
              </a:ext>
            </a:extLst>
          </p:cNvPr>
          <p:cNvSpPr/>
          <p:nvPr/>
        </p:nvSpPr>
        <p:spPr>
          <a:xfrm>
            <a:off x="762000" y="4122240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AA2324D-3F86-1640-A609-E5736CB4F8F1}"/>
              </a:ext>
            </a:extLst>
          </p:cNvPr>
          <p:cNvSpPr/>
          <p:nvPr/>
        </p:nvSpPr>
        <p:spPr>
          <a:xfrm>
            <a:off x="3303588" y="4122240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74" name="Subtitle 2">
            <a:extLst>
              <a:ext uri="{FF2B5EF4-FFF2-40B4-BE49-F238E27FC236}">
                <a16:creationId xmlns:a16="http://schemas.microsoft.com/office/drawing/2014/main" id="{25A491BE-5E0A-094D-B264-4A5944CFF120}"/>
              </a:ext>
            </a:extLst>
          </p:cNvPr>
          <p:cNvSpPr txBox="1">
            <a:spLocks/>
          </p:cNvSpPr>
          <p:nvPr/>
        </p:nvSpPr>
        <p:spPr>
          <a:xfrm>
            <a:off x="3395396" y="4184699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69.8%</a:t>
            </a:r>
          </a:p>
        </p:txBody>
      </p:sp>
      <p:sp>
        <p:nvSpPr>
          <p:cNvPr id="181" name="Subtitle 2">
            <a:extLst>
              <a:ext uri="{FF2B5EF4-FFF2-40B4-BE49-F238E27FC236}">
                <a16:creationId xmlns:a16="http://schemas.microsoft.com/office/drawing/2014/main" id="{3C84C3A4-9E54-C84A-940A-E7772F8A382D}"/>
              </a:ext>
            </a:extLst>
          </p:cNvPr>
          <p:cNvSpPr txBox="1">
            <a:spLocks/>
          </p:cNvSpPr>
          <p:nvPr/>
        </p:nvSpPr>
        <p:spPr>
          <a:xfrm>
            <a:off x="1367156" y="4184699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 err="1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Chemnung</a:t>
            </a: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, IL</a:t>
            </a:r>
          </a:p>
        </p:txBody>
      </p:sp>
      <p:sp>
        <p:nvSpPr>
          <p:cNvPr id="182" name="Subtitle 2">
            <a:extLst>
              <a:ext uri="{FF2B5EF4-FFF2-40B4-BE49-F238E27FC236}">
                <a16:creationId xmlns:a16="http://schemas.microsoft.com/office/drawing/2014/main" id="{ED3BC067-9550-4145-9B83-6E95FBE4F90E}"/>
              </a:ext>
            </a:extLst>
          </p:cNvPr>
          <p:cNvSpPr txBox="1">
            <a:spLocks/>
          </p:cNvSpPr>
          <p:nvPr/>
        </p:nvSpPr>
        <p:spPr>
          <a:xfrm>
            <a:off x="853806" y="4184699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7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32F40BF-52F9-4545-9652-704BED55B81D}"/>
              </a:ext>
            </a:extLst>
          </p:cNvPr>
          <p:cNvSpPr/>
          <p:nvPr/>
        </p:nvSpPr>
        <p:spPr>
          <a:xfrm>
            <a:off x="1275348" y="4503619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136EF6B-5F41-0D41-B1C1-8EB26599C8CC}"/>
              </a:ext>
            </a:extLst>
          </p:cNvPr>
          <p:cNvSpPr/>
          <p:nvPr/>
        </p:nvSpPr>
        <p:spPr>
          <a:xfrm>
            <a:off x="762000" y="4503619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ACDB934-3518-DD40-BF3C-16E5473A81A6}"/>
              </a:ext>
            </a:extLst>
          </p:cNvPr>
          <p:cNvSpPr/>
          <p:nvPr/>
        </p:nvSpPr>
        <p:spPr>
          <a:xfrm>
            <a:off x="3303588" y="4503619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5618C386-718A-1F45-9C45-9C372DF84941}"/>
              </a:ext>
            </a:extLst>
          </p:cNvPr>
          <p:cNvSpPr txBox="1">
            <a:spLocks/>
          </p:cNvSpPr>
          <p:nvPr/>
        </p:nvSpPr>
        <p:spPr>
          <a:xfrm>
            <a:off x="3395396" y="4566078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65.4%</a:t>
            </a: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CAA66A0F-8250-9A45-B12F-DC94B28DABEB}"/>
              </a:ext>
            </a:extLst>
          </p:cNvPr>
          <p:cNvSpPr txBox="1">
            <a:spLocks/>
          </p:cNvSpPr>
          <p:nvPr/>
        </p:nvSpPr>
        <p:spPr>
          <a:xfrm>
            <a:off x="1367156" y="4566078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Posen, IL</a:t>
            </a:r>
          </a:p>
        </p:txBody>
      </p:sp>
      <p:sp>
        <p:nvSpPr>
          <p:cNvPr id="220" name="Subtitle 2">
            <a:extLst>
              <a:ext uri="{FF2B5EF4-FFF2-40B4-BE49-F238E27FC236}">
                <a16:creationId xmlns:a16="http://schemas.microsoft.com/office/drawing/2014/main" id="{C0083A55-EB13-394A-A856-156BE95862DE}"/>
              </a:ext>
            </a:extLst>
          </p:cNvPr>
          <p:cNvSpPr txBox="1">
            <a:spLocks/>
          </p:cNvSpPr>
          <p:nvPr/>
        </p:nvSpPr>
        <p:spPr>
          <a:xfrm>
            <a:off x="853806" y="4566078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8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07DB1E1-18F1-044F-AA7E-2F303996B732}"/>
              </a:ext>
            </a:extLst>
          </p:cNvPr>
          <p:cNvSpPr/>
          <p:nvPr/>
        </p:nvSpPr>
        <p:spPr>
          <a:xfrm>
            <a:off x="1275348" y="4888476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DDDD56D-4F1C-CE4F-AB3F-9C0FAEB9E83B}"/>
              </a:ext>
            </a:extLst>
          </p:cNvPr>
          <p:cNvSpPr/>
          <p:nvPr/>
        </p:nvSpPr>
        <p:spPr>
          <a:xfrm>
            <a:off x="762000" y="4888476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EB9ACC-C2A3-3740-821E-548812E3D99A}"/>
              </a:ext>
            </a:extLst>
          </p:cNvPr>
          <p:cNvSpPr/>
          <p:nvPr/>
        </p:nvSpPr>
        <p:spPr>
          <a:xfrm>
            <a:off x="3303588" y="4888476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31" name="Subtitle 2">
            <a:extLst>
              <a:ext uri="{FF2B5EF4-FFF2-40B4-BE49-F238E27FC236}">
                <a16:creationId xmlns:a16="http://schemas.microsoft.com/office/drawing/2014/main" id="{488939B4-AE9A-E24F-8988-26C56A16807C}"/>
              </a:ext>
            </a:extLst>
          </p:cNvPr>
          <p:cNvSpPr txBox="1">
            <a:spLocks/>
          </p:cNvSpPr>
          <p:nvPr/>
        </p:nvSpPr>
        <p:spPr>
          <a:xfrm>
            <a:off x="3395396" y="4950935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64.0%</a:t>
            </a:r>
          </a:p>
        </p:txBody>
      </p:sp>
      <p:sp>
        <p:nvSpPr>
          <p:cNvPr id="238" name="Subtitle 2">
            <a:extLst>
              <a:ext uri="{FF2B5EF4-FFF2-40B4-BE49-F238E27FC236}">
                <a16:creationId xmlns:a16="http://schemas.microsoft.com/office/drawing/2014/main" id="{51CB920B-E07D-CF4E-9551-A7333E99E8A1}"/>
              </a:ext>
            </a:extLst>
          </p:cNvPr>
          <p:cNvSpPr txBox="1">
            <a:spLocks/>
          </p:cNvSpPr>
          <p:nvPr/>
        </p:nvSpPr>
        <p:spPr>
          <a:xfrm>
            <a:off x="1367156" y="4950935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Stickney, IL</a:t>
            </a:r>
          </a:p>
        </p:txBody>
      </p:sp>
      <p:sp>
        <p:nvSpPr>
          <p:cNvPr id="239" name="Subtitle 2">
            <a:extLst>
              <a:ext uri="{FF2B5EF4-FFF2-40B4-BE49-F238E27FC236}">
                <a16:creationId xmlns:a16="http://schemas.microsoft.com/office/drawing/2014/main" id="{DC89400A-46E3-304F-9B23-150A97180DA3}"/>
              </a:ext>
            </a:extLst>
          </p:cNvPr>
          <p:cNvSpPr txBox="1">
            <a:spLocks/>
          </p:cNvSpPr>
          <p:nvPr/>
        </p:nvSpPr>
        <p:spPr>
          <a:xfrm>
            <a:off x="853806" y="4950935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9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4708780-7C95-624E-B034-F1CF6FB731A6}"/>
              </a:ext>
            </a:extLst>
          </p:cNvPr>
          <p:cNvSpPr/>
          <p:nvPr/>
        </p:nvSpPr>
        <p:spPr>
          <a:xfrm>
            <a:off x="1275348" y="5273329"/>
            <a:ext cx="2028240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5DC6F4F-7773-1B46-88B0-38C80E72F4CB}"/>
              </a:ext>
            </a:extLst>
          </p:cNvPr>
          <p:cNvSpPr/>
          <p:nvPr/>
        </p:nvSpPr>
        <p:spPr>
          <a:xfrm>
            <a:off x="762000" y="5273329"/>
            <a:ext cx="513348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734AA51-8FE1-9349-8E07-DCC011B3832A}"/>
              </a:ext>
            </a:extLst>
          </p:cNvPr>
          <p:cNvSpPr/>
          <p:nvPr/>
        </p:nvSpPr>
        <p:spPr>
          <a:xfrm>
            <a:off x="3303588" y="5273329"/>
            <a:ext cx="1160916" cy="3848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250" name="Subtitle 2">
            <a:extLst>
              <a:ext uri="{FF2B5EF4-FFF2-40B4-BE49-F238E27FC236}">
                <a16:creationId xmlns:a16="http://schemas.microsoft.com/office/drawing/2014/main" id="{8133F535-DB45-6340-953C-D48F3EC47154}"/>
              </a:ext>
            </a:extLst>
          </p:cNvPr>
          <p:cNvSpPr txBox="1">
            <a:spLocks/>
          </p:cNvSpPr>
          <p:nvPr/>
        </p:nvSpPr>
        <p:spPr>
          <a:xfrm>
            <a:off x="3395396" y="5335788"/>
            <a:ext cx="977301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63.3%</a:t>
            </a:r>
          </a:p>
        </p:txBody>
      </p:sp>
      <p:sp>
        <p:nvSpPr>
          <p:cNvPr id="257" name="Subtitle 2">
            <a:extLst>
              <a:ext uri="{FF2B5EF4-FFF2-40B4-BE49-F238E27FC236}">
                <a16:creationId xmlns:a16="http://schemas.microsoft.com/office/drawing/2014/main" id="{0928B3D1-F7B1-8C42-BB7F-EFBDDFCC0672}"/>
              </a:ext>
            </a:extLst>
          </p:cNvPr>
          <p:cNvSpPr txBox="1">
            <a:spLocks/>
          </p:cNvSpPr>
          <p:nvPr/>
        </p:nvSpPr>
        <p:spPr>
          <a:xfrm>
            <a:off x="1367156" y="5335788"/>
            <a:ext cx="184462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De </a:t>
            </a:r>
            <a:r>
              <a:rPr lang="en-US" sz="1200" dirty="0" err="1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Pue</a:t>
            </a: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, IL</a:t>
            </a:r>
          </a:p>
        </p:txBody>
      </p:sp>
      <p:sp>
        <p:nvSpPr>
          <p:cNvPr id="258" name="Subtitle 2">
            <a:extLst>
              <a:ext uri="{FF2B5EF4-FFF2-40B4-BE49-F238E27FC236}">
                <a16:creationId xmlns:a16="http://schemas.microsoft.com/office/drawing/2014/main" id="{56ECD92E-623C-6F4E-9054-877E08C0C3EF}"/>
              </a:ext>
            </a:extLst>
          </p:cNvPr>
          <p:cNvSpPr txBox="1">
            <a:spLocks/>
          </p:cNvSpPr>
          <p:nvPr/>
        </p:nvSpPr>
        <p:spPr>
          <a:xfrm>
            <a:off x="853806" y="5335788"/>
            <a:ext cx="329734" cy="259943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dirty="0"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6B721C-8368-F8BD-1D7F-3ACB4019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1119909"/>
            <a:ext cx="3138343" cy="525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47496D9D-2921-BE59-73CA-8C8F0190AFC5}"/>
              </a:ext>
            </a:extLst>
          </p:cNvPr>
          <p:cNvSpPr txBox="1"/>
          <p:nvPr/>
        </p:nvSpPr>
        <p:spPr>
          <a:xfrm>
            <a:off x="4802909" y="2992582"/>
            <a:ext cx="2789382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6">
                    <a:lumMod val="10000"/>
                  </a:schemeClr>
                </a:solidFill>
                <a:cs typeface="Calibri"/>
              </a:rPr>
              <a:t>Illinois Hispanic population represents 18% of total population within Illinois</a:t>
            </a:r>
            <a:endParaRPr lang="en-US" dirty="0">
              <a:solidFill>
                <a:schemeClr val="accent6">
                  <a:lumMod val="10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39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864"/>
      </a:accent1>
      <a:accent2>
        <a:srgbClr val="FFC000"/>
      </a:accent2>
      <a:accent3>
        <a:srgbClr val="D0CECE"/>
      </a:accent3>
      <a:accent4>
        <a:srgbClr val="D7B5C6"/>
      </a:accent4>
      <a:accent5>
        <a:srgbClr val="8BA8DB"/>
      </a:accent5>
      <a:accent6>
        <a:srgbClr val="FEE59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864"/>
      </a:accent1>
      <a:accent2>
        <a:srgbClr val="FFC000"/>
      </a:accent2>
      <a:accent3>
        <a:srgbClr val="D0CECE"/>
      </a:accent3>
      <a:accent4>
        <a:srgbClr val="D7B5C6"/>
      </a:accent4>
      <a:accent5>
        <a:srgbClr val="8BA8DB"/>
      </a:accent5>
      <a:accent6>
        <a:srgbClr val="FEE59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864"/>
      </a:accent1>
      <a:accent2>
        <a:srgbClr val="FFC000"/>
      </a:accent2>
      <a:accent3>
        <a:srgbClr val="D0CECE"/>
      </a:accent3>
      <a:accent4>
        <a:srgbClr val="D7B5C6"/>
      </a:accent4>
      <a:accent5>
        <a:srgbClr val="1F3864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873</Words>
  <Application>Microsoft Office PowerPoint</Application>
  <PresentationFormat>Widescreen</PresentationFormat>
  <Paragraphs>220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Meiryo</vt:lpstr>
      <vt:lpstr>Arial</vt:lpstr>
      <vt:lpstr>Calibri</vt:lpstr>
      <vt:lpstr>Calibri Light</vt:lpstr>
      <vt:lpstr>Lato Light</vt:lpstr>
      <vt:lpstr>League Spartan</vt:lpstr>
      <vt:lpstr>Open Sans Light</vt:lpstr>
      <vt:lpstr>Poppins</vt:lpstr>
      <vt:lpstr>Poppins Light</vt:lpstr>
      <vt:lpstr>Poppins Medium</vt:lpstr>
      <vt:lpstr>Poppins SemiBold</vt:lpstr>
      <vt:lpstr>Wingdings</vt:lpstr>
      <vt:lpstr>Office Theme</vt:lpstr>
      <vt:lpstr>1_Office Theme</vt:lpstr>
      <vt:lpstr>2_Office Theme</vt:lpstr>
      <vt:lpstr>Regional Competitive &amp; Expansion Analysis​</vt:lpstr>
      <vt:lpstr>Agenda</vt:lpstr>
      <vt:lpstr>PowerPoint Presentation</vt:lpstr>
      <vt:lpstr>PowerPoint Presentation</vt:lpstr>
      <vt:lpstr>Expansion Timeline</vt:lpstr>
      <vt:lpstr>Hispanic Population Within Indiana</vt:lpstr>
      <vt:lpstr>Expansion Strategy:  Indiana</vt:lpstr>
      <vt:lpstr>PowerPoint Presentation</vt:lpstr>
      <vt:lpstr>PowerPoint Presentation</vt:lpstr>
      <vt:lpstr>Midwest states to Target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Competitive &amp; Expansion Analysis​</dc:title>
  <dc:creator>Deepa Udhani</dc:creator>
  <cp:lastModifiedBy>Deepika Udhani</cp:lastModifiedBy>
  <cp:revision>5</cp:revision>
  <dcterms:created xsi:type="dcterms:W3CDTF">2023-04-16T20:08:27Z</dcterms:created>
  <dcterms:modified xsi:type="dcterms:W3CDTF">2024-04-25T09:25:09Z</dcterms:modified>
</cp:coreProperties>
</file>