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100" d="100"/>
          <a:sy n="10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836420" y="2644140"/>
            <a:ext cx="805748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r>
              <a:rPr lang="en-GB" sz="2400" dirty="0">
                <a:latin typeface="Times New Roman" panose="02020603050405020304" pitchFamily="18" charset="0"/>
                <a:cs typeface="Times New Roman" panose="02020603050405020304" pitchFamily="18" charset="0"/>
              </a:rPr>
              <a:t>DEEPIKA.M.E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 </a:t>
            </a:r>
            <a:r>
              <a:rPr lang="en-GB" sz="2400" dirty="0">
                <a:latin typeface="Times New Roman" panose="02020603050405020304" pitchFamily="18" charset="0"/>
                <a:cs typeface="Times New Roman" panose="02020603050405020304" pitchFamily="18" charset="0"/>
              </a:rPr>
              <a:t>asunm1475312214582</a:t>
            </a:r>
          </a:p>
          <a:p>
            <a:r>
              <a:rPr lang="en-US" sz="2400" dirty="0">
                <a:latin typeface="Times New Roman" panose="02020603050405020304" pitchFamily="18" charset="0"/>
                <a:cs typeface="Times New Roman" panose="02020603050405020304" pitchFamily="18" charset="0"/>
              </a:rPr>
              <a:t>DEPARTMENT: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GB" sz="2400" dirty="0">
                <a:latin typeface="Times New Roman" panose="02020603050405020304" pitchFamily="18" charset="0"/>
                <a:cs typeface="Times New Roman" panose="02020603050405020304" pitchFamily="18" charset="0"/>
              </a:rPr>
              <a:t>SRI KANYAKA PARAMESWARI ARTS &amp;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4" name="Picture 3">
            <a:extLst>
              <a:ext uri="{FF2B5EF4-FFF2-40B4-BE49-F238E27FC236}">
                <a16:creationId xmlns:a16="http://schemas.microsoft.com/office/drawing/2014/main" id="{6BB7832F-4879-9048-2A1D-485EBFE5669E}"/>
              </a:ext>
            </a:extLst>
          </p:cNvPr>
          <p:cNvPicPr>
            <a:picLocks noChangeAspect="1"/>
          </p:cNvPicPr>
          <p:nvPr/>
        </p:nvPicPr>
        <p:blipFill>
          <a:blip r:embed="rId2"/>
          <a:stretch>
            <a:fillRect/>
          </a:stretch>
        </p:blipFill>
        <p:spPr>
          <a:xfrm>
            <a:off x="2316480" y="1087952"/>
            <a:ext cx="6638792" cy="4112088"/>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868680" y="2346960"/>
            <a:ext cx="6541125" cy="1938992"/>
          </a:xfrm>
          <a:prstGeom prst="rect">
            <a:avLst/>
          </a:prstGeom>
          <a:noFill/>
        </p:spPr>
        <p:txBody>
          <a:bodyPr wrap="square">
            <a:spAutoFit/>
          </a:bodyPr>
          <a:lstStyle/>
          <a:p>
            <a:r>
              <a:rPr lang="en-GB" sz="2400" dirty="0" err="1">
                <a:latin typeface="Times New Roman" panose="02020603050405020304"/>
              </a:rPr>
              <a:t>Dr.T</a:t>
            </a:r>
            <a:r>
              <a:rPr lang="en-GB" sz="2400" dirty="0">
                <a:latin typeface="Times New Roman" panose="02020603050405020304"/>
              </a:rPr>
              <a:t>. MEKALA</a:t>
            </a:r>
          </a:p>
          <a:p>
            <a:r>
              <a:rPr lang="en-GB" sz="2400" dirty="0">
                <a:latin typeface="Times New Roman" panose="02020603050405020304"/>
              </a:rPr>
              <a:t>Assistant Professor </a:t>
            </a:r>
          </a:p>
          <a:p>
            <a:r>
              <a:rPr lang="en-US" sz="2400" dirty="0">
                <a:latin typeface="Times New Roman" panose="02020603050405020304"/>
              </a:rPr>
              <a:t>SRI KANYAKA PARAMESWARI ARTS &amp; SCIENCER COLLEGE FOR WOMEN 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336</TotalTime>
  <Words>601</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deepika karthik</cp:lastModifiedBy>
  <cp:revision>31</cp:revision>
  <dcterms:created xsi:type="dcterms:W3CDTF">2024-08-21T00:32:52Z</dcterms:created>
  <dcterms:modified xsi:type="dcterms:W3CDTF">2024-08-29T13:22:40Z</dcterms:modified>
</cp:coreProperties>
</file>