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1C58-CF09-4479-B422-4075933F1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12A7-6D87-4679-BEE0-406DF38B6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DEA9-50C8-474C-8512-EBD383F9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2528-E5E7-416E-A245-D2616801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4382-928A-4DFA-AA37-2784FA5C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4F6D-89E4-4DDE-805F-6C2C66E0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AA251-06FC-4029-A6C2-26B973D7A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E42D-3F09-48BC-99B6-583E6906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BFCE-03CC-484C-B29A-D8A05170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4993-3073-410B-957D-F4E5627F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1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BBB58-A63A-460F-A481-29E1849DE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B27B-8191-45F2-B28C-60A3E2C5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A580-7582-4560-9DEE-495002F1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68368-FE3A-4627-B95C-685BCA8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B8A4-BBD1-4D9D-9B5F-A2B70308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652D-A099-4179-8EA6-41300996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6362-F197-49E5-98A8-6DB22337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D84F-479E-4990-9684-DD3D2D1D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8268-DB1C-482C-BE7F-30509144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749B-7A13-411C-9092-4BA59122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8F7A-B54F-4F35-B9C4-8BC7F2EB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80075-E3BC-46CB-A29C-092FA6F0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38F6-E1A0-4A55-8B3B-9CCBB369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3593-EDCF-4CD9-AD9D-0384CE49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A922-EC15-487E-870A-CFE55E3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317-CBDA-4CCD-ABF0-EEDED41F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CA00-6E04-406C-9FB7-565A3567E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2FB94-381D-4749-B665-EEE7B9AF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E30B-A5DC-4A23-B10F-BE7BD448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2E14-3E6D-43CA-94B8-780219AB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1C62-EDEB-4359-9B78-16642D55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A7EF-0FD7-4980-B107-75FB08ED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5839A-9B4A-4172-9BF4-ADD2D285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C0D54-CD1D-40EC-A4B1-71EFF30EF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CFAF2-9678-4F58-9E7D-DA53D43D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5853-D6DF-42E1-84EA-0289802E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68EEE-3E29-4A68-ACCC-43ED3E83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3979B-7FCA-4D59-8999-C173584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3339A-897D-40E8-91FB-FD96FC10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2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1AB5-7AFF-4AA0-A93A-C87D3317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45FCA-E749-439E-8359-A52C909B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C3B5C-E017-47A2-B433-F6B2F4C6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9F28-5BCE-42B1-891C-69022863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0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E0A3A-C47C-4990-BB39-B4F17079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1EFC6-1840-495D-AB75-C9DCF7B4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0F344-688D-4E60-9593-993AF307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89C7-9C2C-437C-93A5-B170829D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ECC1-8AAC-4B9B-B12D-C7B34993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3BF6D-5EF9-4C10-9E3E-AE2F48B4A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F93E-35C6-414F-A3DD-A934BA6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20C2-814C-4449-AAD3-7B23F5D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9CD9-5201-41E0-BFD3-A6A73B8E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0F6F-9934-4F53-98FC-C55F3107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2B5DE-DC8F-457C-8CDA-2BD1A5963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9DD9-2F98-4A7B-ABE5-D00A9CB2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8510-9B88-44A8-A52C-EB29751E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E8A1-D8BB-4A6C-95D4-D039A2B7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B2E75-A931-482E-BE05-3E4BD723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6A137-F09E-4CA2-89AC-D126C940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EF704-F9DA-40B9-9004-E421EA1A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5456-F931-4BA7-8183-DC6DAC7AD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6BFB-394B-4F08-8236-733CF421551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5819-BCF2-46F0-9128-9A53A0F7D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2936-EBD1-47B0-993E-072FBCFF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55BB-C338-4122-8C75-CA30268CF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9567-8B7A-41D6-8383-46CD11F1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Trump Vs No Trump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CE02-F6F9-4822-AF80-9CC15FB1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&lt;can change :P&gt;</a:t>
            </a:r>
          </a:p>
        </p:txBody>
      </p:sp>
    </p:spTree>
    <p:extLst>
      <p:ext uri="{BB962C8B-B14F-4D97-AF65-F5344CB8AC3E}">
        <p14:creationId xmlns:p14="http://schemas.microsoft.com/office/powerpoint/2010/main" val="173095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144-499D-417D-BD08-4111BBB9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8B6DDE-FBDB-4A66-8FC0-288C44A73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49" y="1825625"/>
            <a:ext cx="7561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4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3187-3845-40AA-A756-32DEB29E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35F2-23E7-485E-B7BC-BC85F3AC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CA63-CC35-4A85-9CF4-EBB59DA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8444-BBD5-44D6-BDE5-B225E6B0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2FBD-BD0E-4346-97D9-E43F3DEDF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152A0-CCC0-463C-8F26-57F065A1F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0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692B-70F3-4F4E-A2DB-10C585D2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109F61C-EB44-41A7-9173-8FE4C6087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6" y="2421524"/>
            <a:ext cx="4804002" cy="28130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366FD-1B32-491B-9A42-DC7FE211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3" y="2421524"/>
            <a:ext cx="4223852" cy="2813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146583-357C-4D1A-8FAF-7D1EE71C7D45}"/>
              </a:ext>
            </a:extLst>
          </p:cNvPr>
          <p:cNvSpPr txBox="1"/>
          <p:nvPr/>
        </p:nvSpPr>
        <p:spPr>
          <a:xfrm>
            <a:off x="1126435" y="56321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5A9CB-D298-4DDB-904C-A452DB52D3D3}"/>
              </a:ext>
            </a:extLst>
          </p:cNvPr>
          <p:cNvSpPr txBox="1"/>
          <p:nvPr/>
        </p:nvSpPr>
        <p:spPr>
          <a:xfrm>
            <a:off x="7023652" y="5630445"/>
            <a:ext cx="323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92632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loor, object, table&#10;&#10;Description generated with high confidence">
            <a:extLst>
              <a:ext uri="{FF2B5EF4-FFF2-40B4-BE49-F238E27FC236}">
                <a16:creationId xmlns:a16="http://schemas.microsoft.com/office/drawing/2014/main" id="{E746B994-A6F2-4D0B-BFAC-13340776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2" y="662608"/>
            <a:ext cx="3814847" cy="2601337"/>
          </a:xfr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B36899-6EA0-4BF9-BB71-6EC8607B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40" y="497784"/>
            <a:ext cx="3814847" cy="29309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49B37-9472-43F4-A809-242F75E01DE5}"/>
              </a:ext>
            </a:extLst>
          </p:cNvPr>
          <p:cNvCxnSpPr/>
          <p:nvPr/>
        </p:nvCxnSpPr>
        <p:spPr>
          <a:xfrm>
            <a:off x="4691270" y="1815548"/>
            <a:ext cx="106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0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2E27-0589-4A48-8150-32FA1C99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3" y="4002155"/>
            <a:ext cx="3814847" cy="2601336"/>
          </a:xfrm>
          <a:prstGeom prst="rect">
            <a:avLst/>
          </a:prstGeom>
        </p:spPr>
      </p:pic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D408F37-0BCE-4AE1-BF21-8A05AC8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338632"/>
            <a:ext cx="3339548" cy="2897739"/>
          </a:xfrm>
          <a:prstGeom prst="rect">
            <a:avLst/>
          </a:prstGeom>
        </p:spPr>
      </p:pic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5B084F-6BA6-4FD6-98D4-339D9840A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7" y="102842"/>
            <a:ext cx="2893837" cy="31335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2BE99-DDA2-4639-81F0-DD9F20A17D51}"/>
              </a:ext>
            </a:extLst>
          </p:cNvPr>
          <p:cNvCxnSpPr/>
          <p:nvPr/>
        </p:nvCxnSpPr>
        <p:spPr>
          <a:xfrm>
            <a:off x="4121426" y="3236371"/>
            <a:ext cx="927652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AA1263-9C19-4789-9958-9A55B013FB99}"/>
              </a:ext>
            </a:extLst>
          </p:cNvPr>
          <p:cNvCxnSpPr/>
          <p:nvPr/>
        </p:nvCxnSpPr>
        <p:spPr>
          <a:xfrm flipH="1">
            <a:off x="6539949" y="3189989"/>
            <a:ext cx="940904" cy="76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7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F0A8-22DD-44DC-BCA8-12A83CB5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09F9-1A26-47D2-9FAC-096714C2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4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674-C114-4E2A-9A44-DDE33DCE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BB5D-D35E-415D-9CFA-879AD033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data was in the form of Questions and some data was missing/inconsistent</a:t>
            </a:r>
          </a:p>
          <a:p>
            <a:r>
              <a:rPr lang="en-US" dirty="0"/>
              <a:t>Used Google refine to clean up </a:t>
            </a:r>
          </a:p>
          <a:p>
            <a:r>
              <a:rPr lang="en-US" dirty="0"/>
              <a:t>Python Script to extract clean 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18755-74E3-421D-BB7B-58A0D63E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6" y="3708054"/>
            <a:ext cx="6671847" cy="29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7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18BD-025D-4196-985B-F2055A5D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695A-E828-4973-8ED4-556D1E5C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89EC-A863-4961-8291-AB226CFB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to RDF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C253-E71C-4862-9A8B-20CA2249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.turtle file from Google Refine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5011F-F7EF-4668-8865-E3AFBB9E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32" y="2359301"/>
            <a:ext cx="6924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68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Trump Vs No Trump</vt:lpstr>
      <vt:lpstr>Scope of the Project</vt:lpstr>
      <vt:lpstr>Our approach</vt:lpstr>
      <vt:lpstr>PowerPoint Presentation</vt:lpstr>
      <vt:lpstr>PowerPoint Presentation</vt:lpstr>
      <vt:lpstr>Data Source</vt:lpstr>
      <vt:lpstr>Data Cleaning</vt:lpstr>
      <vt:lpstr>Ontology</vt:lpstr>
      <vt:lpstr>CSV to RDF</vt:lpstr>
      <vt:lpstr>SPARQL</vt:lpstr>
      <vt:lpstr>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of the Project</dc:title>
  <dc:creator>sakshi kochhar</dc:creator>
  <cp:lastModifiedBy>sakshi kochhar</cp:lastModifiedBy>
  <cp:revision>7</cp:revision>
  <dcterms:created xsi:type="dcterms:W3CDTF">2017-11-02T16:41:29Z</dcterms:created>
  <dcterms:modified xsi:type="dcterms:W3CDTF">2017-11-03T06:09:40Z</dcterms:modified>
</cp:coreProperties>
</file>