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4701" y="987101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ANALYSIS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2016 UNITED STATES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 PRESIDENTIAL ELECTIONS</a:t>
            </a:r>
            <a:b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06867-1FB0-49F8-88AE-9A181E66D96C}"/>
              </a:ext>
            </a:extLst>
          </p:cNvPr>
          <p:cNvSpPr txBox="1"/>
          <p:nvPr/>
        </p:nvSpPr>
        <p:spPr>
          <a:xfrm>
            <a:off x="1322362" y="3873267"/>
            <a:ext cx="70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+mj-lt"/>
              </a:rPr>
              <a:t>			Group 2 :	Deepika Anand			</a:t>
            </a:r>
          </a:p>
          <a:p>
            <a:r>
              <a:rPr lang="en-US" sz="2400" b="1" i="1" dirty="0">
                <a:latin typeface="+mj-lt"/>
              </a:rPr>
              <a:t>						Roopa </a:t>
            </a:r>
            <a:r>
              <a:rPr lang="en-US" sz="2400" b="1" i="1" dirty="0" err="1">
                <a:latin typeface="+mj-lt"/>
              </a:rPr>
              <a:t>Thuravi</a:t>
            </a:r>
            <a:r>
              <a:rPr lang="en-US" sz="2400" b="1" i="1" dirty="0">
                <a:latin typeface="+mj-lt"/>
              </a:rPr>
              <a:t> Prakash</a:t>
            </a:r>
          </a:p>
          <a:p>
            <a:r>
              <a:rPr lang="en-US" sz="2400" b="1" i="1" dirty="0">
                <a:latin typeface="+mj-lt"/>
              </a:rPr>
              <a:t>						Sakshi </a:t>
            </a:r>
            <a:r>
              <a:rPr lang="en-US" sz="2400" b="1" i="1" dirty="0" err="1">
                <a:latin typeface="+mj-lt"/>
              </a:rPr>
              <a:t>Kochhar</a:t>
            </a:r>
            <a:r>
              <a:rPr lang="en-US" sz="2400" b="1" i="1" dirty="0">
                <a:latin typeface="+mj-lt"/>
              </a:rPr>
              <a:t>			</a:t>
            </a:r>
          </a:p>
          <a:p>
            <a:r>
              <a:rPr lang="en-US" sz="2400" b="1" i="1" dirty="0">
                <a:latin typeface="+mj-lt"/>
              </a:rPr>
              <a:t>						</a:t>
            </a:r>
            <a:r>
              <a:rPr lang="en-US" sz="2400" b="1" i="1" dirty="0" err="1">
                <a:latin typeface="+mj-lt"/>
              </a:rPr>
              <a:t>Srividya</a:t>
            </a:r>
            <a:r>
              <a:rPr lang="en-US" sz="2400" b="1" i="1" dirty="0">
                <a:latin typeface="+mj-lt"/>
              </a:rPr>
              <a:t> </a:t>
            </a:r>
            <a:r>
              <a:rPr lang="en-US" sz="2400" b="1" i="1" dirty="0" err="1">
                <a:latin typeface="+mj-lt"/>
              </a:rPr>
              <a:t>Ramaswamy</a:t>
            </a:r>
            <a:r>
              <a:rPr lang="en-US" sz="2400" b="1" i="1" dirty="0"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B369A-7D73-4806-A07C-45CCE579F708}"/>
              </a:ext>
            </a:extLst>
          </p:cNvPr>
          <p:cNvSpPr txBox="1"/>
          <p:nvPr/>
        </p:nvSpPr>
        <p:spPr>
          <a:xfrm>
            <a:off x="3277771" y="3388175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Presented By</a:t>
            </a:r>
            <a:r>
              <a:rPr lang="en-US" dirty="0"/>
              <a:t>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RDF REPRESENTAION OF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QUERYING THE RDF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ANALYSIS OF RESULTS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FB29B-D356-408E-BE5C-07C4AC842DE5}"/>
              </a:ext>
            </a:extLst>
          </p:cNvPr>
          <p:cNvSpPr txBox="1"/>
          <p:nvPr/>
        </p:nvSpPr>
        <p:spPr>
          <a:xfrm>
            <a:off x="1658844" y="2651311"/>
            <a:ext cx="533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DEMO…</a:t>
            </a:r>
          </a:p>
        </p:txBody>
      </p:sp>
    </p:spTree>
    <p:extLst>
      <p:ext uri="{BB962C8B-B14F-4D97-AF65-F5344CB8AC3E}">
        <p14:creationId xmlns:p14="http://schemas.microsoft.com/office/powerpoint/2010/main" val="15973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CHALLENGES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2433" y="27314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F5B8E-A843-400C-9793-4E5B183A7AEB}"/>
              </a:ext>
            </a:extLst>
          </p:cNvPr>
          <p:cNvSpPr txBox="1"/>
          <p:nvPr/>
        </p:nvSpPr>
        <p:spPr>
          <a:xfrm>
            <a:off x="633046" y="253218"/>
            <a:ext cx="341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CONTENTS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99BDC-D1D0-45C3-9C4D-4E002B5232CF}"/>
              </a:ext>
            </a:extLst>
          </p:cNvPr>
          <p:cNvSpPr txBox="1"/>
          <p:nvPr/>
        </p:nvSpPr>
        <p:spPr>
          <a:xfrm>
            <a:off x="633046" y="1519311"/>
            <a:ext cx="794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Integration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Challenges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MOTIVATION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DATASOURCE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D6CA3-3523-4CE6-B076-AA44D11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02" y="2072380"/>
            <a:ext cx="2933114" cy="1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A02C2-E87B-4219-8D10-295F18BFBFAC}"/>
              </a:ext>
            </a:extLst>
          </p:cNvPr>
          <p:cNvSpPr txBox="1"/>
          <p:nvPr/>
        </p:nvSpPr>
        <p:spPr>
          <a:xfrm>
            <a:off x="561564" y="2681191"/>
            <a:ext cx="77360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Seven Internal Diverse Datasets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Ethnicity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Political Leader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Voting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A5505-3CED-4B09-AD83-554D798FBC0A}"/>
              </a:ext>
            </a:extLst>
          </p:cNvPr>
          <p:cNvSpPr txBox="1"/>
          <p:nvPr/>
        </p:nvSpPr>
        <p:spPr>
          <a:xfrm>
            <a:off x="561564" y="1473843"/>
            <a:ext cx="412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collected by </a:t>
            </a:r>
            <a:r>
              <a:rPr lang="en-US" b="1" u="sng" dirty="0">
                <a:solidFill>
                  <a:srgbClr val="000000"/>
                </a:solidFill>
              </a:rPr>
              <a:t>Dalia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0000"/>
                </a:solidFill>
              </a:rPr>
              <a:t>Post Election Survey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ONTOLOGICAL REPRESENTATION OF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ANY INTERESTING RESULTS …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DATASET INTEGRATION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199A3-1725-4092-BF3A-57DC87644E8A}"/>
              </a:ext>
            </a:extLst>
          </p:cNvPr>
          <p:cNvSpPr txBox="1"/>
          <p:nvPr/>
        </p:nvSpPr>
        <p:spPr>
          <a:xfrm>
            <a:off x="561564" y="1167618"/>
            <a:ext cx="76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Refine Expression Language</a:t>
            </a:r>
          </a:p>
        </p:txBody>
      </p:sp>
    </p:spTree>
    <p:extLst>
      <p:ext uri="{BB962C8B-B14F-4D97-AF65-F5344CB8AC3E}">
        <p14:creationId xmlns:p14="http://schemas.microsoft.com/office/powerpoint/2010/main" val="5720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DEFINING OBJECTS, PROPERTIES AND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5532"/>
      </p:ext>
    </p:extLst>
  </p:cSld>
  <p:clrMapOvr>
    <a:masterClrMapping/>
  </p:clrMapOvr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365</TotalTime>
  <Words>150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</dc:creator>
  <cp:lastModifiedBy>Roopa Thuravi Prakash</cp:lastModifiedBy>
  <cp:revision>10</cp:revision>
  <cp:lastPrinted>2012-02-07T18:57:58Z</cp:lastPrinted>
  <dcterms:created xsi:type="dcterms:W3CDTF">2017-09-15T18:00:36Z</dcterms:created>
  <dcterms:modified xsi:type="dcterms:W3CDTF">2017-11-17T02:32:25Z</dcterms:modified>
</cp:coreProperties>
</file>