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75" r:id="rId9"/>
    <p:sldId id="276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pa Thuravi Prakash" initials="RTP" lastIdx="3" clrIdx="0">
    <p:extLst>
      <p:ext uri="{19B8F6BF-5375-455C-9EA6-DF929625EA0E}">
        <p15:presenceInfo xmlns:p15="http://schemas.microsoft.com/office/powerpoint/2012/main" userId="Roopa Thuravi Prak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4701" y="987101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ANALYSIS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2016 UNITED STATES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 PRESIDENTIAL ELECTIONS</a:t>
            </a:r>
            <a:b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06867-1FB0-49F8-88AE-9A181E66D96C}"/>
              </a:ext>
            </a:extLst>
          </p:cNvPr>
          <p:cNvSpPr txBox="1"/>
          <p:nvPr/>
        </p:nvSpPr>
        <p:spPr>
          <a:xfrm>
            <a:off x="1322362" y="3873267"/>
            <a:ext cx="70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+mj-lt"/>
              </a:rPr>
              <a:t>			Group 2 :	Deepika Anand			</a:t>
            </a:r>
          </a:p>
          <a:p>
            <a:r>
              <a:rPr lang="en-US" sz="2400" b="1" i="1" dirty="0">
                <a:latin typeface="+mj-lt"/>
              </a:rPr>
              <a:t>						Roopa </a:t>
            </a:r>
            <a:r>
              <a:rPr lang="en-US" sz="2400" b="1" i="1" dirty="0" err="1">
                <a:latin typeface="+mj-lt"/>
              </a:rPr>
              <a:t>Thuravi</a:t>
            </a:r>
            <a:r>
              <a:rPr lang="en-US" sz="2400" b="1" i="1" dirty="0">
                <a:latin typeface="+mj-lt"/>
              </a:rPr>
              <a:t> Prakash</a:t>
            </a:r>
          </a:p>
          <a:p>
            <a:r>
              <a:rPr lang="en-US" sz="2400" b="1" i="1" dirty="0">
                <a:latin typeface="+mj-lt"/>
              </a:rPr>
              <a:t>						Sakshi </a:t>
            </a:r>
            <a:r>
              <a:rPr lang="en-US" sz="2400" b="1" i="1" dirty="0" err="1">
                <a:latin typeface="+mj-lt"/>
              </a:rPr>
              <a:t>Kochhar</a:t>
            </a:r>
            <a:r>
              <a:rPr lang="en-US" sz="2400" b="1" i="1" dirty="0">
                <a:latin typeface="+mj-lt"/>
              </a:rPr>
              <a:t>			</a:t>
            </a:r>
          </a:p>
          <a:p>
            <a:r>
              <a:rPr lang="en-US" sz="2400" b="1" i="1" dirty="0">
                <a:latin typeface="+mj-lt"/>
              </a:rPr>
              <a:t>						</a:t>
            </a:r>
            <a:r>
              <a:rPr lang="en-US" sz="2400" b="1" i="1" dirty="0" err="1">
                <a:latin typeface="+mj-lt"/>
              </a:rPr>
              <a:t>Srividya</a:t>
            </a:r>
            <a:r>
              <a:rPr lang="en-US" sz="2400" b="1" i="1" dirty="0">
                <a:latin typeface="+mj-lt"/>
              </a:rPr>
              <a:t> </a:t>
            </a:r>
            <a:r>
              <a:rPr lang="en-US" sz="2400" b="1" i="1" dirty="0" err="1">
                <a:latin typeface="+mj-lt"/>
              </a:rPr>
              <a:t>Ramaswamy</a:t>
            </a:r>
            <a:r>
              <a:rPr lang="en-US" sz="2400" b="1" i="1" dirty="0"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B369A-7D73-4806-A07C-45CCE579F708}"/>
              </a:ext>
            </a:extLst>
          </p:cNvPr>
          <p:cNvSpPr txBox="1"/>
          <p:nvPr/>
        </p:nvSpPr>
        <p:spPr>
          <a:xfrm>
            <a:off x="3277771" y="3388175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Presented By</a:t>
            </a:r>
            <a:r>
              <a:rPr lang="en-US" dirty="0"/>
              <a:t>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RDF REPRESENTAION OF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QUERYING THE RDF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ANALYSIS OF RESULTS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FB29B-D356-408E-BE5C-07C4AC842DE5}"/>
              </a:ext>
            </a:extLst>
          </p:cNvPr>
          <p:cNvSpPr txBox="1"/>
          <p:nvPr/>
        </p:nvSpPr>
        <p:spPr>
          <a:xfrm>
            <a:off x="1658844" y="2651311"/>
            <a:ext cx="533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				DEMO…</a:t>
            </a:r>
          </a:p>
        </p:txBody>
      </p:sp>
    </p:spTree>
    <p:extLst>
      <p:ext uri="{BB962C8B-B14F-4D97-AF65-F5344CB8AC3E}">
        <p14:creationId xmlns:p14="http://schemas.microsoft.com/office/powerpoint/2010/main" val="15973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CHALLENGES FACED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18784-0796-47A8-BB3B-FA80435D81D8}"/>
              </a:ext>
            </a:extLst>
          </p:cNvPr>
          <p:cNvSpPr txBox="1"/>
          <p:nvPr/>
        </p:nvSpPr>
        <p:spPr>
          <a:xfrm>
            <a:off x="561564" y="1237957"/>
            <a:ext cx="8047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Choosing the right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Finalizing and usage of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Analysis of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Derivation of Interesting stats from the federated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813E8-78D3-444C-ADA9-346663CB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81" y="3236375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E17C7-B815-4F13-9530-34A97AA41974}"/>
              </a:ext>
            </a:extLst>
          </p:cNvPr>
          <p:cNvSpPr txBox="1"/>
          <p:nvPr/>
        </p:nvSpPr>
        <p:spPr>
          <a:xfrm>
            <a:off x="675249" y="1167618"/>
            <a:ext cx="7877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Analysis of the Surprising Results of the US Elections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Collection of Data Sources from </a:t>
            </a:r>
            <a:r>
              <a:rPr lang="en-US" sz="2000" dirty="0" err="1">
                <a:solidFill>
                  <a:srgbClr val="000000"/>
                </a:solidFill>
              </a:rPr>
              <a:t>Kaggle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Cleaning using Google Refine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of Data using Google Refine Expression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RDF Representation of the Integrated Data Sources using Protege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SPARQL to query the RDF Triple Stores hosted on Apache Jena </a:t>
            </a:r>
            <a:r>
              <a:rPr lang="en-US" sz="2000" dirty="0" err="1">
                <a:solidFill>
                  <a:srgbClr val="000000"/>
                </a:solidFill>
              </a:rPr>
              <a:t>Fuseki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User Interface for querying the SPARQL End point and Analysis of the 2016 US Election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3EB15-8FC0-4D9D-A197-40A7A2D0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70" y="3596642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FUTURE 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A6CE3-4117-4D75-A5E3-5D03025F7954}"/>
              </a:ext>
            </a:extLst>
          </p:cNvPr>
          <p:cNvSpPr txBox="1"/>
          <p:nvPr/>
        </p:nvSpPr>
        <p:spPr>
          <a:xfrm>
            <a:off x="561564" y="1280160"/>
            <a:ext cx="797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of more relevant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Extension of the idea to the population of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More generic analysis of elections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A6A5-F9D4-44EF-839A-3BEF8353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3315581"/>
            <a:ext cx="298235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CFFC-2AE9-43F3-B899-0C022BBB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4" y="840546"/>
            <a:ext cx="3533408" cy="3533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2C83A-833E-474A-A1F8-B9064C60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52" y="2982352"/>
            <a:ext cx="2324191" cy="23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2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2433" y="27314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F5B8E-A843-400C-9793-4E5B183A7AEB}"/>
              </a:ext>
            </a:extLst>
          </p:cNvPr>
          <p:cNvSpPr txBox="1"/>
          <p:nvPr/>
        </p:nvSpPr>
        <p:spPr>
          <a:xfrm>
            <a:off x="633046" y="253218"/>
            <a:ext cx="341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/>
              <a:t>CONTENTS </a:t>
            </a:r>
            <a:endParaRPr lang="en-US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99BDC-D1D0-45C3-9C4D-4E002B5232CF}"/>
              </a:ext>
            </a:extLst>
          </p:cNvPr>
          <p:cNvSpPr txBox="1"/>
          <p:nvPr/>
        </p:nvSpPr>
        <p:spPr>
          <a:xfrm>
            <a:off x="633046" y="1282158"/>
            <a:ext cx="794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Integration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Challenges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F941-7B51-4616-88F2-A0A1E7E0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65" y="326731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CDBE7-3AFA-4272-8B50-71DC781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96" y="874116"/>
            <a:ext cx="2092101" cy="258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AA08B-B9D9-495B-8335-11C90653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8" y="750089"/>
            <a:ext cx="5645696" cy="4792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D2BB4-6064-4DD2-9F42-AD13DFBD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3" y="3760786"/>
            <a:ext cx="3250224" cy="1881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PROBLEM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DATASOURCE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D6CA3-3523-4CE6-B076-AA44D11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02" y="2072380"/>
            <a:ext cx="2933114" cy="1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A02C2-E87B-4219-8D10-295F18BFBFAC}"/>
              </a:ext>
            </a:extLst>
          </p:cNvPr>
          <p:cNvSpPr txBox="1"/>
          <p:nvPr/>
        </p:nvSpPr>
        <p:spPr>
          <a:xfrm>
            <a:off x="561564" y="2681191"/>
            <a:ext cx="77360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Seven Internal Diverse Datasets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Ethnicity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Political Leader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Voting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A5505-3CED-4B09-AD83-554D798FBC0A}"/>
              </a:ext>
            </a:extLst>
          </p:cNvPr>
          <p:cNvSpPr txBox="1"/>
          <p:nvPr/>
        </p:nvSpPr>
        <p:spPr>
          <a:xfrm>
            <a:off x="561564" y="1473843"/>
            <a:ext cx="412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collected by </a:t>
            </a:r>
            <a:r>
              <a:rPr lang="en-US" sz="2000" b="1" u="sng" dirty="0">
                <a:solidFill>
                  <a:srgbClr val="000000"/>
                </a:solidFill>
              </a:rPr>
              <a:t>Dalia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</a:rPr>
              <a:t>Post Election Survey Data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ONTOLOGICAL REPRESENTATION OF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 CLEANING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C87ED-1CB8-485B-A18C-D2612E11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16" y="1497807"/>
            <a:ext cx="3557307" cy="145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A8295-2B1D-4DC4-AF0C-D72483B3BB40}"/>
              </a:ext>
            </a:extLst>
          </p:cNvPr>
          <p:cNvSpPr txBox="1"/>
          <p:nvPr/>
        </p:nvSpPr>
        <p:spPr>
          <a:xfrm>
            <a:off x="561563" y="3109106"/>
            <a:ext cx="7977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Steps for Processing of Individual Datasets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Importing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Filtering / Faceting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Usage Of Regular Expressions for manipulating data fields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F55D9-AA34-4C62-B1C3-CCBF99426770}"/>
              </a:ext>
            </a:extLst>
          </p:cNvPr>
          <p:cNvSpPr txBox="1"/>
          <p:nvPr/>
        </p:nvSpPr>
        <p:spPr>
          <a:xfrm>
            <a:off x="561564" y="1781441"/>
            <a:ext cx="517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Powerful Tool for working with Messy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Desktop application running on Port 3333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DATASET INTEGRATION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4472C-A18A-4B74-A6D5-1CC2B148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83" y="3822413"/>
            <a:ext cx="1657643" cy="1657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0A7F3-C249-4220-AB67-6666871A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00" y="750089"/>
            <a:ext cx="7210908" cy="768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BD378-5C5B-4592-A24B-05E1344E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4" y="1560146"/>
            <a:ext cx="6543675" cy="41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DEFINING OBJECTS, PROPERTIES AND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5532"/>
      </p:ext>
    </p:extLst>
  </p:cSld>
  <p:clrMapOvr>
    <a:masterClrMapping/>
  </p:clrMapOvr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735</TotalTime>
  <Words>227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</dc:creator>
  <cp:lastModifiedBy>Roopa Thuravi Prakash</cp:lastModifiedBy>
  <cp:revision>44</cp:revision>
  <cp:lastPrinted>2012-02-07T18:57:58Z</cp:lastPrinted>
  <dcterms:created xsi:type="dcterms:W3CDTF">2017-09-15T18:00:36Z</dcterms:created>
  <dcterms:modified xsi:type="dcterms:W3CDTF">2017-11-19T01:22:41Z</dcterms:modified>
</cp:coreProperties>
</file>