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7281-59BC-4FD1-8BBB-07C91BEC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35D87-90C4-4E61-BF9D-5F209B369E04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5A74-3BD9-4D0F-BD5B-26DC7A49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94E8-8A88-4180-9F94-8383A7B8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1BEC6-BC36-4996-A7BE-306F926F7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3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07AC-EBD8-4069-AC82-53ED388B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7E0EA-D8A8-42DD-8A54-1187AAC2A909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7B15-285C-4F1C-A726-1D4C0AAB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C76C-23E6-4AA5-A3B6-9EC8ADD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ECDE2-7E89-4D7B-BBED-66501526C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3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77A3-643A-419F-8962-EF75976D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AEA71-5156-452F-A4F2-99442467CE9D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FCAC-21DA-41AA-9F54-D39013B3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6106-F115-4E0E-A8E4-8136818F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23A4-F2B6-4D33-9145-CAF284949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BFFE-7336-408D-818F-8BC2F5C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43DB7-2F56-4F75-B32C-7E9551FB2B5F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DF77-CA36-4938-81CA-9ED60EC2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51E3-4ABB-420D-938B-98012346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8CB95-319D-4B90-87D7-585E0CC07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759F-B092-4983-8F02-5C766A37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5C908-8EC0-41F2-A031-D7E803841FCC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D30E-3FC8-46C9-9C7D-F4DD4647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969A-BBAF-46D9-8C73-B9C0F864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2D6A4-5B72-4EDE-B62E-53AE91C83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8A33-BE9F-4910-9C90-9CD35EA5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B41B-43D8-4DAE-9BB5-EBDA67D8C157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A2EF5D-04CE-4DCB-8D52-3D1DEC8D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CD23-D57A-4E59-93CA-70FD5DF9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6A24F-4233-4BF5-824E-D338B578C7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F1AC38-C03C-40FC-9179-8AEA1EA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1CCD-FEE9-48CC-BD23-588A6CABE282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A492D1-B666-4468-B4BE-EF7A29D8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A20DE6-E08B-49E4-8F05-06304EAD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012F7-75CF-4E10-93F9-937855AA9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3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75E4AD9-2416-4A50-9C4F-28F7491D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34CB6-E216-4DD8-BB81-1CC867AD3EB1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881B6-F978-4109-B143-45F3E035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323272-BDFA-464A-99E2-63D1A1D4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97DC2-ABF6-441B-B290-7F1ABC790D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23B270F-08E9-45C5-A46A-25D22B1F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60193-D238-41A1-95A7-FB96BBEE5C44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99466B-30F5-4EDD-B0A1-C5FFCD9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75D83-9CB9-47E4-8EA2-B272EBA5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27E90-7C4F-4D5E-BD22-DC65C0F41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6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22F4DB-72EA-48BE-A6FA-8F09B05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18F9-7593-4D82-8F30-DDFCA3254860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64FC2-69EA-473B-9580-57605212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61CBD3-F5BD-401B-BF3F-AC8AE7A4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DBB96-AE2C-4BA3-AB2D-177C1137FF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84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2F7D19-FCD1-4518-A254-64CE35B4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A33EA-7506-4B93-B179-E04DEB858926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8574E3-A582-4EC2-A395-2822A7A1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68C326-9C60-450C-8418-2570B451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3DE97-B3F6-4F5D-BF9B-6A138753D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55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E2DA810-9FCF-4B64-BF2F-58C452777C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BDD845-DD3C-42A3-B1CB-2F221BD432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11CB-797D-4AEF-AD20-A23ADB0B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6DBF1E-B308-4686-A71A-F48928419F9B}" type="datetimeFigureOut">
              <a:rPr lang="en-US"/>
              <a:pPr>
                <a:defRPr/>
              </a:pPr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BD74-7140-4FA3-83D4-2F53AE743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69BB-D27C-483A-8D0D-6C583236A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344BD5F-7E28-434E-84DD-CF7B559A05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0A7D5483-8EEA-4AAE-9742-233E80AC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IFileConverter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B616-8E8E-4CB7-91C2-F3C36BFD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public: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HRESULT </a:t>
            </a:r>
            <a:r>
              <a:rPr lang="en-US" sz="2400" dirty="0" err="1"/>
              <a:t>ConvertFile</a:t>
            </a:r>
            <a:r>
              <a:rPr lang="en-US" sz="2400" dirty="0"/>
              <a:t>(</a:t>
            </a:r>
            <a:r>
              <a:rPr lang="en-US" sz="2400" dirty="0" err="1"/>
              <a:t>InputStream</a:t>
            </a:r>
            <a:r>
              <a:rPr lang="en-US" sz="2400" dirty="0"/>
              <a:t>, </a:t>
            </a:r>
            <a:r>
              <a:rPr lang="en-US" sz="2400" dirty="0" err="1"/>
              <a:t>InputFormat</a:t>
            </a:r>
            <a:r>
              <a:rPr lang="en-US" sz="2400" dirty="0"/>
              <a:t>, </a:t>
            </a:r>
            <a:r>
              <a:rPr lang="en-US" sz="2400" dirty="0" err="1"/>
              <a:t>OutputStream</a:t>
            </a:r>
            <a:r>
              <a:rPr lang="en-US" sz="2400" dirty="0"/>
              <a:t>, </a:t>
            </a:r>
            <a:r>
              <a:rPr lang="en-US" sz="2400" dirty="0" err="1"/>
              <a:t>OutputFormat</a:t>
            </a:r>
            <a:r>
              <a:rPr lang="en-US" sz="24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private: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HRESULT Preprocess(</a:t>
            </a:r>
            <a:r>
              <a:rPr lang="en-US" sz="2400" dirty="0" err="1"/>
              <a:t>InputStream</a:t>
            </a:r>
            <a:r>
              <a:rPr lang="en-US" sz="2400" dirty="0"/>
              <a:t>, </a:t>
            </a:r>
            <a:r>
              <a:rPr lang="en-US" sz="2400" dirty="0" err="1"/>
              <a:t>InputFormat</a:t>
            </a:r>
            <a:r>
              <a:rPr lang="en-US" sz="24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i="1" dirty="0"/>
              <a:t>virtual</a:t>
            </a:r>
            <a:r>
              <a:rPr lang="en-US" sz="2400" dirty="0"/>
              <a:t> HRESULT Convert(</a:t>
            </a:r>
            <a:r>
              <a:rPr lang="en-US" sz="2400" dirty="0" err="1"/>
              <a:t>InputStream</a:t>
            </a:r>
            <a:r>
              <a:rPr lang="en-US" sz="2400" dirty="0"/>
              <a:t>, </a:t>
            </a:r>
            <a:r>
              <a:rPr lang="en-US" sz="2400" dirty="0" err="1"/>
              <a:t>InputFormat</a:t>
            </a:r>
            <a:r>
              <a:rPr lang="en-US" sz="2400" dirty="0"/>
              <a:t>, </a:t>
            </a:r>
            <a:r>
              <a:rPr lang="en-US" sz="2400" dirty="0" err="1"/>
              <a:t>OutputStream</a:t>
            </a:r>
            <a:r>
              <a:rPr lang="en-US" sz="2400" dirty="0"/>
              <a:t>, </a:t>
            </a:r>
            <a:r>
              <a:rPr lang="en-US" sz="2400" dirty="0" err="1"/>
              <a:t>OutputFormat</a:t>
            </a:r>
            <a:r>
              <a:rPr lang="en-US" sz="24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HRESULT </a:t>
            </a:r>
            <a:r>
              <a:rPr lang="en-US" sz="2400" dirty="0" err="1"/>
              <a:t>Postprocess</a:t>
            </a:r>
            <a:r>
              <a:rPr lang="en-US" sz="2400" dirty="0"/>
              <a:t>(</a:t>
            </a:r>
            <a:r>
              <a:rPr lang="en-US" sz="2400" dirty="0" err="1"/>
              <a:t>OutputStream</a:t>
            </a:r>
            <a:r>
              <a:rPr lang="en-US" sz="2400" dirty="0"/>
              <a:t>, </a:t>
            </a:r>
            <a:r>
              <a:rPr lang="en-US" sz="2400" dirty="0" err="1"/>
              <a:t>OutputFormat</a:t>
            </a:r>
            <a:r>
              <a:rPr lang="en-US" sz="2400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21083-B3D3-4CB6-8CCF-D64690E8ED86}"/>
              </a:ext>
            </a:extLst>
          </p:cNvPr>
          <p:cNvSpPr/>
          <p:nvPr/>
        </p:nvSpPr>
        <p:spPr>
          <a:xfrm>
            <a:off x="1912938" y="2387600"/>
            <a:ext cx="8686800" cy="2827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858B4-2B16-46E1-8A0E-8CA4E2BEE6E0}"/>
              </a:ext>
            </a:extLst>
          </p:cNvPr>
          <p:cNvCxnSpPr>
            <a:endCxn id="4" idx="1"/>
          </p:cNvCxnSpPr>
          <p:nvPr/>
        </p:nvCxnSpPr>
        <p:spPr>
          <a:xfrm>
            <a:off x="1016000" y="3802063"/>
            <a:ext cx="8969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04C2B-8994-4185-9B3C-7C61FAC160A1}"/>
              </a:ext>
            </a:extLst>
          </p:cNvPr>
          <p:cNvCxnSpPr/>
          <p:nvPr/>
        </p:nvCxnSpPr>
        <p:spPr>
          <a:xfrm>
            <a:off x="10599738" y="3802063"/>
            <a:ext cx="787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1B79-9478-47E6-81C2-F5E6562B2E03}"/>
              </a:ext>
            </a:extLst>
          </p:cNvPr>
          <p:cNvSpPr/>
          <p:nvPr/>
        </p:nvSpPr>
        <p:spPr>
          <a:xfrm>
            <a:off x="2989263" y="3344863"/>
            <a:ext cx="1430337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Preprocess(</a:t>
            </a:r>
            <a:r>
              <a:rPr lang="en-US" sz="1100" dirty="0" err="1"/>
              <a:t>InputStream</a:t>
            </a:r>
            <a:r>
              <a:rPr lang="en-US" sz="1100" dirty="0"/>
              <a:t>, </a:t>
            </a:r>
            <a:r>
              <a:rPr lang="en-US" sz="1100" dirty="0" err="1"/>
              <a:t>InputFormat</a:t>
            </a:r>
            <a:r>
              <a:rPr lang="en-US" sz="11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85BEF-93A8-4F98-8D0D-2A8E6B63D096}"/>
              </a:ext>
            </a:extLst>
          </p:cNvPr>
          <p:cNvSpPr/>
          <p:nvPr/>
        </p:nvSpPr>
        <p:spPr>
          <a:xfrm>
            <a:off x="8145463" y="3344863"/>
            <a:ext cx="146367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Postprocess</a:t>
            </a:r>
            <a:r>
              <a:rPr lang="en-US" sz="1200" dirty="0"/>
              <a:t>(</a:t>
            </a:r>
            <a:r>
              <a:rPr lang="en-US" sz="1200" dirty="0" err="1"/>
              <a:t>OutputStream</a:t>
            </a:r>
            <a:r>
              <a:rPr lang="en-US" sz="1200" dirty="0"/>
              <a:t>, </a:t>
            </a:r>
            <a:r>
              <a:rPr lang="en-US" sz="1200" dirty="0" err="1"/>
              <a:t>OutputFormat</a:t>
            </a:r>
            <a:r>
              <a:rPr lang="en-US" sz="12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F85F0-59C4-4335-AB7F-FC4C47B747A5}"/>
              </a:ext>
            </a:extLst>
          </p:cNvPr>
          <p:cNvSpPr/>
          <p:nvPr/>
        </p:nvSpPr>
        <p:spPr>
          <a:xfrm>
            <a:off x="5489575" y="3344863"/>
            <a:ext cx="166528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Convert(</a:t>
            </a:r>
            <a:r>
              <a:rPr lang="en-US" sz="1200" dirty="0" err="1"/>
              <a:t>InputStream</a:t>
            </a:r>
            <a:r>
              <a:rPr lang="en-US" sz="1200" dirty="0"/>
              <a:t>, </a:t>
            </a:r>
            <a:r>
              <a:rPr lang="en-US" sz="1200" dirty="0" err="1"/>
              <a:t>InputFormat</a:t>
            </a:r>
            <a:r>
              <a:rPr lang="en-US" sz="1200" dirty="0"/>
              <a:t>, </a:t>
            </a:r>
            <a:r>
              <a:rPr lang="en-US" sz="1200" dirty="0" err="1"/>
              <a:t>OutputStream</a:t>
            </a:r>
            <a:r>
              <a:rPr lang="en-US" sz="1200" dirty="0"/>
              <a:t>, </a:t>
            </a:r>
            <a:r>
              <a:rPr lang="en-US" sz="1200" dirty="0" err="1"/>
              <a:t>OutputFormat</a:t>
            </a:r>
            <a:r>
              <a:rPr lang="en-US" sz="12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57FFCA-4F9C-4227-94DE-006520C3AD01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419600" y="3802063"/>
            <a:ext cx="1069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A8DE7-C5EE-4BFD-8C1F-23778C19D24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154863" y="3802063"/>
            <a:ext cx="990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9DC48F-BC45-4FB8-8FB6-CB451CA8F14E}"/>
              </a:ext>
            </a:extLst>
          </p:cNvPr>
          <p:cNvCxnSpPr>
            <a:stCxn id="4" idx="1"/>
            <a:endCxn id="10" idx="1"/>
          </p:cNvCxnSpPr>
          <p:nvPr/>
        </p:nvCxnSpPr>
        <p:spPr>
          <a:xfrm flipV="1">
            <a:off x="1912938" y="3802063"/>
            <a:ext cx="10763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C76BE-8B18-47BF-BA1E-21246DC5D485}"/>
              </a:ext>
            </a:extLst>
          </p:cNvPr>
          <p:cNvCxnSpPr>
            <a:endCxn id="4" idx="3"/>
          </p:cNvCxnSpPr>
          <p:nvPr/>
        </p:nvCxnSpPr>
        <p:spPr>
          <a:xfrm>
            <a:off x="9609138" y="3802063"/>
            <a:ext cx="990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18BF6-184F-4D12-BF37-97EC5344580A}"/>
              </a:ext>
            </a:extLst>
          </p:cNvPr>
          <p:cNvCxnSpPr/>
          <p:nvPr/>
        </p:nvCxnSpPr>
        <p:spPr>
          <a:xfrm flipV="1">
            <a:off x="5859463" y="998538"/>
            <a:ext cx="0" cy="2346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7E9D3C-6834-408A-9690-AAE034AFC208}"/>
              </a:ext>
            </a:extLst>
          </p:cNvPr>
          <p:cNvCxnSpPr/>
          <p:nvPr/>
        </p:nvCxnSpPr>
        <p:spPr>
          <a:xfrm>
            <a:off x="6773863" y="1023938"/>
            <a:ext cx="0" cy="2320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86" name="TextBox 27">
            <a:extLst>
              <a:ext uri="{FF2B5EF4-FFF2-40B4-BE49-F238E27FC236}">
                <a16:creationId xmlns:a16="http://schemas.microsoft.com/office/drawing/2014/main" id="{E4D52463-09F3-4A04-A3DC-A3ED0B16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387600"/>
            <a:ext cx="3709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/>
              <a:t>HRESULT ConvertFile(InputStream, InputFormat,</a:t>
            </a:r>
          </a:p>
          <a:p>
            <a:pPr eaLnBrk="1" hangingPunct="1"/>
            <a:r>
              <a:rPr lang="en-US" altLang="en-US" sz="1400"/>
              <a:t>	OutputStream, OutputFormat)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9BFF9C-F0C7-4607-9D07-49DF448AC4C3}"/>
              </a:ext>
            </a:extLst>
          </p:cNvPr>
          <p:cNvSpPr/>
          <p:nvPr/>
        </p:nvSpPr>
        <p:spPr>
          <a:xfrm>
            <a:off x="3868738" y="134938"/>
            <a:ext cx="4919662" cy="86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Conversion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IFileConverter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Sukthankar</dc:creator>
  <cp:lastModifiedBy>Long Cheng (POWERPOINT)</cp:lastModifiedBy>
  <cp:revision>5</cp:revision>
  <dcterms:created xsi:type="dcterms:W3CDTF">2013-11-15T00:33:56Z</dcterms:created>
  <dcterms:modified xsi:type="dcterms:W3CDTF">2020-09-23T00:30:44Z</dcterms:modified>
</cp:coreProperties>
</file>