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470025"/>
          </a:xfrm>
        </p:spPr>
        <p:txBody>
          <a:bodyPr/>
          <a:lstStyle/>
          <a:p>
            <a:r>
              <a:rPr lang="en-US" dirty="0" smtClean="0"/>
              <a:t>LinkedInTimeLined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Name: HowSheDoesIt</a:t>
            </a:r>
          </a:p>
          <a:p>
            <a:r>
              <a:rPr lang="en-US" dirty="0" smtClean="0"/>
              <a:t>Team Size: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chrome extension ?</a:t>
            </a:r>
          </a:p>
          <a:p>
            <a:pPr lvl="1"/>
            <a:r>
              <a:rPr lang="en-US" dirty="0" smtClean="0"/>
              <a:t>Via source folder</a:t>
            </a:r>
          </a:p>
          <a:p>
            <a:pPr lvl="1"/>
            <a:r>
              <a:rPr lang="en-US" dirty="0" smtClean="0"/>
              <a:t>Via the CRX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 of the extension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Link </a:t>
            </a:r>
            <a:r>
              <a:rPr lang="en-US" sz="2000" dirty="0" smtClean="0"/>
              <a:t>of TimeLine API </a:t>
            </a:r>
            <a:r>
              <a:rPr lang="en-US" sz="2000" dirty="0" smtClean="0"/>
              <a:t>used :</a:t>
            </a:r>
            <a:r>
              <a:rPr lang="en-US" sz="2000" dirty="0" smtClean="0"/>
              <a:t>https://</a:t>
            </a:r>
            <a:r>
              <a:rPr lang="en-US" sz="2000" dirty="0" smtClean="0"/>
              <a:t>github.com/NUKnightLab/TimelineJS</a:t>
            </a:r>
          </a:p>
          <a:p>
            <a:r>
              <a:rPr lang="en-US" sz="2000" dirty="0" smtClean="0"/>
              <a:t>Chrome Version required: 40+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LinkedInTimeLined</vt:lpstr>
      <vt:lpstr>Content </vt:lpstr>
      <vt:lpstr>Thank You !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</cp:revision>
  <dcterms:created xsi:type="dcterms:W3CDTF">2006-08-16T00:00:00Z</dcterms:created>
  <dcterms:modified xsi:type="dcterms:W3CDTF">2015-03-08T11:23:03Z</dcterms:modified>
</cp:coreProperties>
</file>