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26/01/16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26/01/16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26/01/16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26/01/16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26/01/16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26/01/16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26/01/16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26/01/16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26/01/16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26/01/16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26/01/16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26/01/16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ScratchPad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Submitted By : Deepika Anand</a:t>
            </a:r>
          </a:p>
          <a:p>
            <a:r>
              <a:rPr lang="en-US" dirty="0" smtClean="0"/>
              <a:t>Team Name : </a:t>
            </a:r>
            <a:r>
              <a:rPr lang="en-US" dirty="0" err="1" smtClean="0"/>
              <a:t>TeamME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3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6614" y="732282"/>
            <a:ext cx="75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How to Install a Chrome Extension :-</a:t>
            </a:r>
          </a:p>
          <a:p>
            <a:endParaRPr lang="en-US" sz="1400" dirty="0"/>
          </a:p>
          <a:p>
            <a:r>
              <a:rPr lang="en-US" sz="1400" dirty="0" smtClean="0"/>
              <a:t>1.) Directly via the source code.(chrome://extensions -&gt; Load unpacked Extension)</a:t>
            </a:r>
          </a:p>
          <a:p>
            <a:r>
              <a:rPr lang="en-US" sz="1400" dirty="0"/>
              <a:t>	</a:t>
            </a:r>
            <a:endParaRPr lang="en-US" sz="1400" dirty="0" smtClean="0"/>
          </a:p>
        </p:txBody>
      </p:sp>
      <p:pic>
        <p:nvPicPr>
          <p:cNvPr id="4" name="Picture 3" descr="Extens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4" y="1437820"/>
            <a:ext cx="7371508" cy="461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0936" y="537770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2.) Directly via the CRX file. Just drag and drop .CRX file on chrome://extension.</a:t>
            </a:r>
          </a:p>
          <a:p>
            <a:r>
              <a:rPr lang="en-US" b="1" dirty="0" smtClean="0"/>
              <a:t>You might get a warning that chrome extension is not from the chrome web store</a:t>
            </a:r>
          </a:p>
          <a:p>
            <a:r>
              <a:rPr lang="en-US" b="1" dirty="0" smtClean="0"/>
              <a:t>just ignore it.</a:t>
            </a:r>
          </a:p>
          <a:p>
            <a:endParaRPr lang="en-US" b="1" dirty="0"/>
          </a:p>
          <a:p>
            <a:r>
              <a:rPr lang="en-US" b="1" dirty="0" smtClean="0"/>
              <a:t>Note : Don’t try it on incognito mode.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056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6529" y="537771"/>
            <a:ext cx="7052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ScratchPad</a:t>
            </a:r>
            <a:r>
              <a:rPr lang="en-US" dirty="0" smtClean="0"/>
              <a:t> ?</a:t>
            </a:r>
          </a:p>
          <a:p>
            <a:endParaRPr lang="en-US" dirty="0"/>
          </a:p>
          <a:p>
            <a:r>
              <a:rPr lang="en-US" dirty="0" smtClean="0"/>
              <a:t>We all like to explore options available.</a:t>
            </a:r>
          </a:p>
          <a:p>
            <a:r>
              <a:rPr lang="en-US" dirty="0"/>
              <a:t>O</a:t>
            </a:r>
            <a:r>
              <a:rPr lang="en-US" dirty="0" smtClean="0"/>
              <a:t>ften forget what analysis we did last time we were looking for a product.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28" y="1967460"/>
            <a:ext cx="6647062" cy="39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6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0851" y="686515"/>
            <a:ext cx="37484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</a:t>
            </a:r>
          </a:p>
          <a:p>
            <a:endParaRPr lang="en-US" dirty="0"/>
          </a:p>
          <a:p>
            <a:r>
              <a:rPr lang="en-US" dirty="0" smtClean="0"/>
              <a:t>1.) Write your notes.</a:t>
            </a:r>
          </a:p>
          <a:p>
            <a:r>
              <a:rPr lang="en-US" dirty="0" smtClean="0"/>
              <a:t>2.) View your custom notes.</a:t>
            </a:r>
          </a:p>
          <a:p>
            <a:r>
              <a:rPr lang="en-US" dirty="0"/>
              <a:t>3</a:t>
            </a:r>
            <a:r>
              <a:rPr lang="en-US" dirty="0" smtClean="0"/>
              <a:t>.) View all personal notes.</a:t>
            </a:r>
          </a:p>
          <a:p>
            <a:r>
              <a:rPr lang="en-US" dirty="0" smtClean="0"/>
              <a:t>4.) Search your notes.</a:t>
            </a:r>
          </a:p>
          <a:p>
            <a:r>
              <a:rPr lang="en-US" dirty="0" smtClean="0"/>
              <a:t>5.) Ready to purchase ? Clear all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0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9410" y="972563"/>
            <a:ext cx="44288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Technical Points :-</a:t>
            </a:r>
          </a:p>
          <a:p>
            <a:endParaRPr lang="en-US" dirty="0"/>
          </a:p>
          <a:p>
            <a:r>
              <a:rPr lang="en-US" dirty="0" smtClean="0"/>
              <a:t>1.) Minimum required chrome </a:t>
            </a:r>
            <a:r>
              <a:rPr lang="en-US" dirty="0"/>
              <a:t>v</a:t>
            </a:r>
            <a:r>
              <a:rPr lang="en-US" dirty="0" smtClean="0"/>
              <a:t>ersion 37+.</a:t>
            </a:r>
          </a:p>
          <a:p>
            <a:r>
              <a:rPr lang="en-US" dirty="0" smtClean="0"/>
              <a:t>2.) Languages used : HTML, </a:t>
            </a:r>
            <a:r>
              <a:rPr lang="en-US" dirty="0" err="1" smtClean="0"/>
              <a:t>Javascript</a:t>
            </a:r>
            <a:r>
              <a:rPr lang="en-US" dirty="0" smtClean="0"/>
              <a:t>, CSS.</a:t>
            </a:r>
          </a:p>
          <a:p>
            <a:r>
              <a:rPr lang="en-US" dirty="0" smtClean="0"/>
              <a:t>3.) Libraries used :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tipped.js</a:t>
            </a:r>
            <a:r>
              <a:rPr lang="en-US" dirty="0" smtClean="0"/>
              <a:t>, </a:t>
            </a:r>
            <a:r>
              <a:rPr lang="en-US" dirty="0" err="1" smtClean="0"/>
              <a:t>hint.css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66540" y="3752949"/>
            <a:ext cx="14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 You ! 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39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22</TotalTime>
  <Words>198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Newsprint</vt:lpstr>
      <vt:lpstr>ScratchPad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ScratchPad</dc:title>
  <dc:creator>Deepika Anand</dc:creator>
  <cp:lastModifiedBy>Deepika Anand</cp:lastModifiedBy>
  <cp:revision>9</cp:revision>
  <dcterms:created xsi:type="dcterms:W3CDTF">2016-01-26T11:25:28Z</dcterms:created>
  <dcterms:modified xsi:type="dcterms:W3CDTF">2016-01-26T11:47:56Z</dcterms:modified>
</cp:coreProperties>
</file>