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1" r:id="rId7"/>
    <p:sldId id="309" r:id="rId8"/>
    <p:sldId id="303" r:id="rId9"/>
    <p:sldId id="310" r:id="rId10"/>
    <p:sldId id="311" r:id="rId11"/>
    <p:sldId id="312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APPLIED DATA SCIENCE GROUP-2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anchor="t">
            <a:normAutofit/>
          </a:bodyPr>
          <a:lstStyle/>
          <a:p>
            <a:r>
              <a:rPr lang="en-US" dirty="0"/>
              <a:t>PROJECT 9:</a:t>
            </a:r>
          </a:p>
          <a:p>
            <a:r>
              <a:rPr lang="en-US" dirty="0"/>
              <a:t>            AIR QUALITY ANALYSIS AND PREDICTION IN TAMILNADU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B563B-BE0D-50FE-5CE8-43D3261B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842962"/>
            <a:ext cx="9963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3870-C0F8-546B-5B12-A0DDFD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view for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AEC6-86C8-B9F3-DC1D-C85C2B5F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F0502020204030204" pitchFamily="34" charset="0"/>
              </a:rPr>
              <a:t> The objective of this project is to analyze and visualize air quality data from various monitoring stations in Tamil Nadu.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F0502020204030204" pitchFamily="34" charset="0"/>
              </a:rPr>
              <a:t> The dataset contains measurements of Sulfur Dioxide (SO2), Nitrogen Dioxide (NO2), and Respirable Suspended Particulate Matter/Particulate Matter 10 (RSPM/PM10) levels in different cities, towns, villages, and areas.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F0502020204030204" pitchFamily="34" charset="0"/>
              </a:rPr>
              <a:t>The project aims to gain insights into the air pollution trends, identify areas with high pollution levels, and create a predictive model to estimate RSPM/PM10 levels based on SO2 and NO2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0DBAA-F8C9-19E6-6254-A18B7E10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8" y="373225"/>
            <a:ext cx="10238762" cy="314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FA45C-3A11-6171-6A50-CBDC1096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92" y="2677886"/>
            <a:ext cx="6885992" cy="34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760A3-01CB-A891-8A64-450FEF4CDE3A}"/>
              </a:ext>
            </a:extLst>
          </p:cNvPr>
          <p:cNvSpPr txBox="1"/>
          <p:nvPr/>
        </p:nvSpPr>
        <p:spPr>
          <a:xfrm>
            <a:off x="251926" y="323294"/>
            <a:ext cx="6895323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  <a:latin typeface="Open Sans" panose="020B0606030504020204" pitchFamily="34" charset="0"/>
              </a:rPr>
              <a:t>The Goal of the research</a:t>
            </a:r>
            <a:endParaRPr lang="en-US" sz="2200" b="1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Project Objectives:</a:t>
            </a:r>
          </a:p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                             Define objectives such as analyzing air quality trends, identifying pollution hotspots, and building a predictive model for RSPM/PM10 levels.</a:t>
            </a: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Analysis Approach:</a:t>
            </a:r>
            <a:endParaRPr lang="en-US" b="1" dirty="0">
              <a:solidFill>
                <a:srgbClr val="313131"/>
              </a:solidFill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313131"/>
                </a:solidFill>
                <a:latin typeface="Roboto" panose="02000000000000000000" pitchFamily="2" charset="0"/>
              </a:rPr>
              <a:t>   </a:t>
            </a:r>
            <a:r>
              <a:rPr lang="en-US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                        Plan the steps to load, preprocess, analyze, and visualize the air quality data.</a:t>
            </a: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Visualization Selection: </a:t>
            </a:r>
          </a:p>
          <a:p>
            <a:pPr algn="l"/>
            <a:r>
              <a:rPr lang="en-US" dirty="0">
                <a:solidFill>
                  <a:srgbClr val="313131"/>
                </a:solidFill>
                <a:latin typeface="Roboto" panose="02000000000000000000" pitchFamily="2" charset="0"/>
              </a:rPr>
              <a:t>                          </a:t>
            </a:r>
            <a:r>
              <a:rPr lang="en-US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Determine visualization techniques (e.g., line charts, heatmaps) to effectively represent air quality trends and pollution levels.</a:t>
            </a:r>
          </a:p>
          <a:p>
            <a:pPr algn="l"/>
            <a:endParaRPr lang="en-US" dirty="0">
              <a:solidFill>
                <a:srgbClr val="313131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313131"/>
                </a:solidFill>
                <a:latin typeface="Roboto" panose="02000000000000000000" pitchFamily="2" charset="0"/>
              </a:rPr>
              <a:t>                                                             </a:t>
            </a:r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5D268-FA5A-B6AB-08F9-E3BC76C8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9" y="1028682"/>
            <a:ext cx="4481803" cy="45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2B1-1E8C-D9A8-103C-8EA190D5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D33-92F6-CF4B-00B7-37463BE3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Chemical transport model(CTMs)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Statistical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Weather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Time series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Ensemble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9613C-54B9-9781-69B7-D15627C2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36" y="2178369"/>
            <a:ext cx="5334000" cy="38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6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1BF2-F58B-CEC0-2128-080F97E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3" y="286603"/>
            <a:ext cx="10194627" cy="1514205"/>
          </a:xfrm>
        </p:spPr>
        <p:txBody>
          <a:bodyPr>
            <a:normAutofit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E9246F-7F82-0A31-B2B0-574D13D2E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787" y="2509980"/>
            <a:ext cx="1046521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sklearn.linear_model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np.random.seed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pd.date_range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(start="2014-01-01", end="2014-12-31",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="D")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pm10_levels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(10, 100,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(dates))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(25, 35,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(dates))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humidity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(40, 70,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(dates))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=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pd.DataFrame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({"Date": dates, "PM10": pm10_levels, "Temperature": temperature, "Humidity": humidity})</a:t>
            </a:r>
            <a:br>
              <a:rPr lang="en-US" sz="16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3D137-B713-B0A9-B532-98D0A60BE348}"/>
              </a:ext>
            </a:extLst>
          </p:cNvPr>
          <p:cNvSpPr txBox="1"/>
          <p:nvPr/>
        </p:nvSpPr>
        <p:spPr>
          <a:xfrm>
            <a:off x="298579" y="149291"/>
            <a:ext cx="886641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 = data[["Temperature", "Humidity"]]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 = data["PM10"]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(X, y,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test_size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=0.2,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LinearRegression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model.fit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model.predict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sklearn.metrics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mean_squared_error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r2_score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mean_squared_error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r2 = r2_score(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print("Mean Squared Error:",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print("R-squared:", r2)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plt.scatter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plt.xlabel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("Actual PM10 Levels")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plt.ylabel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("Predicted PM10 Levels")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plt.title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("Actual vs. Predicted PM10 Levels")</a:t>
            </a:r>
            <a:br>
              <a:rPr lang="en-US" dirty="0"/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plt.show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</a:t>
            </a:r>
            <a:br>
              <a:rPr lang="en-US" dirty="0"/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89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B806-8D77-4AA3-4C77-C099043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0E49C-28F1-65BC-0372-5D721FAA79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277742"/>
            <a:ext cx="4640262" cy="34344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6C41FF-9DB2-13D2-A2A5-6370CACF37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202025"/>
            <a:ext cx="4959965" cy="3610946"/>
          </a:xfrm>
        </p:spPr>
      </p:pic>
    </p:spTree>
    <p:extLst>
      <p:ext uri="{BB962C8B-B14F-4D97-AF65-F5344CB8AC3E}">
        <p14:creationId xmlns:p14="http://schemas.microsoft.com/office/powerpoint/2010/main" val="2094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{42DFACAA-1A43-4390-AB4F-756920EFDF23}tf22712842_win32</Template>
  <TotalTime>120</TotalTime>
  <Words>576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Open Sans</vt:lpstr>
      <vt:lpstr>Roboto</vt:lpstr>
      <vt:lpstr>Wingdings</vt:lpstr>
      <vt:lpstr>Custom</vt:lpstr>
      <vt:lpstr>APPLIED DATA SCIENCE GROUP-2</vt:lpstr>
      <vt:lpstr>PowerPoint Presentation</vt:lpstr>
      <vt:lpstr>Public view for problem</vt:lpstr>
      <vt:lpstr>PowerPoint Presentation</vt:lpstr>
      <vt:lpstr>PowerPoint Presentation</vt:lpstr>
      <vt:lpstr>Methods used to predict</vt:lpstr>
      <vt:lpstr>Python code</vt:lpstr>
      <vt:lpstr>PowerPoint Presentation</vt:lpstr>
      <vt:lpstr>Result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ANAYLSIS</dc:title>
  <dc:creator>WIN10</dc:creator>
  <cp:lastModifiedBy>WIN10</cp:lastModifiedBy>
  <cp:revision>2</cp:revision>
  <dcterms:created xsi:type="dcterms:W3CDTF">2023-09-26T08:24:59Z</dcterms:created>
  <dcterms:modified xsi:type="dcterms:W3CDTF">2023-09-26T10:25:09Z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