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Deepika</a:t>
            </a:r>
          </a:p>
          <a:p>
            <a:r>
              <a:rPr lang="en-US" sz="2400" dirty="0"/>
              <a:t>REGISTER NO: 312205752,asunm289312205752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524000" y="2321004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391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deepika deepika</cp:lastModifiedBy>
  <cp:revision>43</cp:revision>
  <dcterms:created xsi:type="dcterms:W3CDTF">2024-03-29T15:07:22Z</dcterms:created>
  <dcterms:modified xsi:type="dcterms:W3CDTF">2024-09-26T15:47:21Z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