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64A8-393F-01BB-143D-4B852A653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136" y="2455606"/>
            <a:ext cx="7987727" cy="89611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AIRPORT AUTHORITY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F387E-943B-BE54-113A-D6FA18E1A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7806" y="4573608"/>
            <a:ext cx="1721807" cy="43101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P.DEEPIKA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F9B82-949D-4C70-868F-A1AC7A1D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446" y="757935"/>
            <a:ext cx="2025291" cy="12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9776A-7F65-CCB1-5F61-B88F6A4E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226142"/>
            <a:ext cx="11700387" cy="58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2BAAF-0146-E1F8-7B04-133C5326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" y="255639"/>
            <a:ext cx="11710220" cy="58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7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2A8A2-A270-D02B-3275-886AA378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8" y="285137"/>
            <a:ext cx="11656143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597B4-5CD1-2BE6-5851-B9DC84EB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265471"/>
            <a:ext cx="11621730" cy="58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14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AIRPORT AUTHORITY DATA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Polepally Deepika</dc:creator>
  <cp:lastModifiedBy>Polepally Deepika</cp:lastModifiedBy>
  <cp:revision>1</cp:revision>
  <dcterms:created xsi:type="dcterms:W3CDTF">2024-12-21T05:42:04Z</dcterms:created>
  <dcterms:modified xsi:type="dcterms:W3CDTF">2024-12-21T16:16:58Z</dcterms:modified>
</cp:coreProperties>
</file>