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A249ACC-28DA-4284-83D5-E726ABBFF4D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EF9565D-5D00-42AF-B47C-A9FDC9F02C5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9ACC-28DA-4284-83D5-E726ABBFF4D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65D-5D00-42AF-B47C-A9FDC9F02C5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249ACC-28DA-4284-83D5-E726ABBFF4D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F9565D-5D00-42AF-B47C-A9FDC9F02C5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249ACC-28DA-4284-83D5-E726ABBFF4D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F9565D-5D00-42AF-B47C-A9FDC9F02C5F}" type="slidenum">
              <a:rPr lang="en-IN" smtClean="0"/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249ACC-28DA-4284-83D5-E726ABBFF4D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F9565D-5D00-42AF-B47C-A9FDC9F02C5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9ACC-28DA-4284-83D5-E726ABBFF4D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65D-5D00-42AF-B47C-A9FDC9F02C5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9ACC-28DA-4284-83D5-E726ABBFF4D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65D-5D00-42AF-B47C-A9FDC9F02C5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9ACC-28DA-4284-83D5-E726ABBFF4D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65D-5D00-42AF-B47C-A9FDC9F02C5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249ACC-28DA-4284-83D5-E726ABBFF4D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F9565D-5D00-42AF-B47C-A9FDC9F02C5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9ACC-28DA-4284-83D5-E726ABBFF4D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65D-5D00-42AF-B47C-A9FDC9F02C5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249ACC-28DA-4284-83D5-E726ABBFF4D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EF9565D-5D00-42AF-B47C-A9FDC9F02C5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9ACC-28DA-4284-83D5-E726ABBFF4D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65D-5D00-42AF-B47C-A9FDC9F02C5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9ACC-28DA-4284-83D5-E726ABBFF4D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65D-5D00-42AF-B47C-A9FDC9F02C5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9ACC-28DA-4284-83D5-E726ABBFF4D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65D-5D00-42AF-B47C-A9FDC9F02C5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9ACC-28DA-4284-83D5-E726ABBFF4D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65D-5D00-42AF-B47C-A9FDC9F02C5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9ACC-28DA-4284-83D5-E726ABBFF4D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65D-5D00-42AF-B47C-A9FDC9F02C5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9ACC-28DA-4284-83D5-E726ABBFF4D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565D-5D00-42AF-B47C-A9FDC9F02C5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49ACC-28DA-4284-83D5-E726ABBFF4D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9565D-5D00-42AF-B47C-A9FDC9F02C5F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432619" y="2191746"/>
            <a:ext cx="10310030" cy="951271"/>
          </a:xfrm>
        </p:spPr>
        <p:txBody>
          <a:bodyPr>
            <a:normAutofit fontScale="90000"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STUDENT RECORD MANAGEMENT</a:t>
            </a:r>
            <a:br>
              <a:rPr lang="en-IN" sz="4800" dirty="0">
                <a:latin typeface="Algerian" panose="04020705040A02060702" pitchFamily="82" charset="0"/>
              </a:rPr>
            </a:br>
            <a:r>
              <a:rPr lang="en-IN" sz="4800" dirty="0">
                <a:latin typeface="Algerian" panose="04020705040A02060702" pitchFamily="82" charset="0"/>
              </a:rPr>
              <a:t>                                                  </a:t>
            </a:r>
            <a:r>
              <a:rPr lang="en-IN" sz="2700" dirty="0">
                <a:latin typeface="Algerian" panose="04020705040A02060702" pitchFamily="82" charset="0"/>
              </a:rPr>
              <a:t>ece-b</a:t>
            </a:r>
            <a:endParaRPr lang="en-IN" sz="2700" dirty="0">
              <a:latin typeface="Algerian" panose="04020705040A02060702" pitchFamily="82" charset="0"/>
            </a:endParaRPr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2576052" y="3219510"/>
            <a:ext cx="7607357" cy="3185233"/>
          </a:xfrm>
        </p:spPr>
        <p:txBody>
          <a:bodyPr>
            <a:normAutofit/>
          </a:bodyPr>
          <a:lstStyle/>
          <a:p>
            <a:r>
              <a:rPr lang="en-IN" dirty="0"/>
              <a:t>Team members:</a:t>
            </a:r>
            <a:endParaRPr lang="en-IN" dirty="0"/>
          </a:p>
          <a:p>
            <a:r>
              <a:rPr lang="en-IN" dirty="0"/>
              <a:t>24KB1A04H3                                 Guru deepika</a:t>
            </a:r>
            <a:endParaRPr lang="en-IN" dirty="0"/>
          </a:p>
          <a:p>
            <a:r>
              <a:rPr lang="en-IN" dirty="0"/>
              <a:t>24KB1A0488                                  Naga vaishnavi </a:t>
            </a:r>
            <a:endParaRPr lang="en-IN" dirty="0"/>
          </a:p>
          <a:p>
            <a:r>
              <a:rPr lang="en-IN" dirty="0"/>
              <a:t>24KB1A04S3                                  Kasthuri                                 </a:t>
            </a:r>
            <a:endParaRPr lang="en-IN" dirty="0"/>
          </a:p>
          <a:p>
            <a:r>
              <a:rPr lang="en-IN" dirty="0"/>
              <a:t>24KB1A04C5                                 Madhuri</a:t>
            </a:r>
            <a:endParaRPr lang="en-IN" dirty="0"/>
          </a:p>
          <a:p>
            <a:r>
              <a:rPr lang="en-IN" dirty="0"/>
              <a:t>24KB1A04J8                                  Chandrika</a:t>
            </a:r>
            <a:endParaRPr lang="en-IN" dirty="0"/>
          </a:p>
          <a:p>
            <a:r>
              <a:rPr lang="en-IN" dirty="0"/>
              <a:t>24KB1A04L3                                  Bharghavi </a:t>
            </a:r>
            <a:endParaRPr lang="en-IN" dirty="0"/>
          </a:p>
          <a:p>
            <a:r>
              <a:rPr lang="en-IN" dirty="0"/>
              <a:t>24KB1A0479                                 Venkata Thulasi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2" name="Picture 4" descr="N.B.K.R. Institute of Science and Technology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3" y="453257"/>
            <a:ext cx="2506253" cy="139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xperiential learning online platform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406" y="124823"/>
            <a:ext cx="3416009" cy="164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1613" y="1435509"/>
            <a:ext cx="109728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                 Modules of the System:</a:t>
            </a:r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Add Record Module:</a:t>
            </a:r>
            <a:r>
              <a:rPr lang="en-US" sz="2400" dirty="0"/>
              <a:t> Adds new student details.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View Records Module:</a:t>
            </a:r>
            <a:r>
              <a:rPr lang="en-US" sz="2400" dirty="0"/>
              <a:t> Displays all student records.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Search Module:</a:t>
            </a:r>
            <a:r>
              <a:rPr lang="en-US" sz="2400" dirty="0"/>
              <a:t> Searches by roll number or name.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Update Module:</a:t>
            </a:r>
            <a:r>
              <a:rPr lang="en-US" sz="2400" dirty="0"/>
              <a:t> Modifies existing data.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Delete Module:</a:t>
            </a:r>
            <a:r>
              <a:rPr lang="en-US" sz="2400" dirty="0"/>
              <a:t> Removes a student record.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File Handler Module:</a:t>
            </a:r>
            <a:r>
              <a:rPr lang="en-US" sz="2400" dirty="0"/>
              <a:t> Manages file reading/writing.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Login Module (Optional):</a:t>
            </a:r>
            <a:r>
              <a:rPr lang="en-US" sz="2400" dirty="0"/>
              <a:t> Admin access only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6245" y="1582994"/>
            <a:ext cx="990108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                     Advantages:</a:t>
            </a:r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Faster and accurate record management.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Easy to update and retrieve student data.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Secure and consistent data storage.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Scalable and extendable.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Good educational project for understanding file handling and data structures.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955" y="1445341"/>
            <a:ext cx="1130709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600" b="1" dirty="0"/>
              <a:t>                  Challenges Faced:</a:t>
            </a:r>
            <a:endParaRPr lang="en-IN" sz="3600" b="1" dirty="0"/>
          </a:p>
          <a:p>
            <a:pPr>
              <a:buNone/>
            </a:pPr>
            <a:endParaRPr lang="en-IN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Managing dynamic data using static C arrays.</a:t>
            </a:r>
            <a:endParaRPr lang="en-IN" sz="2400" dirty="0"/>
          </a:p>
          <a:p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Handling file corruption or improper data formats.</a:t>
            </a:r>
            <a:endParaRPr lang="en-IN" sz="2400" dirty="0"/>
          </a:p>
          <a:p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Implementing error handling and validation.</a:t>
            </a:r>
            <a:endParaRPr lang="en-IN" sz="2400" dirty="0"/>
          </a:p>
          <a:p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Designing an intuitive CLI interface.</a:t>
            </a:r>
            <a:endParaRPr lang="en-IN" sz="2400" dirty="0"/>
          </a:p>
          <a:p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Balancing between performance and simplicity</a:t>
            </a:r>
            <a:r>
              <a:rPr lang="en-IN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3664" y="2636960"/>
            <a:ext cx="43655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 Add Student</a:t>
            </a:r>
            <a:endParaRPr lang="en-IN" dirty="0"/>
          </a:p>
          <a:p>
            <a:r>
              <a:rPr lang="en-IN" dirty="0"/>
              <a:t>2. Display All Students</a:t>
            </a:r>
            <a:endParaRPr lang="en-IN" dirty="0"/>
          </a:p>
          <a:p>
            <a:r>
              <a:rPr lang="en-IN" dirty="0"/>
              <a:t>3. Search Student</a:t>
            </a:r>
            <a:endParaRPr lang="en-IN" dirty="0"/>
          </a:p>
          <a:p>
            <a:r>
              <a:rPr lang="en-IN" dirty="0"/>
              <a:t>4. Delete Student</a:t>
            </a:r>
            <a:endParaRPr lang="en-IN" dirty="0"/>
          </a:p>
          <a:p>
            <a:r>
              <a:rPr lang="en-IN" dirty="0"/>
              <a:t>5. Exit</a:t>
            </a:r>
            <a:endParaRPr lang="en-IN" dirty="0"/>
          </a:p>
          <a:p>
            <a:r>
              <a:rPr lang="en-IN" dirty="0"/>
              <a:t>Enter your choice: 1</a:t>
            </a:r>
            <a:endParaRPr lang="en-IN" dirty="0"/>
          </a:p>
          <a:p>
            <a:endParaRPr lang="en-IN" dirty="0"/>
          </a:p>
          <a:p>
            <a:r>
              <a:rPr lang="en-IN" dirty="0"/>
              <a:t>Enter Roll Number: 101</a:t>
            </a:r>
            <a:endParaRPr lang="en-IN" dirty="0"/>
          </a:p>
          <a:p>
            <a:r>
              <a:rPr lang="en-IN" dirty="0"/>
              <a:t>Enter Name: Alice Johnson</a:t>
            </a:r>
            <a:endParaRPr lang="en-IN" dirty="0"/>
          </a:p>
          <a:p>
            <a:r>
              <a:rPr lang="en-IN" dirty="0"/>
              <a:t>Enter Marks: 91.5</a:t>
            </a:r>
            <a:endParaRPr lang="en-IN" dirty="0"/>
          </a:p>
          <a:p>
            <a:r>
              <a:rPr lang="en-IN" dirty="0"/>
              <a:t>Student record added successfully!</a:t>
            </a:r>
            <a:endParaRPr lang="en-IN" dirty="0"/>
          </a:p>
        </p:txBody>
      </p:sp>
      <p:sp>
        <p:nvSpPr>
          <p:cNvPr id="10" name="Title 9"/>
          <p:cNvSpPr>
            <a:spLocks noGrp="1"/>
          </p:cNvSpPr>
          <p:nvPr>
            <p:ph type="ctrTitle" idx="4294967295"/>
          </p:nvPr>
        </p:nvSpPr>
        <p:spPr>
          <a:xfrm>
            <a:off x="1710813" y="1803400"/>
            <a:ext cx="4925961" cy="685800"/>
          </a:xfrm>
        </p:spPr>
        <p:txBody>
          <a:bodyPr>
            <a:normAutofit/>
          </a:bodyPr>
          <a:lstStyle/>
          <a:p>
            <a:r>
              <a:rPr lang="en-IN" sz="2800" dirty="0"/>
              <a:t>Outputs: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282815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Enter your choice: 2</a:t>
            </a:r>
            <a:endParaRPr lang="en-IN" dirty="0"/>
          </a:p>
          <a:p>
            <a:endParaRPr lang="en-IN" dirty="0"/>
          </a:p>
          <a:p>
            <a:r>
              <a:rPr lang="en-IN" dirty="0"/>
              <a:t>--- Student Records ---</a:t>
            </a:r>
            <a:endParaRPr lang="en-IN" dirty="0"/>
          </a:p>
          <a:p>
            <a:r>
              <a:rPr lang="en-IN" dirty="0"/>
              <a:t>Roll No: 102, Name: Bob Smith, Marks: 85.00</a:t>
            </a:r>
            <a:endParaRPr lang="en-IN" dirty="0"/>
          </a:p>
          <a:p>
            <a:r>
              <a:rPr lang="en-IN" dirty="0"/>
              <a:t>Roll No: 101, Name: Alice Johnson, Marks: 91.50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6310" y="1445342"/>
            <a:ext cx="117593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                        Conclusion:</a:t>
            </a:r>
            <a:endParaRPr lang="en-US" sz="3600" b="1" dirty="0"/>
          </a:p>
          <a:p>
            <a:pPr>
              <a:buNone/>
            </a:pPr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Student Record Management System using C successfully demonstrates how core programming and data structures can be applied to solve real-world problems.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system serves as a foundation for more advanced applications involving databases and GUI.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valuable learning experience in structured programming, logic building, and system development. 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123" y="2524347"/>
            <a:ext cx="6769509" cy="1293028"/>
          </a:xfrm>
        </p:spPr>
        <p:txBody>
          <a:bodyPr>
            <a:normAutofit/>
          </a:bodyPr>
          <a:lstStyle/>
          <a:p>
            <a:r>
              <a:rPr lang="en-IN" sz="6600" dirty="0"/>
              <a:t>THANK  YOU</a:t>
            </a:r>
            <a:endParaRPr lang="en-IN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29265" y="1720645"/>
            <a:ext cx="114644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                         Introduction:</a:t>
            </a:r>
            <a:endParaRPr lang="en-US" sz="3600" b="1" dirty="0"/>
          </a:p>
          <a:p>
            <a:pPr>
              <a:buNone/>
            </a:pPr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Student Record Management System is a software application that helps efficiently manage, store, retrieve, and update student information such as names, roll numbers, marks, attendance, and other academic data.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Implemented using the C language and core data structures for better performance and memory management.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929" y="1219199"/>
            <a:ext cx="11071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                                     </a:t>
            </a:r>
            <a:r>
              <a:rPr lang="en-US" sz="3600" b="1" dirty="0"/>
              <a:t>Previous Systems:</a:t>
            </a:r>
            <a:endParaRPr lang="en-US" sz="3600" b="1" dirty="0"/>
          </a:p>
          <a:p>
            <a:pPr>
              <a:buNone/>
            </a:pPr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Manual record-keeping using paper files and registers.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Spreadsheet-based systems like Microsoft Excel or basic databases managed manually.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Simple console applications without proper structure.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6683" y="1189702"/>
            <a:ext cx="1024521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Disadvantages of Previous Systems:</a:t>
            </a:r>
            <a:endParaRPr lang="en-US" sz="3600" b="1" dirty="0"/>
          </a:p>
          <a:p>
            <a:pPr>
              <a:buNone/>
            </a:pPr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Manual Errors:</a:t>
            </a:r>
            <a:r>
              <a:rPr lang="en-US" sz="2400" dirty="0"/>
              <a:t> Prone to human error in data entry and calculation.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Inefficiency:</a:t>
            </a:r>
            <a:r>
              <a:rPr lang="en-US" sz="2400" dirty="0"/>
              <a:t> Time-consuming and difficult to update.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Lack of Security:</a:t>
            </a:r>
            <a:r>
              <a:rPr lang="en-US" sz="2400" dirty="0"/>
              <a:t> No protection for sensitive student data.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Limited Accessibility:</a:t>
            </a:r>
            <a:r>
              <a:rPr lang="en-US" sz="2400" dirty="0"/>
              <a:t> Cannot be accessed remotely or updated easily.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 Redundancy:</a:t>
            </a:r>
            <a:r>
              <a:rPr lang="en-US" sz="2400" dirty="0"/>
              <a:t> Duplication and inconsistency of data.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123" y="1936954"/>
            <a:ext cx="117888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                      Present System:</a:t>
            </a:r>
            <a:endParaRPr lang="en-US" sz="3600" b="1" dirty="0"/>
          </a:p>
          <a:p>
            <a:pPr>
              <a:buNone/>
            </a:pPr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console-based C program using structured data handling with file operations and data structures like arrays, linked lists, and structs.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Allows users to add, delete, update, and view student records efficiently.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1045" y="1750142"/>
            <a:ext cx="10962968" cy="452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                  Objective:</a:t>
            </a:r>
            <a:endParaRPr lang="en-US" sz="3600" b="1" dirty="0"/>
          </a:p>
          <a:p>
            <a:pPr>
              <a:buNone/>
            </a:pPr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develop a simple, efficient, and reliable system to manage student records.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eliminate the issues of manual record keeping.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use data structures for optimized data storage and access.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build foundational understanding of system design and implementation in C.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2555" y="1347018"/>
            <a:ext cx="1072699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                  System Overview:</a:t>
            </a:r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Input from users (admin/staff) through command-line interface.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Backend operations using structures, files, and possibly linked lists.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stored in flat files (.txt or .</a:t>
            </a:r>
            <a:r>
              <a:rPr lang="en-US" sz="2400" dirty="0" err="1"/>
              <a:t>dat</a:t>
            </a:r>
            <a:r>
              <a:rPr lang="en-US" sz="2400" dirty="0"/>
              <a:t>).</a:t>
            </a:r>
            <a:endParaRPr lang="en-US" sz="2400" dirty="0"/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Basic CRUD operations (Create, Read, Update, Delete).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722" y="1494503"/>
            <a:ext cx="1032387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600" b="1" dirty="0"/>
              <a:t>         Technologies and Tools Used:</a:t>
            </a:r>
            <a:endParaRPr lang="en-IN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Programming Language:</a:t>
            </a:r>
            <a:r>
              <a:rPr lang="en-IN" sz="2400" dirty="0"/>
              <a:t> C</a:t>
            </a:r>
            <a:endParaRPr lang="en-IN" sz="2400" dirty="0"/>
          </a:p>
          <a:p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Data Structures:</a:t>
            </a:r>
            <a:r>
              <a:rPr lang="en-IN" sz="2400" dirty="0"/>
              <a:t> Arrays, Structures, Linked Lists</a:t>
            </a:r>
            <a:endParaRPr lang="en-IN" sz="2400" dirty="0"/>
          </a:p>
          <a:p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File Handling:</a:t>
            </a:r>
            <a:r>
              <a:rPr lang="en-IN" sz="2400" dirty="0"/>
              <a:t> Text file or binary file storage</a:t>
            </a:r>
            <a:endParaRPr lang="en-IN" sz="2400" dirty="0"/>
          </a:p>
          <a:p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Compiler:</a:t>
            </a:r>
            <a:r>
              <a:rPr lang="en-IN" sz="2400" dirty="0"/>
              <a:t> GCC / Turbo C / Code::Block</a:t>
            </a:r>
            <a:endParaRPr lang="en-IN" sz="2400" dirty="0"/>
          </a:p>
          <a:p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Development Platform:</a:t>
            </a:r>
            <a:r>
              <a:rPr lang="en-IN" sz="2400" dirty="0"/>
              <a:t> Windows/Linux (CLI based)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622323"/>
            <a:ext cx="984209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                               Workflow:</a:t>
            </a:r>
            <a:endParaRPr lang="en-US" sz="3600" b="1" dirty="0"/>
          </a:p>
          <a:p>
            <a:pPr>
              <a:buFont typeface="+mj-lt"/>
              <a:buAutoNum type="arabicPeriod"/>
            </a:pPr>
            <a:r>
              <a:rPr lang="en-US" sz="2400" dirty="0"/>
              <a:t>Start Program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2.Display Main Menu (Add, View, Search, Update, Delete, Exit)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3.Perform operation based on user input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4.Display result and return to menu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5.Update or fetch data from file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6.Exit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4289</Words>
  <Application>WPS Slides</Application>
  <PresentationFormat>Widescreen</PresentationFormat>
  <Paragraphs>157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Algerian</vt:lpstr>
      <vt:lpstr>Century Gothic</vt:lpstr>
      <vt:lpstr>Microsoft YaHei</vt:lpstr>
      <vt:lpstr>Arial Unicode MS</vt:lpstr>
      <vt:lpstr>Calibri</vt:lpstr>
      <vt:lpstr>Vapor Trail</vt:lpstr>
      <vt:lpstr>STUDENT RECORD MANAGEMENT                                                   ece-b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Outputs:</vt:lpstr>
      <vt:lpstr>PowerPoint 演示文稿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kota deepika</dc:creator>
  <cp:lastModifiedBy>Guru Deepika</cp:lastModifiedBy>
  <cp:revision>4</cp:revision>
  <dcterms:created xsi:type="dcterms:W3CDTF">2025-04-30T13:11:00Z</dcterms:created>
  <dcterms:modified xsi:type="dcterms:W3CDTF">2025-05-05T09:53:36Z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E63372B8C32C4924A413741F054DDCE8_12</vt:lpwstr>
  </property>
  <property fmtid="{D5CDD505-2E9C-101B-9397-08002B2CF9AE}" pid="3" name="KSOProductBuildVer">
    <vt:lpwstr>1033-12.2.0.20795</vt:lpwstr>
  </property>
</Properties>
</file>