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8" r:id="rId5"/>
    <p:sldId id="308" r:id="rId6"/>
    <p:sldId id="278" r:id="rId7"/>
    <p:sldId id="317" r:id="rId8"/>
    <p:sldId id="309" r:id="rId9"/>
    <p:sldId id="310" r:id="rId10"/>
    <p:sldId id="319" r:id="rId11"/>
    <p:sldId id="311" r:id="rId12"/>
    <p:sldId id="316" r:id="rId13"/>
    <p:sldId id="312" r:id="rId14"/>
    <p:sldId id="314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042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523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pitchbook.com/profiles/company/54088-48" TargetMode="External"/><Relationship Id="rId4" Type="http://schemas.openxmlformats.org/officeDocument/2006/relationships/hyperlink" Target="https://tap.impactguru.com/films-crowdfund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D872-ED10-4AF0-F79B-8DD50223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93" y="461394"/>
            <a:ext cx="8961537" cy="135062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KISHKINDA UNIVERSITY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IN" sz="1600" b="0" i="0" u="none" strike="noStrike" dirty="0">
                <a:solidFill>
                  <a:srgbClr val="002060"/>
                </a:solidFill>
                <a:effectLst/>
              </a:rPr>
              <a:t>W38+WVG, Siruguppa Rd, Ashok Nagar, Rajeshwari nagar, Ballari, Karnataka 583120</a:t>
            </a:r>
            <a:br>
              <a:rPr lang="en-IN" b="0" dirty="0">
                <a:effectLst/>
              </a:rPr>
            </a:br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F71D1E9-4B7F-0621-D04C-1381A8994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84" y="202340"/>
            <a:ext cx="1519182" cy="16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6B9FA-9294-61E8-3678-6C89EC09C07C}"/>
              </a:ext>
            </a:extLst>
          </p:cNvPr>
          <p:cNvSpPr txBox="1"/>
          <p:nvPr/>
        </p:nvSpPr>
        <p:spPr>
          <a:xfrm>
            <a:off x="2248250" y="1750894"/>
            <a:ext cx="896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DEPARTMENT OF COMPUTER SCIENCE ENGINEERING</a:t>
            </a:r>
            <a:endParaRPr lang="en-IN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C8C8-B74A-BC87-25DA-EE00384ACD16}"/>
              </a:ext>
            </a:extLst>
          </p:cNvPr>
          <p:cNvSpPr txBox="1"/>
          <p:nvPr/>
        </p:nvSpPr>
        <p:spPr>
          <a:xfrm>
            <a:off x="2782349" y="2227245"/>
            <a:ext cx="6627301" cy="874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+mj-lt"/>
              </a:rPr>
              <a:t> 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Project presentation on 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  <a:latin typeface="+mj-lt"/>
              </a:rPr>
              <a:t>“FILM  PROJECT  FUNDING PLATFORM(POC)”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A934B0-E0CE-6B6F-66A4-6C1853470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15249"/>
              </p:ext>
            </p:extLst>
          </p:nvPr>
        </p:nvGraphicFramePr>
        <p:xfrm>
          <a:off x="3758267" y="4016540"/>
          <a:ext cx="510352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144">
                  <a:extLst>
                    <a:ext uri="{9D8B030D-6E8A-4147-A177-3AD203B41FA5}">
                      <a16:colId xmlns:a16="http://schemas.microsoft.com/office/drawing/2014/main" val="1305009147"/>
                    </a:ext>
                  </a:extLst>
                </a:gridCol>
                <a:gridCol w="2469385">
                  <a:extLst>
                    <a:ext uri="{9D8B030D-6E8A-4147-A177-3AD203B41FA5}">
                      <a16:colId xmlns:a16="http://schemas.microsoft.com/office/drawing/2014/main" val="557510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THABITHA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DEEPIKA S KHOKALE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2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GOWTHAMI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K ASMA SIDDIQUA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6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SHAILAJA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  <a:latin typeface="+mj-lt"/>
                        </a:rPr>
                        <a:t>BTech-CSE072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81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3BDAFC-7422-F066-090E-6CD6FCF7EE65}"/>
              </a:ext>
            </a:extLst>
          </p:cNvPr>
          <p:cNvSpPr txBox="1"/>
          <p:nvPr/>
        </p:nvSpPr>
        <p:spPr>
          <a:xfrm>
            <a:off x="4472729" y="3502059"/>
            <a:ext cx="32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+mj-lt"/>
              </a:rPr>
              <a:t>PROJECT TEAM MEMBERS</a:t>
            </a:r>
          </a:p>
        </p:txBody>
      </p:sp>
    </p:spTree>
    <p:extLst>
      <p:ext uri="{BB962C8B-B14F-4D97-AF65-F5344CB8AC3E}">
        <p14:creationId xmlns:p14="http://schemas.microsoft.com/office/powerpoint/2010/main" val="164652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98120"/>
            <a:ext cx="7534656" cy="914400"/>
          </a:xfrm>
        </p:spPr>
        <p:txBody>
          <a:bodyPr/>
          <a:lstStyle/>
          <a:p>
            <a:pPr algn="ctr"/>
            <a:r>
              <a:rPr lang="en-US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2018" y="1329682"/>
            <a:ext cx="9311641" cy="390448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and authorization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Authenticate users through email/password, social media, or two-factor authentication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Authorize access to platform features based on user roles (filmmaker, investor, admin).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status tracking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Track project progress through milestones (e.g., pre-production, filming, post-production)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 project status in real-time.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Investor portfolio management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Allow investors to view and manage their investments in one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investors to track portfolio performance and return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08" y="259080"/>
            <a:ext cx="10360152" cy="59436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508" y="1174458"/>
            <a:ext cx="8915401" cy="4060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latin typeface="+mj-lt"/>
              </a:rPr>
              <a:t>ONLINE RESOURCES</a:t>
            </a:r>
          </a:p>
          <a:p>
            <a:pPr marL="0" indent="0">
              <a:buNone/>
            </a:pPr>
            <a:r>
              <a:rPr lang="en-IN" dirty="0">
                <a:hlinkClick r:id="rId3" tooltip="https://www.kickstarter.com/"/>
              </a:rPr>
              <a:t>https://www.kickstarter.com/</a:t>
            </a:r>
            <a:endParaRPr lang="en-IN" dirty="0"/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>
              <a:buNone/>
            </a:pPr>
            <a:endParaRPr lang="en-US" u="sng" dirty="0">
              <a:latin typeface="+mj-lt"/>
            </a:endParaRPr>
          </a:p>
          <a:p>
            <a:pPr marL="0" indent="0" algn="ctr">
              <a:buNone/>
            </a:pPr>
            <a:r>
              <a:rPr lang="en-US" u="sng" dirty="0">
                <a:latin typeface="+mj-lt"/>
              </a:rPr>
              <a:t>BOOKS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Film Finance and Distribution</a:t>
            </a:r>
            <a:r>
              <a:rPr lang="en-US" dirty="0">
                <a:latin typeface="+mj-lt"/>
              </a:rPr>
              <a:t>: </a:t>
            </a:r>
            <a:r>
              <a:rPr lang="en-US" sz="1800" dirty="0">
                <a:latin typeface="+mj-lt"/>
              </a:rPr>
              <a:t>A Dictionary" by Michael Wiese Productions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The Film Business </a:t>
            </a:r>
            <a:r>
              <a:rPr lang="en-US" sz="1800" dirty="0">
                <a:latin typeface="+mj-lt"/>
              </a:rPr>
              <a:t>: Financing, Distribution, and Marketing" by Richard M. Blay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74740-B646-8B89-0AAD-727CF9ECD13F}"/>
              </a:ext>
            </a:extLst>
          </p:cNvPr>
          <p:cNvSpPr txBox="1"/>
          <p:nvPr/>
        </p:nvSpPr>
        <p:spPr>
          <a:xfrm>
            <a:off x="1016508" y="1931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 tooltip="https://tap.impactguru.com/films-crowdfunding"/>
              </a:rPr>
              <a:t>https://tap.impactguru.com/films-crowdfunding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91A4-CCB3-BD1F-F025-E0DA6821367E}"/>
              </a:ext>
            </a:extLst>
          </p:cNvPr>
          <p:cNvSpPr txBox="1"/>
          <p:nvPr/>
        </p:nvSpPr>
        <p:spPr>
          <a:xfrm>
            <a:off x="1016508" y="2300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 tooltip="https://pitchbook.com/profiles/company/54088-48"/>
              </a:rPr>
              <a:t>https://pitchbook.com/profiles/company/54088-48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7120" y="914400"/>
            <a:ext cx="5641848" cy="5029200"/>
          </a:xfrm>
        </p:spPr>
        <p:txBody>
          <a:bodyPr/>
          <a:lstStyle/>
          <a:p>
            <a:r>
              <a:rPr lang="en-US" sz="5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8" y="234892"/>
            <a:ext cx="5641848" cy="956345"/>
          </a:xfrm>
        </p:spPr>
        <p:txBody>
          <a:bodyPr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F3FA-71CB-F7E5-CF35-535E620FBB0A}"/>
              </a:ext>
            </a:extLst>
          </p:cNvPr>
          <p:cNvSpPr txBox="1"/>
          <p:nvPr/>
        </p:nvSpPr>
        <p:spPr>
          <a:xfrm>
            <a:off x="520118" y="2050442"/>
            <a:ext cx="615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A Platform for filmmakers to secure funding.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Connects film makers with potential investors.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Manages funding transactions and request.</a:t>
            </a:r>
            <a:endParaRPr lang="en-IN" sz="24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D84203-69B2-0D5D-4608-2B954689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77" y="1699437"/>
            <a:ext cx="5110687" cy="28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043" y="644441"/>
            <a:ext cx="5449824" cy="956345"/>
          </a:xfrm>
        </p:spPr>
        <p:txBody>
          <a:bodyPr anchor="b"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9B6259-0113-4CED-6993-4232B7AB8B77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1493240" y="2161986"/>
            <a:ext cx="8302921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Filmmakers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money to independent filmmakers who need 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Crowdfunding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 it easy for people to support film projects directly.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Creativity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Fund unique and original film ideas.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Community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filmmakers, supporters, and fans to share and collaborate.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Visibility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 projects get noticed by audiences and distributors.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587229"/>
            <a:ext cx="10360152" cy="746620"/>
          </a:xfrm>
        </p:spPr>
        <p:txBody>
          <a:bodyPr anchor="ctr"/>
          <a:lstStyle/>
          <a:p>
            <a:r>
              <a:rPr lang="en-US" sz="3200" dirty="0"/>
              <a:t>EXISTING SYSTEM AND PROPOSED SYSTEM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8F83DC9-1A33-88F1-ED33-FB4B5944CBD2}"/>
              </a:ext>
            </a:extLst>
          </p:cNvPr>
          <p:cNvSpPr/>
          <p:nvPr/>
        </p:nvSpPr>
        <p:spPr>
          <a:xfrm>
            <a:off x="751064" y="2994871"/>
            <a:ext cx="3556932" cy="338076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Investors with available funds.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Film projects with required funding.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Funding requests and transactions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 Connection between filmmakers and investors.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6F19F-4CB6-C82E-748E-A81F494A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1117"/>
            <a:ext cx="3566469" cy="3395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13448-4B5B-D1CB-6A03-308F33360C66}"/>
              </a:ext>
            </a:extLst>
          </p:cNvPr>
          <p:cNvSpPr txBox="1"/>
          <p:nvPr/>
        </p:nvSpPr>
        <p:spPr>
          <a:xfrm>
            <a:off x="1338294" y="3196206"/>
            <a:ext cx="2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>
                <a:solidFill>
                  <a:srgbClr val="002060"/>
                </a:solidFill>
                <a:latin typeface="+mj-lt"/>
              </a:rPr>
              <a:t>EXISTING SYSTEM</a:t>
            </a:r>
            <a:endParaRPr lang="en-IN" u="sng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F1FBC-B177-D487-6AF3-A0170B18CB31}"/>
              </a:ext>
            </a:extLst>
          </p:cNvPr>
          <p:cNvSpPr txBox="1"/>
          <p:nvPr/>
        </p:nvSpPr>
        <p:spPr>
          <a:xfrm>
            <a:off x="6576968" y="180363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002060"/>
                </a:solidFill>
                <a:latin typeface="+mj-lt"/>
              </a:rPr>
              <a:t>PROPOSED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E198-CF97-C7A3-2B7A-B6FC1AD4EA21}"/>
              </a:ext>
            </a:extLst>
          </p:cNvPr>
          <p:cNvSpPr txBox="1"/>
          <p:nvPr/>
        </p:nvSpPr>
        <p:spPr>
          <a:xfrm>
            <a:off x="6363048" y="2172965"/>
            <a:ext cx="299487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Growing Importance of Streaming Platforms.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Rise of Independent Film Financing.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Integration of AI and Data Analytics.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89" y="511728"/>
            <a:ext cx="1895912" cy="547912"/>
          </a:xfrm>
        </p:spPr>
        <p:txBody>
          <a:bodyPr/>
          <a:lstStyle/>
          <a:p>
            <a:r>
              <a:rPr lang="en-US" u="sng" dirty="0"/>
              <a:t>VISION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286" y="1149879"/>
            <a:ext cx="7150608" cy="12577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j-lt"/>
              </a:rPr>
              <a:t>This vision aims to create a transformative platform that not only funds projects but also enriches the filmmaking community and audience experience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98734-A662-F746-BC43-50BEB981E8CB}"/>
              </a:ext>
            </a:extLst>
          </p:cNvPr>
          <p:cNvSpPr txBox="1"/>
          <p:nvPr/>
        </p:nvSpPr>
        <p:spPr>
          <a:xfrm>
            <a:off x="922789" y="2684477"/>
            <a:ext cx="205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+mj-lt"/>
              </a:rPr>
              <a:t>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0C56-98B8-2184-B03B-921B1799229D}"/>
              </a:ext>
            </a:extLst>
          </p:cNvPr>
          <p:cNvSpPr txBox="1"/>
          <p:nvPr/>
        </p:nvSpPr>
        <p:spPr>
          <a:xfrm>
            <a:off x="696286" y="3588749"/>
            <a:ext cx="6895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By fulfilling this mission, the platform aims to transform the landscape of film financing and production, making it more inclusive, supportive, and dynamic</a:t>
            </a:r>
            <a:r>
              <a:rPr lang="en-US" dirty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93" y="352044"/>
            <a:ext cx="10360152" cy="914400"/>
          </a:xfrm>
        </p:spPr>
        <p:txBody>
          <a:bodyPr/>
          <a:lstStyle/>
          <a:p>
            <a:pPr algn="ctr"/>
            <a:r>
              <a:rPr lang="en-US" dirty="0"/>
              <a:t>REQUIREMENTS SPECIFICATIONS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96493" y="1764792"/>
            <a:ext cx="4576953" cy="3877055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j-lt"/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+mj-lt"/>
              </a:rPr>
              <a:t>User Registration and Profile Management  :- Filmmakers and investors can create Profiles include relevant information (bio, portfolio, etc.)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+mj-lt"/>
              </a:rPr>
              <a:t>Project Submission and Review  :- Filmmakers can submit project proposals.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66307" y="1764791"/>
            <a:ext cx="4576953" cy="3877055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j-lt"/>
              </a:rPr>
              <a:t>NON-FUNCTIONAL REQUIREMENT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+mj-lt"/>
              </a:rPr>
              <a:t>Security  : - Data encryption and secure storage, Compliance with relevant financial regulations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latin typeface="+mj-lt"/>
              </a:rPr>
              <a:t>Performance    - Fast page loading and response times    - Reliable and consistent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6C3-0DBB-802C-9C6A-531ECC601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426983"/>
            <a:ext cx="10360152" cy="619933"/>
          </a:xfrm>
        </p:spPr>
        <p:txBody>
          <a:bodyPr/>
          <a:lstStyle/>
          <a:p>
            <a:r>
              <a:rPr lang="en-IN" sz="2800" dirty="0"/>
              <a:t>HARDWARE &amp; SOFTWARE REQURIMENTS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462FC-B3BA-5E2E-FE2B-1726D15EBE20}"/>
              </a:ext>
            </a:extLst>
          </p:cNvPr>
          <p:cNvSpPr txBox="1"/>
          <p:nvPr/>
        </p:nvSpPr>
        <p:spPr>
          <a:xfrm>
            <a:off x="4639112" y="1211301"/>
            <a:ext cx="37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HARDWARE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0A155-8A74-53AD-3B82-849D82EBABA0}"/>
              </a:ext>
            </a:extLst>
          </p:cNvPr>
          <p:cNvSpPr txBox="1"/>
          <p:nvPr/>
        </p:nvSpPr>
        <p:spPr>
          <a:xfrm>
            <a:off x="1786855" y="1743904"/>
            <a:ext cx="8086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Processer: Multi core processer</a:t>
            </a:r>
          </a:p>
          <a:p>
            <a:r>
              <a:rPr lang="en-US" sz="2000" dirty="0">
                <a:latin typeface="+mj-lt"/>
              </a:rPr>
              <a:t>Ram:16GB</a:t>
            </a:r>
          </a:p>
          <a:p>
            <a:r>
              <a:rPr lang="en-US" sz="2000" dirty="0">
                <a:latin typeface="+mj-lt"/>
              </a:rPr>
              <a:t>Hard Disk:500GB</a:t>
            </a:r>
            <a:endParaRPr lang="en-IN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9A3E-5331-84F2-C20C-0CBDE478E5DA}"/>
              </a:ext>
            </a:extLst>
          </p:cNvPr>
          <p:cNvSpPr txBox="1"/>
          <p:nvPr/>
        </p:nvSpPr>
        <p:spPr>
          <a:xfrm>
            <a:off x="4639112" y="2830506"/>
            <a:ext cx="315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SOFTWARE</a:t>
            </a:r>
            <a:endParaRPr lang="en-IN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B2AD3-4AB4-EC1F-88BF-EB77974DB5C4}"/>
              </a:ext>
            </a:extLst>
          </p:cNvPr>
          <p:cNvSpPr txBox="1"/>
          <p:nvPr/>
        </p:nvSpPr>
        <p:spPr>
          <a:xfrm>
            <a:off x="1786855" y="3744491"/>
            <a:ext cx="4269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Python 3.12(64-bits)</a:t>
            </a:r>
          </a:p>
          <a:p>
            <a:r>
              <a:rPr lang="en-US" sz="2000" dirty="0">
                <a:latin typeface="+mj-lt"/>
              </a:rPr>
              <a:t>Visual Studio Code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67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4340"/>
            <a:ext cx="10360152" cy="563880"/>
          </a:xfrm>
        </p:spPr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5924" y="1162918"/>
            <a:ext cx="10360151" cy="390448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Investor Module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Manages investor information, including registration, profile management, and funding offers.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Project Module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Manages film project information, including project submissions, reviews, and funding requests.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Request Module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Handles funding requests, including creation, approval, and cancellation.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Transaction Module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Processes funding transactions between investors and projects.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/>
              <a:t> </a:t>
            </a:r>
            <a:r>
              <a:rPr lang="en-US" sz="3600" dirty="0">
                <a:latin typeface="+mj-lt"/>
              </a:rPr>
              <a:t>CLASSES</a:t>
            </a:r>
            <a:endParaRPr lang="en-IN" sz="3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Investor Class:</a:t>
            </a:r>
            <a:r>
              <a:rPr lang="en-IN" sz="19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Manages investor details and funds.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Film Project Class:</a:t>
            </a:r>
            <a:r>
              <a:rPr lang="en-IN" sz="19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Tracks project details and funding progress.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Funding Request Class:</a:t>
            </a:r>
            <a:r>
              <a:rPr lang="en-IN" sz="19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Manages funding requests.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9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Funding Platform Class:</a:t>
            </a:r>
            <a:r>
              <a:rPr lang="en-IN" sz="19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Central management for all operations.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9083041" cy="38404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effectLst/>
              <a:latin typeface="+mj-lt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platform aims to streamline film project funding.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Offers a structured approach to connecting filmmakers and investors.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Future enhancements can expand features and functionalities.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{A3EA7EA9-82B0-4A2B-B524-16051E247849}tf11964407_win32</Template>
  <TotalTime>498</TotalTime>
  <Words>641</Words>
  <Application>Microsoft Office PowerPoint</Application>
  <PresentationFormat>Widescreen</PresentationFormat>
  <Paragraphs>106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KISHKINDA UNIVERSITY W38+WVG, Siruguppa Rd, Ashok Nagar, Rajeshwari nagar, Ballari, Karnataka 583120 </vt:lpstr>
      <vt:lpstr>INTRODUCTION</vt:lpstr>
      <vt:lpstr>OBJECTIVES</vt:lpstr>
      <vt:lpstr>EXISTING SYSTEM AND PROPOSED SYSTEM</vt:lpstr>
      <vt:lpstr>VISION </vt:lpstr>
      <vt:lpstr>REQUIREMENTS SPECIFICATIONS </vt:lpstr>
      <vt:lpstr>HARDWARE &amp; SOFTWARE REQURIMENTS</vt:lpstr>
      <vt:lpstr>MODULES</vt:lpstr>
      <vt:lpstr>CONCLUSION</vt:lpstr>
      <vt:lpstr>FUTURE ENHANCEMENT</vt:lpstr>
      <vt:lpstr>REFERENCES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K</dc:creator>
  <cp:lastModifiedBy>DEEPIKA K</cp:lastModifiedBy>
  <cp:revision>13</cp:revision>
  <dcterms:created xsi:type="dcterms:W3CDTF">2024-09-27T05:12:04Z</dcterms:created>
  <dcterms:modified xsi:type="dcterms:W3CDTF">2024-09-28T04:42:10Z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