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b="1" dirty="0" sz="2400" lang="en-US"/>
              <a:t> </a:t>
            </a:r>
            <a:r>
              <a:rPr b="1" dirty="0" sz="2400" lang="en-US"/>
              <a:t>D</a:t>
            </a:r>
            <a:r>
              <a:rPr b="1" dirty="0" sz="2400" lang="en-US"/>
              <a:t>e</a:t>
            </a:r>
            <a:r>
              <a:rPr b="1" dirty="0" sz="2400" lang="en-US"/>
              <a:t>e</a:t>
            </a:r>
            <a:r>
              <a:rPr b="1" dirty="0" sz="2400" lang="en-US"/>
              <a:t>p</a:t>
            </a:r>
            <a:r>
              <a:rPr b="1" dirty="0" sz="2400" lang="en-US"/>
              <a:t>i</a:t>
            </a:r>
            <a:r>
              <a:rPr b="1" dirty="0" sz="2400" lang="en-US"/>
              <a:t>k</a:t>
            </a:r>
            <a:r>
              <a:rPr b="1" dirty="0" sz="2400" lang="en-US"/>
              <a:t>a</a:t>
            </a:r>
            <a:r>
              <a:rPr b="1" dirty="0" sz="2400" lang="en-US"/>
              <a:t>.</a:t>
            </a:r>
            <a:r>
              <a:rPr b="1" dirty="0" sz="2400" lang="en-US"/>
              <a:t>B</a:t>
            </a:r>
            <a:endParaRPr altLang="en-US" lang="zh-CN"/>
          </a:p>
          <a:p>
            <a:r>
              <a:rPr dirty="0" sz="2400" lang="en-US"/>
              <a:t>REGISTER NO AND NMID:</a:t>
            </a:r>
            <a:r>
              <a:rPr b="1" dirty="0" sz="2400" lang="en-US"/>
              <a:t>2</a:t>
            </a:r>
            <a:r>
              <a:rPr b="1" dirty="0" sz="2400" lang="en-US"/>
              <a:t>0</a:t>
            </a:r>
            <a:r>
              <a:rPr b="1" dirty="0" sz="2400" lang="en-US"/>
              <a:t>9</a:t>
            </a:r>
            <a:r>
              <a:rPr b="1" dirty="0" sz="2400" lang="en-US"/>
              <a:t>2</a:t>
            </a:r>
            <a:r>
              <a:rPr b="1" dirty="0" sz="2400" lang="en-US"/>
              <a:t>4</a:t>
            </a:r>
            <a:r>
              <a:rPr b="1" dirty="0" sz="2400" lang="en-US"/>
              <a:t>U</a:t>
            </a:r>
            <a:r>
              <a:rPr b="1" dirty="0" sz="2400" lang="en-US"/>
              <a:t>1</a:t>
            </a:r>
            <a:r>
              <a:rPr b="1" dirty="0" sz="2400" lang="en-US"/>
              <a:t>8</a:t>
            </a:r>
            <a:r>
              <a:rPr b="1" dirty="0" sz="2400" lang="en-US"/>
              <a:t>0</a:t>
            </a:r>
            <a:r>
              <a:rPr b="1" dirty="0" sz="2400" lang="en-US"/>
              <a:t>3</a:t>
            </a:r>
            <a:r>
              <a:rPr b="1" dirty="0" sz="2400" lang="en-US"/>
              <a:t>5</a:t>
            </a:r>
            <a:r>
              <a:rPr dirty="0" sz="2400" lang="en-US"/>
              <a:t>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b="1" dirty="0" sz="2400" lang="en-US"/>
              <a:t>B</a:t>
            </a:r>
            <a:r>
              <a:rPr b="1" dirty="0" sz="2400" lang="en-US"/>
              <a:t>s</a:t>
            </a:r>
            <a:r>
              <a:rPr b="1" dirty="0" sz="2400" lang="en-US"/>
              <a:t>c</a:t>
            </a:r>
            <a:r>
              <a:rPr b="1" dirty="0" sz="2400" lang="en-US"/>
              <a:t>,</a:t>
            </a:r>
            <a:r>
              <a:rPr b="1" dirty="0" sz="2400" lang="en-US"/>
              <a:t> computer </a:t>
            </a:r>
            <a:r>
              <a:rPr b="1" dirty="0" sz="2400" lang="en-US"/>
              <a:t>science 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b="1" dirty="0" sz="2400" lang="en-US"/>
              <a:t>S</a:t>
            </a:r>
            <a:r>
              <a:rPr b="1" dirty="0" sz="2400" lang="en-US"/>
              <a:t>h</a:t>
            </a:r>
            <a:r>
              <a:rPr b="1" dirty="0" sz="2400" lang="en-US"/>
              <a:t>a</a:t>
            </a:r>
            <a:r>
              <a:rPr b="1" dirty="0" sz="2400" lang="en-US"/>
              <a:t>n</a:t>
            </a:r>
            <a:r>
              <a:rPr b="1" dirty="0" sz="2400" lang="en-US"/>
              <a:t>m</a:t>
            </a:r>
            <a:r>
              <a:rPr b="1" dirty="0" sz="2400" lang="en-US"/>
              <a:t>u</a:t>
            </a:r>
            <a:r>
              <a:rPr b="1" dirty="0" sz="2400" lang="en-US"/>
              <a:t>ga </a:t>
            </a:r>
            <a:r>
              <a:rPr b="1" dirty="0" sz="2400" lang="en-US"/>
              <a:t>industries </a:t>
            </a:r>
            <a:r>
              <a:rPr b="1" dirty="0" sz="2400" lang="en-US"/>
              <a:t>arts </a:t>
            </a:r>
            <a:r>
              <a:rPr b="1" dirty="0" sz="2400" lang="en-US"/>
              <a:t>and </a:t>
            </a:r>
            <a:r>
              <a:rPr b="1" dirty="0" sz="2400" lang="en-US"/>
              <a:t>science </a:t>
            </a:r>
            <a:r>
              <a:rPr b="1" dirty="0" sz="2400" lang="en-US"/>
              <a:t>college</a:t>
            </a:r>
            <a:r>
              <a:rPr b="1" dirty="0" sz="2400" lang="en-US"/>
              <a:t>/</a:t>
            </a:r>
            <a:r>
              <a:rPr b="1" dirty="0" sz="2400" lang="en-US"/>
              <a:t>T</a:t>
            </a:r>
            <a:r>
              <a:rPr b="1" dirty="0" sz="2400" lang="en-US"/>
              <a:t>h</a:t>
            </a:r>
            <a:r>
              <a:rPr b="1" dirty="0" sz="2400" lang="en-US"/>
              <a:t>i</a:t>
            </a:r>
            <a:r>
              <a:rPr b="1" dirty="0" sz="2400" lang="en-US"/>
              <a:t>r</a:t>
            </a:r>
            <a:r>
              <a:rPr b="1" dirty="0" sz="2400" lang="en-US"/>
              <a:t>u</a:t>
            </a:r>
            <a:r>
              <a:rPr b="1" dirty="0" sz="2400" lang="en-US"/>
              <a:t>valluvar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3" name=""/>
          <p:cNvSpPr txBox="1"/>
          <p:nvPr/>
        </p:nvSpPr>
        <p:spPr>
          <a:xfrm>
            <a:off x="2979986" y="2019300"/>
            <a:ext cx="4000000" cy="39522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enshot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h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website's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h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g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oject </a:t>
            </a:r>
            <a:r>
              <a:rPr b="1" sz="3200" lang="en-US">
                <a:solidFill>
                  <a:srgbClr val="000000"/>
                </a:solidFill>
              </a:rPr>
              <a:t>showcase</a:t>
            </a:r>
            <a:r>
              <a:rPr b="1" sz="3200" lang="en-US">
                <a:solidFill>
                  <a:srgbClr val="000000"/>
                </a:solidFill>
              </a:rPr>
              <a:t>.</a:t>
            </a:r>
            <a:endParaRPr sz="3600" lang="en-IN">
              <a:solidFill>
                <a:srgbClr val="000000"/>
              </a:solidFill>
            </a:endParaRPr>
          </a:p>
          <a:p>
            <a:endParaRPr sz="3200" lang="en-IN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cs 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g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g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W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b</a:t>
            </a:r>
            <a:r>
              <a:rPr b="1" sz="3200" lang="en-US">
                <a:solidFill>
                  <a:srgbClr val="000000"/>
                </a:solidFill>
              </a:rPr>
              <a:t>site 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ffic</a:t>
            </a:r>
            <a:r>
              <a:rPr b="1" sz="32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"/>
          <p:cNvSpPr txBox="1"/>
          <p:nvPr/>
        </p:nvSpPr>
        <p:spPr>
          <a:xfrm>
            <a:off x="1334000" y="1857375"/>
            <a:ext cx="4000000" cy="38252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000000"/>
                </a:solidFill>
              </a:rPr>
              <a:t>T</a:t>
            </a:r>
            <a:r>
              <a:rPr b="1" sz="3600" lang="en-US">
                <a:solidFill>
                  <a:srgbClr val="000000"/>
                </a:solidFill>
              </a:rPr>
              <a:t>h</a:t>
            </a:r>
            <a:r>
              <a:rPr b="1" sz="3600" lang="en-US">
                <a:solidFill>
                  <a:srgbClr val="000000"/>
                </a:solidFill>
              </a:rPr>
              <a:t>e</a:t>
            </a:r>
            <a:r>
              <a:rPr b="1" sz="3600" lang="en-US">
                <a:solidFill>
                  <a:srgbClr val="000000"/>
                </a:solidFill>
              </a:rPr>
              <a:t> </a:t>
            </a:r>
            <a:r>
              <a:rPr b="1" sz="3600" lang="en-US">
                <a:solidFill>
                  <a:srgbClr val="000000"/>
                </a:solidFill>
              </a:rPr>
              <a:t>p</a:t>
            </a:r>
            <a:r>
              <a:rPr b="1" sz="3600" lang="en-US">
                <a:solidFill>
                  <a:srgbClr val="000000"/>
                </a:solidFill>
              </a:rPr>
              <a:t>roject </a:t>
            </a:r>
            <a:r>
              <a:rPr b="1" sz="3600" lang="en-US">
                <a:solidFill>
                  <a:srgbClr val="000000"/>
                </a:solidFill>
              </a:rPr>
              <a:t>aim</a:t>
            </a:r>
            <a:r>
              <a:rPr b="1" sz="3600" lang="en-US">
                <a:solidFill>
                  <a:srgbClr val="000000"/>
                </a:solidFill>
              </a:rPr>
              <a:t>s</a:t>
            </a:r>
            <a:r>
              <a:rPr b="1" sz="3600" lang="en-US">
                <a:solidFill>
                  <a:srgbClr val="000000"/>
                </a:solidFill>
              </a:rPr>
              <a:t> </a:t>
            </a:r>
            <a:r>
              <a:rPr b="1" sz="3600" lang="en-US">
                <a:solidFill>
                  <a:srgbClr val="000000"/>
                </a:solidFill>
              </a:rPr>
              <a:t>t</a:t>
            </a:r>
            <a:r>
              <a:rPr b="1" sz="3600" lang="en-US">
                <a:solidFill>
                  <a:srgbClr val="000000"/>
                </a:solidFill>
              </a:rPr>
              <a:t>o</a:t>
            </a:r>
            <a:r>
              <a:rPr b="1" sz="3600" lang="en-US">
                <a:solidFill>
                  <a:srgbClr val="000000"/>
                </a:solidFill>
              </a:rPr>
              <a:t> </a:t>
            </a:r>
            <a:r>
              <a:rPr b="1" sz="3600" lang="en-US">
                <a:solidFill>
                  <a:srgbClr val="000000"/>
                </a:solidFill>
              </a:rPr>
              <a:t>p</a:t>
            </a:r>
            <a:r>
              <a:rPr b="1" sz="3600" lang="en-US">
                <a:solidFill>
                  <a:srgbClr val="000000"/>
                </a:solidFill>
              </a:rPr>
              <a:t>r</a:t>
            </a:r>
            <a:r>
              <a:rPr b="1" sz="3600" lang="en-US">
                <a:solidFill>
                  <a:srgbClr val="000000"/>
                </a:solidFill>
              </a:rPr>
              <a:t>ovide </a:t>
            </a:r>
            <a:r>
              <a:rPr b="1" sz="3600" lang="en-US">
                <a:solidFill>
                  <a:srgbClr val="000000"/>
                </a:solidFill>
              </a:rPr>
              <a:t>nique </a:t>
            </a:r>
            <a:r>
              <a:rPr b="1" sz="3600" lang="en-US">
                <a:solidFill>
                  <a:srgbClr val="000000"/>
                </a:solidFill>
              </a:rPr>
              <a:t>portfolio </a:t>
            </a:r>
            <a:r>
              <a:rPr b="1" sz="3600" lang="en-US">
                <a:solidFill>
                  <a:srgbClr val="000000"/>
                </a:solidFill>
              </a:rPr>
              <a:t>solution</a:t>
            </a:r>
            <a:r>
              <a:rPr b="1" sz="3600" lang="en-US">
                <a:solidFill>
                  <a:srgbClr val="000000"/>
                </a:solidFill>
              </a:rPr>
              <a:t>.</a:t>
            </a:r>
            <a:endParaRPr sz="4000" lang="en-IN">
              <a:solidFill>
                <a:srgbClr val="000000"/>
              </a:solidFill>
            </a:endParaRPr>
          </a:p>
          <a:p>
            <a:endParaRPr sz="3600" lang="en-IN">
              <a:solidFill>
                <a:srgbClr val="000000"/>
              </a:solidFill>
            </a:endParaRPr>
          </a:p>
          <a:p>
            <a:r>
              <a:rPr b="1" sz="3600" lang="en-US">
                <a:solidFill>
                  <a:srgbClr val="000000"/>
                </a:solidFill>
              </a:rPr>
              <a:t>F</a:t>
            </a:r>
            <a:r>
              <a:rPr b="1" sz="3600" lang="en-US">
                <a:solidFill>
                  <a:srgbClr val="000000"/>
                </a:solidFill>
              </a:rPr>
              <a:t>u</a:t>
            </a:r>
            <a:r>
              <a:rPr b="1" sz="3600" lang="en-US">
                <a:solidFill>
                  <a:srgbClr val="000000"/>
                </a:solidFill>
              </a:rPr>
              <a:t>t</a:t>
            </a:r>
            <a:r>
              <a:rPr b="1" sz="3600" lang="en-US">
                <a:solidFill>
                  <a:srgbClr val="000000"/>
                </a:solidFill>
              </a:rPr>
              <a:t>re </a:t>
            </a:r>
            <a:r>
              <a:rPr b="1" sz="3600" lang="en-US">
                <a:solidFill>
                  <a:srgbClr val="000000"/>
                </a:solidFill>
              </a:rPr>
              <a:t>updates </a:t>
            </a:r>
            <a:r>
              <a:rPr b="1" sz="3600" lang="en-US">
                <a:solidFill>
                  <a:srgbClr val="000000"/>
                </a:solidFill>
              </a:rPr>
              <a:t>W</a:t>
            </a:r>
            <a:r>
              <a:rPr b="1" sz="3600" lang="en-US">
                <a:solidFill>
                  <a:srgbClr val="000000"/>
                </a:solidFill>
              </a:rPr>
              <a:t>i</a:t>
            </a:r>
            <a:r>
              <a:rPr b="1" sz="3600" lang="en-US">
                <a:solidFill>
                  <a:srgbClr val="000000"/>
                </a:solidFill>
              </a:rPr>
              <a:t>l</a:t>
            </a:r>
            <a:r>
              <a:rPr b="1" sz="3600" lang="en-US">
                <a:solidFill>
                  <a:srgbClr val="000000"/>
                </a:solidFill>
              </a:rPr>
              <a:t>l</a:t>
            </a:r>
            <a:r>
              <a:rPr b="1" sz="3600" lang="en-US">
                <a:solidFill>
                  <a:srgbClr val="000000"/>
                </a:solidFill>
              </a:rPr>
              <a:t> </a:t>
            </a:r>
            <a:r>
              <a:rPr b="1" sz="3600" lang="en-US">
                <a:solidFill>
                  <a:srgbClr val="000000"/>
                </a:solidFill>
              </a:rPr>
              <a:t>f</a:t>
            </a:r>
            <a:r>
              <a:rPr b="1" sz="3600" lang="en-US">
                <a:solidFill>
                  <a:srgbClr val="000000"/>
                </a:solidFill>
              </a:rPr>
              <a:t>o</a:t>
            </a:r>
            <a:r>
              <a:rPr b="1" sz="3600" lang="en-US">
                <a:solidFill>
                  <a:srgbClr val="000000"/>
                </a:solidFill>
              </a:rPr>
              <a:t>c</a:t>
            </a:r>
            <a:r>
              <a:rPr b="1" sz="3600" lang="en-US">
                <a:solidFill>
                  <a:srgbClr val="000000"/>
                </a:solidFill>
              </a:rPr>
              <a:t>us </a:t>
            </a:r>
            <a:r>
              <a:rPr b="1" sz="3600" lang="en-US">
                <a:solidFill>
                  <a:srgbClr val="000000"/>
                </a:solidFill>
              </a:rPr>
              <a:t>o</a:t>
            </a:r>
            <a:r>
              <a:rPr b="1" sz="3600" lang="en-US">
                <a:solidFill>
                  <a:srgbClr val="000000"/>
                </a:solidFill>
              </a:rPr>
              <a:t>n</a:t>
            </a:r>
            <a:r>
              <a:rPr b="1" sz="3600" lang="en-US">
                <a:solidFill>
                  <a:srgbClr val="000000"/>
                </a:solidFill>
              </a:rPr>
              <a:t> </a:t>
            </a:r>
            <a:r>
              <a:rPr b="1" sz="3600" lang="en-US">
                <a:solidFill>
                  <a:srgbClr val="000000"/>
                </a:solidFill>
              </a:rPr>
              <a:t>a</a:t>
            </a:r>
            <a:r>
              <a:rPr b="1" sz="3600" lang="en-US">
                <a:solidFill>
                  <a:srgbClr val="000000"/>
                </a:solidFill>
              </a:rPr>
              <a:t>d</a:t>
            </a:r>
            <a:r>
              <a:rPr b="1" sz="3600" lang="en-US">
                <a:solidFill>
                  <a:srgbClr val="000000"/>
                </a:solidFill>
              </a:rPr>
              <a:t>d</a:t>
            </a:r>
            <a:r>
              <a:rPr b="1" sz="3600" lang="en-US">
                <a:solidFill>
                  <a:srgbClr val="000000"/>
                </a:solidFill>
              </a:rPr>
              <a:t>i</a:t>
            </a:r>
            <a:r>
              <a:rPr b="1" sz="3600" lang="en-US">
                <a:solidFill>
                  <a:srgbClr val="000000"/>
                </a:solidFill>
              </a:rPr>
              <a:t>ng </a:t>
            </a:r>
            <a:r>
              <a:rPr b="1" sz="3600" lang="en-US">
                <a:solidFill>
                  <a:srgbClr val="000000"/>
                </a:solidFill>
              </a:rPr>
              <a:t>M</a:t>
            </a:r>
            <a:r>
              <a:rPr b="1" sz="3600" lang="en-US">
                <a:solidFill>
                  <a:srgbClr val="000000"/>
                </a:solidFill>
              </a:rPr>
              <a:t>o</a:t>
            </a:r>
            <a:r>
              <a:rPr b="1" sz="3600" lang="en-US">
                <a:solidFill>
                  <a:srgbClr val="000000"/>
                </a:solidFill>
              </a:rPr>
              <a:t>r</a:t>
            </a:r>
            <a:r>
              <a:rPr b="1" sz="3600" lang="en-US">
                <a:solidFill>
                  <a:srgbClr val="000000"/>
                </a:solidFill>
              </a:rPr>
              <a:t>e</a:t>
            </a:r>
            <a:r>
              <a:rPr b="1" sz="3600" lang="en-US">
                <a:solidFill>
                  <a:srgbClr val="000000"/>
                </a:solidFill>
              </a:rPr>
              <a:t> </a:t>
            </a:r>
            <a:r>
              <a:rPr b="1" sz="3600" lang="en-US">
                <a:solidFill>
                  <a:srgbClr val="000000"/>
                </a:solidFill>
              </a:rPr>
              <a:t>f</a:t>
            </a:r>
            <a:r>
              <a:rPr b="1" sz="3600" lang="en-US">
                <a:solidFill>
                  <a:srgbClr val="000000"/>
                </a:solidFill>
              </a:rPr>
              <a:t>e</a:t>
            </a:r>
            <a:r>
              <a:rPr b="1" sz="3600" lang="en-US">
                <a:solidFill>
                  <a:srgbClr val="000000"/>
                </a:solidFill>
              </a:rPr>
              <a:t>a</a:t>
            </a:r>
            <a:r>
              <a:rPr b="1" sz="3600" lang="en-US">
                <a:solidFill>
                  <a:srgbClr val="000000"/>
                </a:solidFill>
              </a:rPr>
              <a:t>tures</a:t>
            </a:r>
            <a:r>
              <a:rPr b="1" sz="36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7" name=""/>
          <p:cNvSpPr txBox="1"/>
          <p:nvPr/>
        </p:nvSpPr>
        <p:spPr>
          <a:xfrm>
            <a:off x="2544723" y="2747168"/>
            <a:ext cx="7550228" cy="1412240"/>
          </a:xfrm>
          <a:prstGeom prst="rect"/>
        </p:spPr>
        <p:txBody>
          <a:bodyPr rtlCol="0" wrap="square">
            <a:spAutoFit/>
          </a:bodyPr>
          <a:p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folio</a:t>
            </a:r>
            <a:r>
              <a:rPr sz="4400" lang="en-US">
                <a:solidFill>
                  <a:srgbClr val="000000"/>
                </a:solidFill>
              </a:rPr>
              <a:t>h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b</a:t>
            </a:r>
            <a:r>
              <a:rPr sz="4400" lang="en-US">
                <a:solidFill>
                  <a:srgbClr val="000000"/>
                </a:solidFill>
              </a:rPr>
              <a:t>: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h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w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f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v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w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k</a:t>
            </a:r>
            <a:r>
              <a:rPr sz="44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4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 flipV="1">
            <a:off x="8095999" y="4668643"/>
            <a:ext cx="4369175" cy="1195667"/>
            <a:chOff x="7991475" y="2933700"/>
            <a:chExt cx="2762250" cy="3257550"/>
          </a:xfrm>
        </p:grpSpPr>
        <p:sp>
          <p:nvSpPr>
            <p:cNvPr id="104863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0" name=""/>
          <p:cNvSpPr txBox="1"/>
          <p:nvPr/>
        </p:nvSpPr>
        <p:spPr>
          <a:xfrm>
            <a:off x="1652519" y="2019300"/>
            <a:ext cx="4000000" cy="4434839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y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professionals 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ggle 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showcase 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h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w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k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v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y</a:t>
            </a:r>
            <a:r>
              <a:rPr b="1" sz="3200" lang="en-US">
                <a:solidFill>
                  <a:srgbClr val="000000"/>
                </a:solidFill>
              </a:rPr>
              <a:t>.</a:t>
            </a:r>
            <a:endParaRPr sz="3600" lang="en-IN">
              <a:solidFill>
                <a:srgbClr val="000000"/>
              </a:solidFill>
            </a:endParaRPr>
          </a:p>
          <a:p>
            <a:endParaRPr sz="3200" lang="en-IN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x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ting 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folio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k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tomize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46" name=""/>
          <p:cNvSpPr txBox="1"/>
          <p:nvPr/>
        </p:nvSpPr>
        <p:spPr>
          <a:xfrm>
            <a:off x="1747836" y="2337435"/>
            <a:ext cx="4000000" cy="44348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v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-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iendly </a:t>
            </a:r>
            <a:r>
              <a:rPr b="1" sz="3200" lang="en-US">
                <a:solidFill>
                  <a:srgbClr val="000000"/>
                </a:solidFill>
              </a:rPr>
              <a:t>portfolio </a:t>
            </a:r>
            <a:r>
              <a:rPr b="1" sz="3200" lang="en-US">
                <a:solidFill>
                  <a:srgbClr val="000000"/>
                </a:solidFill>
              </a:rPr>
              <a:t>platform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v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endParaRPr b="1" sz="2800" lang="en-IN">
              <a:solidFill>
                <a:srgbClr val="000000"/>
              </a:solidFill>
            </a:endParaRPr>
          </a:p>
          <a:p>
            <a:endParaRPr b="1" sz="3200" lang="en-IN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Allow 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tomise 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folio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ding 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h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b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2" name=""/>
          <p:cNvSpPr txBox="1"/>
          <p:nvPr/>
        </p:nvSpPr>
        <p:spPr>
          <a:xfrm>
            <a:off x="2096000" y="2146935"/>
            <a:ext cx="4000000" cy="4434839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ers </a:t>
            </a:r>
            <a:r>
              <a:rPr b="1" sz="3200" lang="en-US">
                <a:solidFill>
                  <a:srgbClr val="000000"/>
                </a:solidFill>
              </a:rPr>
              <a:t>and </a:t>
            </a:r>
            <a:r>
              <a:rPr b="1" sz="3200" lang="en-US">
                <a:solidFill>
                  <a:srgbClr val="000000"/>
                </a:solidFill>
              </a:rPr>
              <a:t>entrepreneurs </a:t>
            </a:r>
            <a:r>
              <a:rPr b="1" sz="3200" lang="en-US">
                <a:solidFill>
                  <a:srgbClr val="000000"/>
                </a:solidFill>
              </a:rPr>
              <a:t>in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eative </a:t>
            </a:r>
            <a:r>
              <a:rPr b="1" sz="3200" lang="en-US">
                <a:solidFill>
                  <a:srgbClr val="000000"/>
                </a:solidFill>
              </a:rPr>
              <a:t>fields </a:t>
            </a:r>
            <a:endParaRPr sz="3600" lang="en-IN">
              <a:solidFill>
                <a:srgbClr val="000000"/>
              </a:solidFill>
            </a:endParaRPr>
          </a:p>
          <a:p>
            <a:endParaRPr sz="3200" lang="en-IN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ts </a:t>
            </a:r>
            <a:r>
              <a:rPr b="1" sz="3200" lang="en-US">
                <a:solidFill>
                  <a:srgbClr val="000000"/>
                </a:solidFill>
              </a:rPr>
              <a:t>and 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g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tes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k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g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b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d 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h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essional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lio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58" name=""/>
          <p:cNvSpPr txBox="1"/>
          <p:nvPr/>
        </p:nvSpPr>
        <p:spPr>
          <a:xfrm>
            <a:off x="3439726" y="2335529"/>
            <a:ext cx="4000000" cy="29870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nt-end</a:t>
            </a:r>
            <a:r>
              <a:rPr b="1" sz="3200" lang="en-US">
                <a:solidFill>
                  <a:srgbClr val="000000"/>
                </a:solidFill>
              </a:rPr>
              <a:t>: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,</a:t>
            </a:r>
            <a:r>
              <a:rPr b="1" sz="3200" lang="en-US">
                <a:solidFill>
                  <a:srgbClr val="000000"/>
                </a:solidFill>
              </a:rPr>
              <a:t>H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 CSS</a:t>
            </a:r>
            <a:r>
              <a:rPr b="1" sz="3200" lang="en-US">
                <a:solidFill>
                  <a:srgbClr val="000000"/>
                </a:solidFill>
              </a:rPr>
              <a:t>,</a:t>
            </a:r>
            <a:r>
              <a:rPr b="1" sz="3200" lang="en-US">
                <a:solidFill>
                  <a:srgbClr val="000000"/>
                </a:solidFill>
              </a:rPr>
              <a:t> JavaScript </a:t>
            </a:r>
            <a:endParaRPr sz="3600" lang="en-IN">
              <a:solidFill>
                <a:srgbClr val="000000"/>
              </a:solidFill>
            </a:endParaRPr>
          </a:p>
          <a:p>
            <a:endParaRPr sz="3200" lang="en-IN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B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k</a:t>
            </a:r>
            <a:r>
              <a:rPr b="1" sz="3200" lang="en-US">
                <a:solidFill>
                  <a:srgbClr val="000000"/>
                </a:solidFill>
              </a:rPr>
              <a:t>-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: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.</a:t>
            </a:r>
            <a:r>
              <a:rPr b="1" sz="3200" lang="en-US">
                <a:solidFill>
                  <a:srgbClr val="000000"/>
                </a:solidFill>
              </a:rPr>
              <a:t>j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,</a:t>
            </a:r>
            <a:r>
              <a:rPr b="1" sz="3200" lang="en-US">
                <a:solidFill>
                  <a:srgbClr val="000000"/>
                </a:solidFill>
              </a:rPr>
              <a:t> express</a:t>
            </a:r>
            <a:r>
              <a:rPr b="1" sz="3200" lang="en-US">
                <a:solidFill>
                  <a:srgbClr val="000000"/>
                </a:solidFill>
              </a:rPr>
              <a:t>,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g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B</a:t>
            </a:r>
            <a:r>
              <a:rPr b="1" sz="32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1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"/>
          <p:cNvSpPr txBox="1"/>
          <p:nvPr/>
        </p:nvSpPr>
        <p:spPr>
          <a:xfrm>
            <a:off x="2096000" y="2125979"/>
            <a:ext cx="4000000" cy="39522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-friendly </a:t>
            </a:r>
            <a:r>
              <a:rPr b="1" sz="3200" lang="en-US">
                <a:solidFill>
                  <a:srgbClr val="000000"/>
                </a:solidFill>
              </a:rPr>
              <a:t>interface </a:t>
            </a:r>
            <a:r>
              <a:rPr b="1" sz="3200" lang="en-US">
                <a:solidFill>
                  <a:srgbClr val="000000"/>
                </a:solidFill>
              </a:rPr>
              <a:t>w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h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drag-and-drop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y</a:t>
            </a:r>
            <a:endParaRPr sz="3600" lang="en-IN">
              <a:solidFill>
                <a:srgbClr val="000000"/>
              </a:solidFill>
            </a:endParaRPr>
          </a:p>
          <a:p>
            <a:endParaRPr sz="3200" lang="en-IN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tomize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b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ates 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y</a:t>
            </a:r>
            <a:r>
              <a:rPr b="1" sz="3200" lang="en-US">
                <a:solidFill>
                  <a:srgbClr val="000000"/>
                </a:solidFill>
              </a:rPr>
              <a:t>out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65" name=""/>
          <p:cNvSpPr txBox="1"/>
          <p:nvPr/>
        </p:nvSpPr>
        <p:spPr>
          <a:xfrm>
            <a:off x="2642793" y="2335529"/>
            <a:ext cx="4000000" cy="34696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ject </a:t>
            </a:r>
            <a:r>
              <a:rPr b="1" sz="3200" lang="en-US">
                <a:solidFill>
                  <a:srgbClr val="000000"/>
                </a:solidFill>
              </a:rPr>
              <a:t>showcase 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mages </a:t>
            </a:r>
            <a:r>
              <a:rPr b="1" sz="3200" lang="en-US">
                <a:solidFill>
                  <a:srgbClr val="000000"/>
                </a:solidFill>
              </a:rPr>
              <a:t>and </a:t>
            </a:r>
            <a:r>
              <a:rPr b="1" sz="3200" lang="en-US">
                <a:solidFill>
                  <a:srgbClr val="000000"/>
                </a:solidFill>
              </a:rPr>
              <a:t>description</a:t>
            </a:r>
            <a:r>
              <a:rPr b="1" sz="3200" lang="en-US">
                <a:solidFill>
                  <a:srgbClr val="000000"/>
                </a:solidFill>
              </a:rPr>
              <a:t>.</a:t>
            </a:r>
            <a:endParaRPr sz="3600" lang="en-IN">
              <a:solidFill>
                <a:srgbClr val="000000"/>
              </a:solidFill>
            </a:endParaRPr>
          </a:p>
          <a:p>
            <a:endParaRPr sz="3200" lang="en-IN">
              <a:solidFill>
                <a:srgbClr val="000000"/>
              </a:solidFill>
            </a:endParaRPr>
          </a:p>
          <a:p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f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cial </a:t>
            </a:r>
            <a:r>
              <a:rPr b="1" sz="3200" lang="en-US">
                <a:solidFill>
                  <a:srgbClr val="000000"/>
                </a:solidFill>
              </a:rPr>
              <a:t>m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dia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n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g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ation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2024-03-28T06:07:22Z</dcterms:created>
  <dcterms:modified xsi:type="dcterms:W3CDTF">2025-09-10T13:43:02Z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dd4ce281df1c4e2980acef5c421ba15c</vt:lpwstr>
  </property>
</Properties>
</file>