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703"/>
  </p:normalViewPr>
  <p:slideViewPr>
    <p:cSldViewPr snapToGrid="0">
      <p:cViewPr>
        <p:scale>
          <a:sx n="72" d="100"/>
          <a:sy n="72" d="100"/>
        </p:scale>
        <p:origin x="2312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1469-C26E-199C-DBE4-B03FE3EE5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FAF2A-3CBF-8329-5218-9FCAD1A30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7DE8A-68D6-CE3C-2324-D29BCC1A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EFBD-5B6A-5E46-8E57-1D15243FEC4D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4E24A-A72E-5A48-E53A-9EE5F097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6537A-A048-80ED-B31B-EB19CCD0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17A-9460-6045-B64F-2534B255D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3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08CB-B272-5F8A-3307-A9C57154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D343E-582D-B650-624F-9CB5ADC1F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7748A-2F49-4767-02FC-4894252C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EFBD-5B6A-5E46-8E57-1D15243FEC4D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DBA14-6B5D-DEC4-53DB-602B0A1B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D67F-CC9A-850C-1E24-45C84E5A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17A-9460-6045-B64F-2534B255D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0962A-21E5-5F9F-621C-AEBE35921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785AE-A17F-DC81-8CE7-DFA6EBB63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776E3-900A-9D04-7D79-F1FE8615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EFBD-5B6A-5E46-8E57-1D15243FEC4D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C12C-633E-DFAA-A39D-462C630B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711CC-F693-D984-AB3A-AAC004BB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17A-9460-6045-B64F-2534B255D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6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AEC4-7D2C-A8F7-E581-E53EEEA7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465E0-0A4A-2990-4B4D-F709EE06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B2DD-1710-184F-7DFB-5B7E599A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EFBD-5B6A-5E46-8E57-1D15243FEC4D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094F-12F9-1103-F27C-EAF8DF99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BAADD-4A96-E325-3018-77A3BC58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17A-9460-6045-B64F-2534B255D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3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8C89-4DFB-9376-E416-2F7B0910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970F7-B5CD-A594-CC1F-2E5479092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9A18D-8ADF-0923-36ED-AB6D7BD3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EFBD-5B6A-5E46-8E57-1D15243FEC4D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8E001-CAC8-ECFE-C862-FDDD1A5A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9DC35-A4C8-2552-C85C-A3FEC824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17A-9460-6045-B64F-2534B255D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7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4B56-3123-004C-D20D-1D4B6DD0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1FB43-A833-36CD-FE24-B3743AA6D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CB068-F89F-306C-596E-B7F24C11A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26FB2-56C1-C9E1-B8EE-CF28895D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EFBD-5B6A-5E46-8E57-1D15243FEC4D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DC48A-C5C5-846D-66C0-A31C8344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6397E-1A89-BC84-EE42-738FEE19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17A-9460-6045-B64F-2534B255D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C999-9783-FD0D-1DD2-588ACD43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7770-729E-37D5-4A6B-EF0310F5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F6F38-335A-602E-6A9C-8AAF490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CF483-40CE-97E8-C011-A791E25A3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3C0C7-3177-7709-EEFB-9A1D15F17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574CB-C6F1-7FE7-8BF6-C0B5C2AC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EFBD-5B6A-5E46-8E57-1D15243FEC4D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82830-8009-362C-7235-4F9F4936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D31BA-F966-1AA0-BFCE-C063E4B7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17A-9460-6045-B64F-2534B255D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8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B355-0803-2288-B43A-74B90642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CF28E-3893-C9AF-2198-80DD168E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EFBD-5B6A-5E46-8E57-1D15243FEC4D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47D1A-A7C8-9C32-9040-9A8693A1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75494-0D56-9F59-4E1A-C836B1F7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17A-9460-6045-B64F-2534B255D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3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493B9-3B80-FA6A-9C4C-C29674DA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EFBD-5B6A-5E46-8E57-1D15243FEC4D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FFB8A-4610-7F62-90E7-92251541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78BD-5163-F496-8E24-E8C58903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17A-9460-6045-B64F-2534B255D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6F83-AE3A-CA2D-6888-C755CCAB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495F-021C-A6AE-0FD5-E12305DD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82C3C-D299-F4C2-04E9-01278180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C6BC-48D3-AD3A-2306-400545C6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EFBD-5B6A-5E46-8E57-1D15243FEC4D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808A5-EC5B-4515-F58E-E17C9F64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F5BD6-5EC4-66AB-B389-CC6DFA65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17A-9460-6045-B64F-2534B255D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6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57F8-D683-3CFB-8C19-A5152D11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4FE02-F6CF-D5AB-CCCA-33EF732CA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1F4AD-2309-0BB5-BC1B-D2C6CEB0A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464DA-B63D-6664-2496-09C52649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EFBD-5B6A-5E46-8E57-1D15243FEC4D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1719B-3CA5-3FDD-48F0-C63B0308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FF9C6-4758-3B2D-5BF6-24055EC4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917A-9460-6045-B64F-2534B255D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08971-B332-D3A3-CC1F-F9BADB60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A2843-D125-37B8-9AD3-5E1C07369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5A9F-E553-0DE9-4042-47CB4A59F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B7EFBD-5B6A-5E46-8E57-1D15243FEC4D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E27EA-CC62-4610-37EE-E64A68DCA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ABEA-1F11-8E62-CDD8-0ACDC5062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E917A-9460-6045-B64F-2534B255D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EBE1A-F953-F0FA-F778-668998D76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Antibiotic Resistance in Bacterial Strains Using Machine Learning</a:t>
            </a:r>
            <a:br>
              <a:rPr 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92061-510C-4EC3-4F22-2B2E5A2DA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397" y="2418408"/>
            <a:ext cx="5730568" cy="2294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 A Data Science Approach to Antimicrobial Resistance (AMR) Prediction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Mary Deepika Basani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 Hayden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Sansum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05/02/25</a:t>
            </a: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F4547619-E525-2739-C03C-BC34014E5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442" y="621610"/>
            <a:ext cx="5201023" cy="52010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59AD8-3846-D742-C7D8-C6683FFF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309ED-1FBB-53D2-3266-EDCC1944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FA89-5B0C-19BF-E790-6A0ABBB6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Antimicrobial Resistance (AMR)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global health crisis.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 bacterial resistance to antibiotics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genomic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genetic mutations that contribute to resistance.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resistance accurately using available data.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Genomic features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 (Minimum Inhibitory Concentration)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1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03FA6-E169-F310-B142-EAF6E01C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BFB8-963D-545F-5BAB-06BFCC368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Genomic data of bacterial strains, including resistance levels.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Resistance genes,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 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various antibiotics (e.g.,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azm_sr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cip_sr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Resistance levels (e.g., resistant or susceptible).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features imputed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 imputed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3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83CFA-57E7-2EFB-F0CD-317BCF33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&amp; 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73F7-9129-9416-82FA-8F5EEA5E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Imputed missing values, scaled features.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Applied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scale numerical features.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MIC values,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resistance markers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Presence/Absence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Extracted features indicating the presence or absence of resistance genes.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 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to determine resistance (e.g.,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azm_sr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cip_sr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36020-0965-5C39-CBC6-2C15D325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Choice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EE999-4BC3-77D9-1F35-548D4904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(ensemble learning method for classification).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Accuracy,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Applied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5-fold cross-validation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model evaluation.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2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DEDAF-5770-B3D7-C0E0-E1668ABB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7436-6194-BE99-D653-FA1A84145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144990"/>
            <a:ext cx="9688296" cy="3825504"/>
          </a:xfrm>
        </p:spPr>
        <p:txBody>
          <a:bodyPr anchor="t"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Shows True Positives (TP), False Positives (FP), True Negatives (TN), False Negatives (FN).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Percentage of correct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 the balance between false positives and false negatives.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Harmonic mean of precision and recall.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precision, recall, and F1-score for each class.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7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860CF-1023-6BDB-1D23-3D4433A5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0D4C-7BE3-8DFB-2009-2C3F25F7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Feature Importance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which features are most influential in making predictions.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Azithromycin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resistance gene.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Ciprofloxacin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resistance gene.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ED74458-F1B2-90E9-0E5F-DEE94ECE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138" b="6889"/>
          <a:stretch/>
        </p:blipFill>
        <p:spPr>
          <a:xfrm>
            <a:off x="5806508" y="1075765"/>
            <a:ext cx="6179212" cy="3962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39A51-F6E5-C716-CDF7-6178D6E1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 &amp; Model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388D-F398-D516-4B56-649B8D3CA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Search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optimize model performance.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capture more detailed genetic patterns.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Other Models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further improvement.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3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1F418-C1D9-9AD1-A687-080955F0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387B-DC44-EE1E-E231-7CF9CCA4D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project predicts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antibiotic resistance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genomic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Promising results with solid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performance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Helps improve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AMR prediction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healthcare management.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explore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test additional models.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1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463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Predicting Antibiotic Resistance in Bacterial Strains Using Machine Learning </vt:lpstr>
      <vt:lpstr>Problem Statement</vt:lpstr>
      <vt:lpstr>Data Overview</vt:lpstr>
      <vt:lpstr>Preprocessing &amp; Feature Engineering </vt:lpstr>
      <vt:lpstr>Model Choice and Evaluation</vt:lpstr>
      <vt:lpstr>Model Performance</vt:lpstr>
      <vt:lpstr>Feature Importance</vt:lpstr>
      <vt:lpstr>Next Steps &amp; Model Improvement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Mary Deepika Basani</dc:creator>
  <cp:lastModifiedBy>Mary Deepika Basani</cp:lastModifiedBy>
  <cp:revision>1</cp:revision>
  <dcterms:created xsi:type="dcterms:W3CDTF">2025-05-02T17:04:45Z</dcterms:created>
  <dcterms:modified xsi:type="dcterms:W3CDTF">2025-05-02T17:27:01Z</dcterms:modified>
</cp:coreProperties>
</file>