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2" r:id="rId1"/>
  </p:sldMasterIdLst>
  <p:notesMasterIdLst>
    <p:notesMasterId r:id="rId2"/>
  </p:notesMasterIdLst>
  <p:sldIdLst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7" r:id="rId13"/>
    <p:sldId id="338" r:id="rId14"/>
    <p:sldId id="339" r:id="rId15"/>
    <p:sldId id="340" r:id="rId16"/>
    <p:sldId id="341" r:id="rId17"/>
    <p:sldId id="342" r:id="rId18"/>
    <p:sldId id="343" r:id="rId19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2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1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1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1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8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457200" y="2883549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8106403" y="1926822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4429439" y="1441168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685800" y="2393545"/>
            <a:ext cx="9115425" cy="1247777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Digital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Heading" pitchFamily="2" charset="0"/>
                <a:cs typeface="Times New Roman" panose="02020603050405020304" pitchFamily="18" charset="0"/>
              </a:rPr>
              <a:t> 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Sitka Small" pitchFamily="2" charset="0"/>
              </a:rPr>
            </a:br>
            <a:endParaRPr dirty="0" spc="15">
              <a:latin typeface="Sitka Small" pitchFamily="2" charset="0"/>
            </a:endParaRPr>
          </a:p>
        </p:txBody>
      </p:sp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 rot="21600000">
            <a:off x="1729336" y="3315104"/>
            <a:ext cx="9060118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i="1" lang="en-US"/>
              <a:t>STUDENT </a:t>
            </a:r>
            <a:r>
              <a:rPr altLang="en-GB" dirty="0" sz="2400" i="1" lang="en-US"/>
              <a:t>NAM</a:t>
            </a:r>
            <a:r>
              <a:rPr altLang="en-IN" dirty="0" sz="2400" i="1" lang="en-US"/>
              <a:t>E</a:t>
            </a:r>
            <a:r>
              <a:rPr altLang="en-IN" dirty="0" sz="2400" i="1" lang="en-US"/>
              <a:t>:</a:t>
            </a:r>
            <a:r>
              <a:rPr altLang="en-IN" dirty="0" sz="2400" i="1" lang="en-US"/>
              <a:t>C</a:t>
            </a:r>
            <a:r>
              <a:rPr altLang="en-IN" dirty="0" sz="2400" i="1" lang="en-US"/>
              <a:t>.</a:t>
            </a:r>
            <a:r>
              <a:rPr altLang="en-IN" dirty="0" sz="2400" i="1" lang="en-US"/>
              <a:t>D</a:t>
            </a:r>
            <a:r>
              <a:rPr altLang="en-IN" dirty="0" sz="2400" i="1" lang="en-US"/>
              <a:t>E</a:t>
            </a:r>
            <a:r>
              <a:rPr altLang="en-IN" dirty="0" sz="2400" i="1" lang="en-US"/>
              <a:t>E</a:t>
            </a:r>
            <a:r>
              <a:rPr altLang="en-IN" dirty="0" sz="2400" i="1" lang="en-US"/>
              <a:t>P</a:t>
            </a:r>
            <a:r>
              <a:rPr altLang="en-IN" dirty="0" sz="2400" i="1" lang="en-US"/>
              <a:t>I</a:t>
            </a:r>
            <a:r>
              <a:rPr altLang="en-IN" dirty="0" sz="2400" i="1" lang="en-US"/>
              <a:t>K</a:t>
            </a:r>
            <a:r>
              <a:rPr altLang="en-IN" dirty="0" sz="2400" i="1" lang="en-US"/>
              <a:t>A</a:t>
            </a:r>
            <a:endParaRPr altLang="en-US" lang="zh-CN"/>
          </a:p>
          <a:p>
            <a:r>
              <a:rPr dirty="0" sz="2400" i="1" lang="en-US"/>
              <a:t>REGISTER </a:t>
            </a:r>
            <a:r>
              <a:rPr altLang="en-GB" dirty="0" sz="2400" i="1" lang="en-US"/>
              <a:t>O</a:t>
            </a:r>
            <a:r>
              <a:rPr altLang="en-GB" dirty="0" sz="2400" i="1" lang="en-US"/>
              <a:t>R</a:t>
            </a:r>
            <a:r>
              <a:rPr altLang="en-GB" dirty="0" sz="2400" i="1" lang="en-US"/>
              <a:t> </a:t>
            </a:r>
            <a:r>
              <a:rPr dirty="0" sz="2400" i="1" lang="en-US"/>
              <a:t>NMID:</a:t>
            </a:r>
            <a:r>
              <a:rPr altLang="en-IN" dirty="0" sz="2400" i="1" lang="en-US"/>
              <a:t>5</a:t>
            </a:r>
            <a:r>
              <a:rPr altLang="en-IN" dirty="0" sz="2400" i="1" lang="en-US"/>
              <a:t>B</a:t>
            </a:r>
            <a:r>
              <a:rPr altLang="en-IN" dirty="0" sz="2400" i="1" lang="en-US"/>
              <a:t>B</a:t>
            </a:r>
            <a:r>
              <a:rPr altLang="en-IN" dirty="0" sz="2400" i="1" lang="en-US"/>
              <a:t>D</a:t>
            </a:r>
            <a:r>
              <a:rPr altLang="en-IN" dirty="0" sz="2400" i="1" lang="en-US"/>
              <a:t>7</a:t>
            </a:r>
            <a:r>
              <a:rPr altLang="en-IN" dirty="0" sz="2400" i="1" lang="en-US"/>
              <a:t>5</a:t>
            </a:r>
            <a:r>
              <a:rPr altLang="en-IN" dirty="0" sz="2400" i="1" lang="en-US"/>
              <a:t>C</a:t>
            </a:r>
            <a:r>
              <a:rPr altLang="en-IN" dirty="0" sz="2400" i="1" lang="en-US"/>
              <a:t>B</a:t>
            </a:r>
            <a:r>
              <a:rPr altLang="en-IN" dirty="0" sz="2400" i="1" lang="en-US"/>
              <a:t>D</a:t>
            </a:r>
            <a:r>
              <a:rPr altLang="en-IN" dirty="0" sz="2400" i="1" lang="en-US"/>
              <a:t>7</a:t>
            </a:r>
            <a:r>
              <a:rPr altLang="en-IN" dirty="0" sz="2400" i="1" lang="en-US"/>
              <a:t>6</a:t>
            </a:r>
            <a:r>
              <a:rPr altLang="en-IN" dirty="0" sz="2400" i="1" lang="en-US"/>
              <a:t>5</a:t>
            </a:r>
            <a:r>
              <a:rPr altLang="en-IN" dirty="0" sz="2400" i="1" lang="en-US"/>
              <a:t>0</a:t>
            </a:r>
            <a:r>
              <a:rPr altLang="en-IN" dirty="0" sz="2400" i="1" lang="en-US"/>
              <a:t>4</a:t>
            </a:r>
            <a:r>
              <a:rPr altLang="en-IN" dirty="0" sz="2400" i="1" lang="en-US"/>
              <a:t>2</a:t>
            </a:r>
            <a:r>
              <a:rPr altLang="en-IN" dirty="0" sz="2400" i="1" lang="en-US"/>
              <a:t>B</a:t>
            </a:r>
            <a:r>
              <a:rPr altLang="en-IN" dirty="0" sz="2400" i="1" lang="en-US"/>
              <a:t>F</a:t>
            </a:r>
            <a:r>
              <a:rPr altLang="en-IN" dirty="0" sz="2400" i="1" lang="en-US"/>
              <a:t>7</a:t>
            </a:r>
            <a:r>
              <a:rPr altLang="en-IN" dirty="0" sz="2400" i="1" lang="en-US"/>
              <a:t>3</a:t>
            </a:r>
            <a:r>
              <a:rPr altLang="en-IN" dirty="0" sz="2400" i="1" lang="en-US"/>
              <a:t>4</a:t>
            </a:r>
            <a:r>
              <a:rPr altLang="en-IN" dirty="0" sz="2400" i="1" lang="en-US"/>
              <a:t>8</a:t>
            </a:r>
            <a:r>
              <a:rPr altLang="en-IN" dirty="0" sz="2400" i="1" lang="en-US"/>
              <a:t>4</a:t>
            </a:r>
            <a:r>
              <a:rPr altLang="en-IN" dirty="0" sz="2400" i="1" lang="en-US"/>
              <a:t>3</a:t>
            </a:r>
            <a:endParaRPr dirty="0" sz="2400" i="1" lang="en-US">
              <a:cs typeface="Calibri"/>
            </a:endParaRPr>
          </a:p>
          <a:p>
            <a:r>
              <a:rPr dirty="0" sz="2400" i="1" lang="en-US"/>
              <a:t>DEPARTMENT: BSc COMPUTER SCIENCE</a:t>
            </a:r>
          </a:p>
          <a:p>
            <a:r>
              <a:rPr dirty="0" sz="2400" i="1" lang="en-US"/>
              <a:t>COLLEGE: </a:t>
            </a:r>
            <a:r>
              <a:rPr altLang="en-IN" dirty="0" sz="2400" i="1" lang="en-US"/>
              <a:t>S</a:t>
            </a:r>
            <a:r>
              <a:rPr altLang="en-IN" dirty="0" sz="2400" i="1" lang="en-US"/>
              <a:t>R</a:t>
            </a:r>
            <a:r>
              <a:rPr altLang="en-IN" dirty="0" sz="2400" i="1" lang="en-US"/>
              <a:t>I</a:t>
            </a:r>
            <a:r>
              <a:rPr altLang="en-IN" dirty="0" sz="2400" i="1" lang="en-US"/>
              <a:t>I</a:t>
            </a:r>
            <a:r>
              <a:rPr altLang="en-IN" dirty="0" sz="2400" i="1" lang="en-US"/>
              <a:t> </a:t>
            </a:r>
            <a:r>
              <a:rPr altLang="en-IN" dirty="0" sz="2400" i="1" lang="en-US"/>
              <a:t>B</a:t>
            </a:r>
            <a:r>
              <a:rPr altLang="en-IN" dirty="0" sz="2400" i="1" lang="en-US"/>
              <a:t>H</a:t>
            </a:r>
            <a:r>
              <a:rPr altLang="en-IN" dirty="0" sz="2400" i="1" lang="en-US"/>
              <a:t>A</a:t>
            </a:r>
            <a:r>
              <a:rPr altLang="en-IN" dirty="0" sz="2400" i="1" lang="en-US"/>
              <a:t>R</a:t>
            </a:r>
            <a:r>
              <a:rPr altLang="en-IN" dirty="0" sz="2400" i="1" lang="en-US"/>
              <a:t>A</a:t>
            </a:r>
            <a:r>
              <a:rPr altLang="en-IN" dirty="0" sz="2400" i="1" lang="en-US"/>
              <a:t>T</a:t>
            </a:r>
            <a:r>
              <a:rPr altLang="en-IN" dirty="0" sz="2400" i="1" lang="en-US"/>
              <a:t>HI</a:t>
            </a:r>
            <a:r>
              <a:rPr altLang="en-IN" dirty="0" sz="2400" i="1" lang="en-US"/>
              <a:t> </a:t>
            </a:r>
            <a:r>
              <a:rPr altLang="en-IN" dirty="0" sz="2400" i="1" lang="en-US"/>
              <a:t>WOMENS</a:t>
            </a:r>
            <a:r>
              <a:rPr altLang="en-IN" dirty="0" sz="2400" i="1" lang="en-US"/>
              <a:t> </a:t>
            </a:r>
            <a:r>
              <a:rPr altLang="en-IN" dirty="0" sz="2400" i="1" lang="en-US"/>
              <a:t>ARTS</a:t>
            </a:r>
            <a:r>
              <a:rPr altLang="en-IN" dirty="0" sz="2400" i="1" lang="en-US"/>
              <a:t> </a:t>
            </a:r>
            <a:r>
              <a:rPr altLang="en-IN" dirty="0" sz="2400" i="1" lang="en-US"/>
              <a:t>AND</a:t>
            </a:r>
            <a:r>
              <a:rPr altLang="en-IN" dirty="0" sz="2400" i="1" lang="en-US"/>
              <a:t> </a:t>
            </a:r>
            <a:r>
              <a:rPr altLang="en-IN" dirty="0" sz="2400" i="1" lang="en-US"/>
              <a:t>SCIENCE</a:t>
            </a:r>
            <a:r>
              <a:rPr altLang="en-IN" dirty="0" sz="2400" i="1" lang="en-US"/>
              <a:t> </a:t>
            </a:r>
            <a:r>
              <a:rPr altLang="en-IN" dirty="0" sz="2400" i="1" lang="en-US"/>
              <a:t>COLLEGE</a:t>
            </a:r>
            <a:r>
              <a:rPr altLang="en-IN" dirty="0" sz="2400" i="1" lang="en-US"/>
              <a:t>,</a:t>
            </a:r>
            <a:r>
              <a:rPr altLang="en-IN" dirty="0" sz="2400" i="1" lang="en-US"/>
              <a:t> </a:t>
            </a:r>
            <a:r>
              <a:rPr altLang="en-IN" dirty="0" sz="2400" i="1" lang="en-US"/>
              <a:t>A</a:t>
            </a:r>
            <a:r>
              <a:rPr altLang="en-IN" dirty="0" sz="2400" i="1" lang="en-US"/>
              <a:t>R</a:t>
            </a:r>
            <a:r>
              <a:rPr altLang="en-IN" dirty="0" sz="2400" i="1" lang="en-US"/>
              <a:t>ANI</a:t>
            </a:r>
            <a:r>
              <a:rPr altLang="en-IN" dirty="0" sz="2400" i="1" lang="en-US"/>
              <a:t> </a:t>
            </a:r>
            <a:endParaRPr altLang="en-US" lang="zh-CN"/>
          </a:p>
          <a:p>
            <a:r>
              <a:rPr dirty="0" sz="2400" i="1" lang="en-US"/>
              <a:t>THIRUVALLUVAR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1284268" cy="553998"/>
          </a:xfrm>
        </p:spPr>
        <p:txBody>
          <a:bodyPr/>
          <a:p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FEATURES AND FUNCTIONALITY</a:t>
            </a:r>
          </a:p>
        </p:txBody>
      </p:sp>
      <p:sp>
        <p:nvSpPr>
          <p:cNvPr id="1048688" name="TextBox 2"/>
          <p:cNvSpPr txBox="1"/>
          <p:nvPr/>
        </p:nvSpPr>
        <p:spPr>
          <a:xfrm>
            <a:off x="2057400" y="1752600"/>
            <a:ext cx="7848600" cy="3749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i="1" lang="en-US"/>
              <a:t>Features: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Responsive Design: </a:t>
            </a:r>
          </a:p>
          <a:p>
            <a:r>
              <a:rPr dirty="0" sz="2000" i="1" lang="en-US"/>
              <a:t>            The portfolio is optimized for various devices and screen sizes.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Project Showcase</a:t>
            </a:r>
            <a:r>
              <a:rPr dirty="0" sz="2000" i="1" lang="en-US"/>
              <a:t>: </a:t>
            </a:r>
          </a:p>
          <a:p>
            <a:r>
              <a:rPr dirty="0" sz="2000" i="1" lang="en-US"/>
              <a:t>            I have a section to display your projects with descriptions.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Skills Section:</a:t>
            </a:r>
          </a:p>
          <a:p>
            <a:r>
              <a:rPr dirty="0" sz="2000" i="1" lang="en-US"/>
              <a:t>             I listed your technical skills and proficiencies.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About Me:</a:t>
            </a:r>
          </a:p>
          <a:p>
            <a:r>
              <a:rPr b="1" dirty="0" sz="2000" i="1" lang="en-US"/>
              <a:t>             </a:t>
            </a:r>
            <a:r>
              <a:rPr dirty="0" sz="2000" i="1" lang="en-US"/>
              <a:t>A brief bio </a:t>
            </a:r>
            <a:r>
              <a:rPr b="1" dirty="0" sz="2000" i="1" lang="en-US"/>
              <a:t>a</a:t>
            </a:r>
            <a:r>
              <a:rPr dirty="0" sz="2000" i="1" lang="en-US"/>
              <a:t>nd introduction to who you are and what you do.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Contact Form:</a:t>
            </a:r>
          </a:p>
          <a:p>
            <a:r>
              <a:rPr dirty="0" sz="2000" i="1" lang="en-US"/>
              <a:t>             A way for visitors to get in touch with you.</a:t>
            </a:r>
            <a:endParaRPr dirty="0" sz="2000" i="1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extBox 2"/>
          <p:cNvSpPr txBox="1"/>
          <p:nvPr/>
        </p:nvSpPr>
        <p:spPr>
          <a:xfrm>
            <a:off x="1219200" y="867508"/>
            <a:ext cx="9372600" cy="3190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Functionality: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Navigation Menu:</a:t>
            </a:r>
          </a:p>
          <a:p>
            <a:r>
              <a:rPr dirty="0" sz="2000" i="1" lang="en-US"/>
              <a:t>               A functional navigation menu to switch between sections.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Section Display:</a:t>
            </a:r>
          </a:p>
          <a:p>
            <a:r>
              <a:rPr dirty="0" sz="2000" i="1" lang="en-US"/>
              <a:t>              Sections are displayed and hidden dynamically using JavaScript.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Form Submission:</a:t>
            </a:r>
          </a:p>
          <a:p>
            <a:r>
              <a:rPr dirty="0" sz="2000" i="1" lang="en-US"/>
              <a:t>              The contact form submits successfully and displays a confirmation message.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Smooth User Experience:</a:t>
            </a:r>
          </a:p>
          <a:p>
            <a:r>
              <a:rPr dirty="0" sz="2000" i="1" lang="en-US"/>
              <a:t>                The  portfolio provides a smooth and engaging user experience.</a:t>
            </a:r>
            <a:endParaRPr dirty="0" sz="2000" i="1" lang="en-IN"/>
          </a:p>
        </p:txBody>
      </p:sp>
      <p:sp>
        <p:nvSpPr>
          <p:cNvPr id="1048690" name="TextBox 3"/>
          <p:cNvSpPr txBox="1"/>
          <p:nvPr/>
        </p:nvSpPr>
        <p:spPr>
          <a:xfrm>
            <a:off x="1303774" y="4297721"/>
            <a:ext cx="8686800" cy="1666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Additional Features: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Image Display: </a:t>
            </a:r>
          </a:p>
          <a:p>
            <a:r>
              <a:rPr dirty="0" sz="2000" i="1" lang="en-US"/>
              <a:t>                I  included images in your portfolio.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/>
              <a:t> </a:t>
            </a:r>
            <a:r>
              <a:rPr b="1" dirty="0" sz="2000" i="1" lang="en-US"/>
              <a:t>Footer: </a:t>
            </a:r>
          </a:p>
          <a:p>
            <a:r>
              <a:rPr dirty="0" sz="2000" i="1" lang="en-US"/>
              <a:t>                 A footer with copyright information.</a:t>
            </a:r>
            <a:endParaRPr dirty="0" sz="2000" i="1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10755750" y="44196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7772400" y="148804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11505818" y="54864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2350" y="1811893"/>
            <a:ext cx="2466975" cy="3419475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6996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RESULTS AND SCREENSHOTS</a:t>
            </a:r>
            <a:endParaRPr dirty="0" sz="425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9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10"/>
          <p:cNvSpPr txBox="1"/>
          <p:nvPr/>
        </p:nvSpPr>
        <p:spPr>
          <a:xfrm>
            <a:off x="2526030" y="2133600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lang="en-IN"/>
          </a:p>
        </p:txBody>
      </p:sp>
      <p:sp>
        <p:nvSpPr>
          <p:cNvPr id="1048697" name="TextBox 9"/>
          <p:cNvSpPr txBox="1"/>
          <p:nvPr/>
        </p:nvSpPr>
        <p:spPr>
          <a:xfrm>
            <a:off x="3295115" y="1649968"/>
            <a:ext cx="3345329" cy="3581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Screenshots of each section</a:t>
            </a:r>
            <a:endParaRPr dirty="0" i="1" lang="en-IN"/>
          </a:p>
        </p:txBody>
      </p:sp>
      <p:sp>
        <p:nvSpPr>
          <p:cNvPr id="1048698" name="TextBox 11"/>
          <p:cNvSpPr txBox="1"/>
          <p:nvPr/>
        </p:nvSpPr>
        <p:spPr>
          <a:xfrm>
            <a:off x="3048000" y="2803928"/>
            <a:ext cx="4408359" cy="3581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Hence vs After HTML- &gt; with CSS &amp; JS </a:t>
            </a:r>
            <a:endParaRPr dirty="0" i="1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307365" y="1261627"/>
            <a:ext cx="9645960" cy="3622124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6800" y="1371600"/>
            <a:ext cx="8153400" cy="4433491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4" descr="A screenshot of a computer  AI-generated content may be incorrect.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0200" y="1333500"/>
            <a:ext cx="7315201" cy="4191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object 3"/>
          <p:cNvSpPr/>
          <p:nvPr/>
        </p:nvSpPr>
        <p:spPr>
          <a:xfrm>
            <a:off x="6856557" y="387196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0" name="object 4"/>
          <p:cNvSpPr/>
          <p:nvPr/>
        </p:nvSpPr>
        <p:spPr>
          <a:xfrm>
            <a:off x="4114800" y="62601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658600" y="5591175"/>
            <a:ext cx="76200" cy="177800"/>
          </a:xfrm>
          <a:prstGeom prst="rect"/>
        </p:spPr>
      </p:pic>
      <p:sp>
        <p:nvSpPr>
          <p:cNvPr id="1048702" name="object 7"/>
          <p:cNvSpPr txBox="1">
            <a:spLocks noGrp="1"/>
          </p:cNvSpPr>
          <p:nvPr>
            <p:ph type="title"/>
          </p:nvPr>
        </p:nvSpPr>
        <p:spPr>
          <a:xfrm>
            <a:off x="609600" y="1158809"/>
            <a:ext cx="4578668" cy="69057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CONCLUSION</a:t>
            </a:r>
            <a:endParaRPr dirty="0" sz="44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70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4" name="TextBox 1"/>
          <p:cNvSpPr txBox="1"/>
          <p:nvPr/>
        </p:nvSpPr>
        <p:spPr>
          <a:xfrm>
            <a:off x="1143000" y="2019300"/>
            <a:ext cx="7753350" cy="2225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My digital portfolio effectively showcases your skills and experience in web development, with a clean design and functional features. By highlighting your projects, skills, and contact information, you've created a valuable resource for potential employers or collaborators. With some minor enhancements, your portfolio can continue to grow and showcase your expertise in the field.</a:t>
            </a:r>
            <a:endParaRPr dirty="0" sz="2000" i="1" lang="en-IN"/>
          </a:p>
        </p:txBody>
      </p:sp>
      <p:sp>
        <p:nvSpPr>
          <p:cNvPr id="1048705" name="TextBox 7"/>
          <p:cNvSpPr txBox="1"/>
          <p:nvPr/>
        </p:nvSpPr>
        <p:spPr>
          <a:xfrm>
            <a:off x="1143000" y="4535051"/>
            <a:ext cx="8886824" cy="1005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This portfolio showcases my journey, achievements, and dedication in both sports</a:t>
            </a:r>
          </a:p>
          <a:p>
            <a:r>
              <a:rPr dirty="0" sz="2000" i="1" lang="en-US"/>
              <a:t> and technology, reflecting my passion for growth and excellence.</a:t>
            </a:r>
            <a:endParaRPr dirty="0" sz="2000" i="1" lang="en-IN"/>
          </a:p>
        </p:txBody>
      </p:sp>
      <p:sp>
        <p:nvSpPr>
          <p:cNvPr id="1048706" name="Rectangle 9"/>
          <p:cNvSpPr/>
          <p:nvPr/>
        </p:nvSpPr>
        <p:spPr>
          <a:xfrm>
            <a:off x="6003635" y="2967335"/>
            <a:ext cx="182881" cy="8915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endParaRPr b="1" cap="none" dirty="0" sz="5400" lang="en-IN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algn="tl" dir="2700000" dist="38100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extBox 2"/>
          <p:cNvSpPr txBox="1"/>
          <p:nvPr/>
        </p:nvSpPr>
        <p:spPr>
          <a:xfrm>
            <a:off x="457200" y="762000"/>
            <a:ext cx="3611881" cy="8915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5400" lang="en-US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Github</a:t>
            </a:r>
            <a:r>
              <a:rPr b="1" dirty="0" sz="5400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Link</a:t>
            </a:r>
            <a:endParaRPr b="1" dirty="0" sz="5400" lang="en-IN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708" name="TextBox 3"/>
          <p:cNvSpPr txBox="1"/>
          <p:nvPr/>
        </p:nvSpPr>
        <p:spPr>
          <a:xfrm>
            <a:off x="1219200" y="2436912"/>
            <a:ext cx="8534400" cy="15392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https://github.com/</a:t>
            </a:r>
            <a:r>
              <a:rPr altLang="en-IN" dirty="0" sz="3200" lang="en-US"/>
              <a:t>d</a:t>
            </a:r>
            <a:r>
              <a:rPr altLang="en-IN" dirty="0" sz="3200" lang="en-US"/>
              <a:t>e</a:t>
            </a:r>
            <a:r>
              <a:rPr altLang="en-IN" dirty="0" sz="3200" lang="en-US"/>
              <a:t>e</a:t>
            </a:r>
            <a:r>
              <a:rPr altLang="en-IN" dirty="0" sz="3200" lang="en-US"/>
              <a:t>p</a:t>
            </a:r>
            <a:r>
              <a:rPr altLang="en-IN" dirty="0" sz="3200" lang="en-US"/>
              <a:t>i</a:t>
            </a:r>
            <a:r>
              <a:rPr altLang="en-IN" dirty="0" sz="3200" lang="en-US"/>
              <a:t>k</a:t>
            </a:r>
            <a:r>
              <a:rPr altLang="en-IN" dirty="0" sz="3200" lang="en-US"/>
              <a:t>a</a:t>
            </a:r>
            <a:r>
              <a:rPr altLang="en-IN" dirty="0" sz="3200" lang="en-US"/>
              <a:t>chellamuthu@gmail.com</a:t>
            </a:r>
            <a:r>
              <a:rPr dirty="0" sz="3200" lang="en-IN"/>
              <a:t>/TNSDC-FWD-Digitalportfolio.git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12066522" y="6629400"/>
            <a:ext cx="125478" cy="2286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4800" y="1197984"/>
            <a:ext cx="482786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 TITLE</a:t>
            </a:r>
          </a:p>
        </p:txBody>
      </p:sp>
      <p:grpSp>
        <p:nvGrpSpPr>
          <p:cNvPr id="33" name="object 18"/>
          <p:cNvGrpSpPr/>
          <p:nvPr/>
        </p:nvGrpSpPr>
        <p:grpSpPr>
          <a:xfrm flipV="1">
            <a:off x="466725" y="7772400"/>
            <a:ext cx="3705225" cy="152400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910879" y="2428949"/>
            <a:ext cx="844232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lvl="2" marL="1257300">
              <a:buFont typeface="Wingdings" panose="05000000000000000000" pitchFamily="2" charset="2"/>
              <a:buChar char="Ø"/>
            </a:pPr>
            <a:r>
              <a:rPr dirty="0" sz="2800" i="1" lang="en-US"/>
              <a:t>The </a:t>
            </a:r>
            <a:r>
              <a:rPr b="1" dirty="0" sz="2800" i="1" lang="en-US"/>
              <a:t>student</a:t>
            </a:r>
            <a:r>
              <a:rPr dirty="0" sz="2800" i="1" lang="en-US"/>
              <a:t> </a:t>
            </a:r>
            <a:r>
              <a:rPr b="1" dirty="0" sz="2800" i="1" lang="en-US"/>
              <a:t>Digital Portfolio</a:t>
            </a:r>
            <a:r>
              <a:rPr dirty="0" sz="2800" i="1" lang="en-US"/>
              <a:t> is a personal web-based platform created to showcase my </a:t>
            </a:r>
            <a:r>
              <a:rPr b="1" dirty="0" sz="2800" i="1" lang="en-US"/>
              <a:t>skills</a:t>
            </a:r>
            <a:r>
              <a:rPr dirty="0" sz="2800" i="1" lang="en-US"/>
              <a:t>, </a:t>
            </a:r>
            <a:r>
              <a:rPr b="1" dirty="0" sz="2800" i="1" lang="en-US"/>
              <a:t>achievements</a:t>
            </a:r>
            <a:r>
              <a:rPr dirty="0" sz="2800" i="1" lang="en-US"/>
              <a:t>, and </a:t>
            </a:r>
            <a:r>
              <a:rPr b="1" dirty="0" sz="2800" i="1" lang="en-US"/>
              <a:t>projects</a:t>
            </a:r>
            <a:r>
              <a:rPr dirty="0" sz="2800" i="1" lang="en-US"/>
              <a:t> . It is developed using basic web technologies: </a:t>
            </a:r>
            <a:r>
              <a:rPr b="1" dirty="0" sz="2800" i="1" lang="en-US"/>
              <a:t>HTML</a:t>
            </a:r>
            <a:r>
              <a:rPr dirty="0" sz="2800" i="1" lang="en-US"/>
              <a:t>, </a:t>
            </a:r>
            <a:r>
              <a:rPr b="1" dirty="0" sz="2800" i="1" lang="en-US"/>
              <a:t>CSS</a:t>
            </a:r>
            <a:r>
              <a:rPr dirty="0" sz="2800" i="1" lang="en-US"/>
              <a:t>, and </a:t>
            </a:r>
            <a:r>
              <a:rPr b="1" dirty="0" sz="2800" i="1" lang="en-US"/>
              <a:t>JavaScript</a:t>
            </a:r>
            <a:r>
              <a:rPr dirty="0" sz="2800" i="1" lang="en-US"/>
              <a:t>. The portfolio reflects my identity  as a </a:t>
            </a:r>
            <a:r>
              <a:rPr b="1" dirty="0" sz="2800" i="1" lang="en-US"/>
              <a:t>Computer Science student</a:t>
            </a:r>
            <a:r>
              <a:rPr dirty="0" sz="2800" i="1" lang="en-US"/>
              <a:t>.</a:t>
            </a:r>
            <a:endParaRPr dirty="0" sz="2800" i="1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03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AGENDA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i="1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781893" y="2226384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934200" y="155592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304800" y="935103"/>
            <a:ext cx="753411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PROBLEM</a:t>
            </a:r>
            <a:r>
              <a:rPr dirty="0" sz="425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</a:t>
            </a: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STATEMENT</a:t>
            </a:r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762000" y="1891759"/>
            <a:ext cx="8438993" cy="3444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In today's digital age, individuals—especially students and athletes—often struggle to present their </a:t>
            </a:r>
            <a:r>
              <a:rPr b="1" dirty="0" sz="2000" i="1" lang="en-US"/>
              <a:t>skills</a:t>
            </a:r>
            <a:r>
              <a:rPr dirty="0" sz="2000" i="1" lang="en-US"/>
              <a:t>, </a:t>
            </a:r>
            <a:r>
              <a:rPr b="1" dirty="0" sz="2000" i="1" lang="en-US"/>
              <a:t>achievements</a:t>
            </a:r>
            <a:r>
              <a:rPr dirty="0" sz="2000" i="1" lang="en-US"/>
              <a:t>, and </a:t>
            </a:r>
            <a:r>
              <a:rPr b="1" dirty="0" sz="2000" i="1" lang="en-US"/>
              <a:t>career highlights</a:t>
            </a:r>
            <a:r>
              <a:rPr dirty="0" sz="2000" i="1" lang="en-US"/>
              <a:t> in a structured, accessible, and professional format. Traditional resumes or paper portfolios are </a:t>
            </a:r>
            <a:r>
              <a:rPr b="1" dirty="0" sz="2000" i="1" lang="en-US"/>
              <a:t>limited</a:t>
            </a:r>
            <a:r>
              <a:rPr dirty="0" sz="2000" i="1" lang="en-US"/>
              <a:t>, </a:t>
            </a:r>
            <a:r>
              <a:rPr b="1" dirty="0" sz="2000" i="1" lang="en-US"/>
              <a:t>static</a:t>
            </a:r>
            <a:r>
              <a:rPr dirty="0" sz="2000" i="1" lang="en-US"/>
              <a:t>, and often fail to showcase one's full potential, especially when it comes to </a:t>
            </a:r>
            <a:r>
              <a:rPr b="1" dirty="0" sz="2000" i="1" lang="en-US"/>
              <a:t>multi-disciplinary profiles.</a:t>
            </a:r>
          </a:p>
          <a:p>
            <a:endParaRPr dirty="0" sz="2000" i="1" lang="en-US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There is a </a:t>
            </a:r>
            <a:r>
              <a:rPr b="1" dirty="0" sz="2000" i="1" lang="en-US"/>
              <a:t>need for a digital platform</a:t>
            </a:r>
            <a:r>
              <a:rPr dirty="0" sz="2000" i="1" lang="en-US"/>
              <a:t> that allows individuals  to create a </a:t>
            </a:r>
            <a:r>
              <a:rPr b="1" dirty="0" sz="2000" i="1" lang="en-US"/>
              <a:t>personal brand</a:t>
            </a:r>
            <a:r>
              <a:rPr dirty="0" sz="2000" i="1" lang="en-US"/>
              <a:t>, highlight both </a:t>
            </a:r>
            <a:r>
              <a:rPr b="1" dirty="0" sz="2000" i="1" lang="en-US"/>
              <a:t>academic and            </a:t>
            </a:r>
          </a:p>
          <a:p>
            <a:r>
              <a:rPr b="1" dirty="0" sz="2000" i="1" lang="en-US"/>
              <a:t>      extracurricular achievements</a:t>
            </a:r>
            <a:r>
              <a:rPr dirty="0" sz="2000" i="1" lang="en-US"/>
              <a:t>, and provide </a:t>
            </a:r>
            <a:r>
              <a:rPr b="1" dirty="0" sz="2000" i="1" lang="en-US"/>
              <a:t>contact options for      </a:t>
            </a:r>
            <a:r>
              <a:rPr dirty="0" sz="2000" i="1" lang="en-US"/>
              <a:t>opportunities  in employment, sports, or collaboration</a:t>
            </a:r>
            <a:r>
              <a:rPr dirty="0" sz="2000" lang="en-US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620000" y="304800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4" y="829626"/>
            <a:ext cx="7718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	OVERVIEW</a:t>
            </a:r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1324132" y="1881659"/>
            <a:ext cx="815340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summary:</a:t>
            </a:r>
          </a:p>
          <a:p>
            <a:r>
              <a:rPr dirty="0" sz="2000" i="1" lang="en-US"/>
              <a:t>            The Online Quiz Application is a web-based platform built with HTML, CSS, and JavaScript. It allows users to take quizzes and receive instant feedback. The project demonstrates basic front-end skills like navigation, form handling, and interactive design.</a:t>
            </a:r>
            <a:endParaRPr dirty="0" sz="2000" i="1" lang="en-IN"/>
          </a:p>
        </p:txBody>
      </p:sp>
      <p:sp>
        <p:nvSpPr>
          <p:cNvPr id="1048656" name="TextBox 7"/>
          <p:cNvSpPr txBox="1"/>
          <p:nvPr/>
        </p:nvSpPr>
        <p:spPr>
          <a:xfrm>
            <a:off x="1200150" y="4104260"/>
            <a:ext cx="7791450" cy="7010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i="1" lang="en-US"/>
              <a:t>What your portfolio contain(</a:t>
            </a:r>
            <a:r>
              <a:rPr dirty="0" sz="2000" i="1" lang="en-US" err="1"/>
              <a:t>Home,About</a:t>
            </a:r>
            <a:r>
              <a:rPr dirty="0" sz="2000" i="1" lang="en-US"/>
              <a:t> </a:t>
            </a:r>
            <a:r>
              <a:rPr dirty="0" sz="2000" i="1" lang="en-US" err="1"/>
              <a:t>me,project,skills,contect</a:t>
            </a:r>
            <a:r>
              <a:rPr dirty="0" sz="2000" i="1" lang="en-US"/>
              <a:t>).</a:t>
            </a:r>
            <a:endParaRPr dirty="0" sz="2000" i="1" lang="en-IN"/>
          </a:p>
        </p:txBody>
      </p:sp>
      <p:sp>
        <p:nvSpPr>
          <p:cNvPr id="1048657" name="TextBox 10"/>
          <p:cNvSpPr txBox="1"/>
          <p:nvPr/>
        </p:nvSpPr>
        <p:spPr>
          <a:xfrm>
            <a:off x="1200150" y="5008632"/>
            <a:ext cx="73914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Main idea:</a:t>
            </a:r>
          </a:p>
          <a:p>
            <a:r>
              <a:rPr dirty="0" sz="2000" i="1" lang="en-US"/>
              <a:t>           showcase personal </a:t>
            </a:r>
            <a:r>
              <a:rPr dirty="0" sz="2000" i="1" lang="en-US" err="1"/>
              <a:t>achievement,skills</a:t>
            </a:r>
            <a:r>
              <a:rPr dirty="0" sz="2000" i="1" lang="en-US"/>
              <a:t> and project.  </a:t>
            </a:r>
            <a:endParaRPr dirty="0" sz="2000" i="1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920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WHO ARE THE END USERS?</a:t>
            </a:r>
          </a:p>
        </p:txBody>
      </p:sp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3" name="TextBox 6"/>
          <p:cNvSpPr txBox="1"/>
          <p:nvPr/>
        </p:nvSpPr>
        <p:spPr>
          <a:xfrm>
            <a:off x="953175" y="1939585"/>
            <a:ext cx="9871542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US"/>
              <a:t> </a:t>
            </a:r>
            <a:r>
              <a:rPr b="1" dirty="0" i="1" lang="en-US"/>
              <a:t>Recruiters and Employers:</a:t>
            </a:r>
          </a:p>
          <a:p>
            <a:r>
              <a:rPr b="1" dirty="0" i="1" lang="en-US"/>
              <a:t>      Why they use it</a:t>
            </a:r>
            <a:r>
              <a:rPr dirty="0" i="1" lang="en-US"/>
              <a:t>: To assess your technical skills, personal qualities, and achievements before </a:t>
            </a:r>
          </a:p>
          <a:p>
            <a:r>
              <a:rPr dirty="0" i="1" lang="en-US"/>
              <a:t>      offering a job or internship.</a:t>
            </a:r>
          </a:p>
          <a:p>
            <a:r>
              <a:rPr b="1" dirty="0" i="1" lang="en-US"/>
              <a:t>     What they look for</a:t>
            </a:r>
            <a:r>
              <a:rPr dirty="0" i="1" lang="en-US"/>
              <a:t>: Skills section, education, personal introduction, and overall presentation</a:t>
            </a:r>
            <a:endParaRPr dirty="0" i="1" lang="en-IN"/>
          </a:p>
        </p:txBody>
      </p:sp>
      <p:sp>
        <p:nvSpPr>
          <p:cNvPr id="1048664" name="TextBox 8"/>
          <p:cNvSpPr txBox="1"/>
          <p:nvPr/>
        </p:nvSpPr>
        <p:spPr>
          <a:xfrm>
            <a:off x="953175" y="3277855"/>
            <a:ext cx="7409974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US"/>
              <a:t>General Public / Online Visitors:</a:t>
            </a:r>
          </a:p>
          <a:p>
            <a:r>
              <a:rPr dirty="0" i="1" lang="en-US"/>
              <a:t>      Anyone curious to know more about my profile.</a:t>
            </a:r>
          </a:p>
          <a:p>
            <a:r>
              <a:rPr dirty="0" i="1" lang="en-US"/>
              <a:t>      Can reach out through the contact form for queries or opportunities.</a:t>
            </a:r>
          </a:p>
          <a:p>
            <a:endParaRPr dirty="0" lang="en-IN"/>
          </a:p>
        </p:txBody>
      </p:sp>
      <p:sp>
        <p:nvSpPr>
          <p:cNvPr id="1048665" name="TextBox 9"/>
          <p:cNvSpPr txBox="1"/>
          <p:nvPr/>
        </p:nvSpPr>
        <p:spPr>
          <a:xfrm>
            <a:off x="953175" y="4478184"/>
            <a:ext cx="4964182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IN"/>
              <a:t>Students</a:t>
            </a:r>
            <a:r>
              <a:rPr dirty="0" i="1" lang="en-IN"/>
              <a:t> – Attempt quizzes, get scores</a:t>
            </a:r>
          </a:p>
          <a:p>
            <a:r>
              <a:rPr b="1" dirty="0" i="1" lang="en-IN"/>
              <a:t>     Admins</a:t>
            </a:r>
            <a:r>
              <a:rPr dirty="0" i="1" lang="en-IN"/>
              <a:t> – Manage quiz content</a:t>
            </a:r>
          </a:p>
          <a:p>
            <a:r>
              <a:rPr b="1" dirty="0" i="1" lang="en-IN"/>
              <a:t>    Visitors</a:t>
            </a:r>
            <a:r>
              <a:rPr dirty="0" i="1" lang="en-IN"/>
              <a:t> (optional) – Preview or demo access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33702" y="1981200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8077200" y="136398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1698514" y="808158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TOOLS AND TECHNIQUES</a:t>
            </a:r>
            <a:endParaRPr dirty="0" sz="36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1" name="Rectangle 5"/>
          <p:cNvSpPr>
            <a:spLocks noChangeArrowheads="1"/>
          </p:cNvSpPr>
          <p:nvPr/>
        </p:nvSpPr>
        <p:spPr bwMode="auto">
          <a:xfrm>
            <a:off x="3352800" y="2138114"/>
            <a:ext cx="8382889" cy="40157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(Hyper Text Markup Language):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       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structure the content of the webpage.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(Cascading Style Sheets):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Used to style the webpage (colors, layout, fonts, spacing, responsiveness).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(Basic):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.Used for: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.Navigation between sections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.Handling form submission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.Showing success messages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5"/>
          <p:cNvSpPr/>
          <p:nvPr/>
        </p:nvSpPr>
        <p:spPr>
          <a:xfrm>
            <a:off x="6400800" y="5848192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8"/>
          <p:cNvSpPr txBox="1"/>
          <p:nvPr/>
        </p:nvSpPr>
        <p:spPr>
          <a:xfrm>
            <a:off x="745637" y="343431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rebuchet MS"/>
              </a:rPr>
              <a:t>POTFOLIO DESIGN AND LAYOUT</a:t>
            </a:r>
            <a:endParaRPr b="1" dirty="0" sz="40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7620000" y="24276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TextBox 3"/>
          <p:cNvSpPr txBox="1"/>
          <p:nvPr/>
        </p:nvSpPr>
        <p:spPr>
          <a:xfrm>
            <a:off x="1622107" y="1143000"/>
            <a:ext cx="779145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Header Section:</a:t>
            </a:r>
          </a:p>
          <a:p>
            <a:r>
              <a:rPr b="1" dirty="0" sz="2000" i="1" lang="en-US"/>
              <a:t>      .</a:t>
            </a:r>
            <a:r>
              <a:rPr dirty="0" sz="2000" i="1" lang="en-US"/>
              <a:t>Displays your name, profile photo, and professional tagline.</a:t>
            </a:r>
          </a:p>
          <a:p>
            <a:r>
              <a:rPr dirty="0" sz="2000" i="1" lang="en-US"/>
              <a:t>      .Uses a center-aligned layout with a colored background  for visual impact.</a:t>
            </a:r>
          </a:p>
          <a:p>
            <a:r>
              <a:rPr dirty="0" sz="2000" i="1" lang="en-US"/>
              <a:t>      . Profile picture is styled to be circular using:</a:t>
            </a:r>
            <a:endParaRPr dirty="0" sz="2000" i="1" lang="en-IN"/>
          </a:p>
        </p:txBody>
      </p:sp>
      <p:sp>
        <p:nvSpPr>
          <p:cNvPr id="1048677" name="TextBox 9"/>
          <p:cNvSpPr txBox="1"/>
          <p:nvPr/>
        </p:nvSpPr>
        <p:spPr>
          <a:xfrm>
            <a:off x="1604522" y="2739047"/>
            <a:ext cx="8664893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IN"/>
              <a:t>Navigation Bar (Navbar):</a:t>
            </a:r>
          </a:p>
          <a:p>
            <a:r>
              <a:rPr dirty="0" sz="2000" i="1" lang="en-IN"/>
              <a:t>        .Horizontal menu with links: About Me, Projects, Contact.</a:t>
            </a:r>
          </a:p>
          <a:p>
            <a:r>
              <a:rPr dirty="0" sz="2000" i="1" lang="en-IN"/>
              <a:t>        .Implemented using Flexbox (display: flex; justify-content: </a:t>
            </a:r>
            <a:r>
              <a:rPr dirty="0" sz="2000" i="1" lang="en-IN" err="1"/>
              <a:t>center</a:t>
            </a:r>
            <a:r>
              <a:rPr dirty="0" sz="2000" i="1" lang="en-IN"/>
              <a:t>;) for alignment.</a:t>
            </a:r>
          </a:p>
          <a:p>
            <a:r>
              <a:rPr dirty="0" sz="2000" i="1" lang="en-IN"/>
              <a:t>        .Color-coded: dark background (#333) and hover effect (#990073).</a:t>
            </a:r>
          </a:p>
        </p:txBody>
      </p:sp>
      <p:sp>
        <p:nvSpPr>
          <p:cNvPr id="1048678" name="TextBox 14"/>
          <p:cNvSpPr txBox="1"/>
          <p:nvPr/>
        </p:nvSpPr>
        <p:spPr>
          <a:xfrm>
            <a:off x="1568515" y="4402871"/>
            <a:ext cx="9229726" cy="1631216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Main Content Area (Container):</a:t>
            </a:r>
          </a:p>
          <a:p>
            <a:r>
              <a:rPr dirty="0" sz="2000" i="1" lang="en-US"/>
              <a:t>           .Uses &lt;section&gt; elements for different pages (Home ,About ,skills, Projects, Contact).</a:t>
            </a:r>
          </a:p>
          <a:p>
            <a:r>
              <a:rPr dirty="0" sz="2000" i="1" lang="en-US"/>
              <a:t>            .Only one section is visible at a time, toggled by JavaScript function show Section(id) the using visual studio code.</a:t>
            </a:r>
            <a:endParaRPr dirty="0" sz="2000" i="1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extBox 9"/>
          <p:cNvSpPr txBox="1"/>
          <p:nvPr/>
        </p:nvSpPr>
        <p:spPr>
          <a:xfrm>
            <a:off x="838200" y="228600"/>
            <a:ext cx="9372600" cy="1323439"/>
          </a:xfrm>
          <a:prstGeom prst="rect"/>
          <a:noFill/>
        </p:spPr>
        <p:txBody>
          <a:bodyPr rtlCol="0" wrap="square">
            <a:spAutoFit/>
          </a:bodyPr>
          <a:p>
            <a:pPr eaLnBrk="0" fontAlgn="base" hangingPunct="0" indent="-285750" lvl="0" marL="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altLang="en-US" b="1" dirty="0" i="1" lang="en-US">
                <a:latin typeface="Arial" panose="020B0604020202020204" pitchFamily="34" charset="0"/>
              </a:rPr>
              <a:t> </a:t>
            </a:r>
            <a:r>
              <a:rPr altLang="en-US" b="1" dirty="0" sz="2000" i="1" lang="en-US">
                <a:latin typeface="Arial" panose="020B0604020202020204" pitchFamily="34" charset="0"/>
              </a:rPr>
              <a:t>About Me Section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b="1" dirty="0" sz="2000" i="1" lang="en-US">
                <a:latin typeface="Arial" panose="020B0604020202020204" pitchFamily="34" charset="0"/>
              </a:rPr>
              <a:t>     Split into two subsections: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.Personal introduction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.Skills listing (structured with &lt;p&gt; tags)</a:t>
            </a:r>
            <a:endParaRPr dirty="0" sz="2000" i="1" lang="en-IN"/>
          </a:p>
        </p:txBody>
      </p:sp>
      <p:sp>
        <p:nvSpPr>
          <p:cNvPr id="1048683" name="TextBox 14"/>
          <p:cNvSpPr txBox="1"/>
          <p:nvPr/>
        </p:nvSpPr>
        <p:spPr>
          <a:xfrm>
            <a:off x="838200" y="1616110"/>
            <a:ext cx="8542020" cy="1323439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Projects Section</a:t>
            </a:r>
          </a:p>
          <a:p>
            <a:r>
              <a:rPr dirty="0" sz="2000" i="1" lang="en-US"/>
              <a:t>     .Each project is placed inside a .project div:</a:t>
            </a:r>
          </a:p>
          <a:p>
            <a:r>
              <a:rPr dirty="0" sz="2000" i="1" lang="en-US"/>
              <a:t>     .Background: white Border &amp; shadow: creates a card-like appearance</a:t>
            </a:r>
          </a:p>
          <a:p>
            <a:r>
              <a:rPr dirty="0" sz="2000" i="1" lang="en-US"/>
              <a:t>     .Rounded corners using:</a:t>
            </a:r>
            <a:endParaRPr dirty="0" sz="2000" i="1" lang="en-IN"/>
          </a:p>
        </p:txBody>
      </p:sp>
      <p:sp>
        <p:nvSpPr>
          <p:cNvPr id="1048684" name="TextBox 15"/>
          <p:cNvSpPr txBox="1"/>
          <p:nvPr/>
        </p:nvSpPr>
        <p:spPr>
          <a:xfrm>
            <a:off x="890954" y="3056374"/>
            <a:ext cx="7924800" cy="13234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Contact Section</a:t>
            </a:r>
          </a:p>
          <a:p>
            <a:r>
              <a:rPr b="1" dirty="0" sz="2000" i="1" lang="en-US"/>
              <a:t>        Clean layout with:</a:t>
            </a:r>
          </a:p>
          <a:p>
            <a:r>
              <a:rPr dirty="0" sz="2000" i="1" lang="en-US"/>
              <a:t>                 .Input fields and text area stacked using flex-direction</a:t>
            </a:r>
          </a:p>
          <a:p>
            <a:r>
              <a:rPr dirty="0" sz="2000" i="1" lang="en-US"/>
              <a:t>                 .column A submit button styled with hover effects</a:t>
            </a:r>
            <a:endParaRPr dirty="0" sz="2000" i="1" lang="en-IN"/>
          </a:p>
        </p:txBody>
      </p:sp>
      <p:sp>
        <p:nvSpPr>
          <p:cNvPr id="1048685" name="TextBox 16"/>
          <p:cNvSpPr txBox="1"/>
          <p:nvPr/>
        </p:nvSpPr>
        <p:spPr>
          <a:xfrm>
            <a:off x="890954" y="4534004"/>
            <a:ext cx="76200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Footer:</a:t>
            </a:r>
          </a:p>
          <a:p>
            <a:r>
              <a:rPr dirty="0" sz="2000" i="1" lang="en-US"/>
              <a:t>           .Simple, center-aligned footer with consistent brand color.</a:t>
            </a:r>
            <a:endParaRPr dirty="0" sz="2000" i="1" lang="en-IN"/>
          </a:p>
        </p:txBody>
      </p:sp>
      <p:sp>
        <p:nvSpPr>
          <p:cNvPr id="1048686" name="TextBox 1"/>
          <p:cNvSpPr txBox="1"/>
          <p:nvPr/>
        </p:nvSpPr>
        <p:spPr>
          <a:xfrm>
            <a:off x="890954" y="5791200"/>
            <a:ext cx="5638800" cy="40011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Response layout is desktop view</a:t>
            </a:r>
            <a:endParaRPr b="1" dirty="0" sz="2000" i="1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keerthana ragu</cp:lastModifiedBy>
  <dcterms:created xsi:type="dcterms:W3CDTF">2024-03-27T19:07:22Z</dcterms:created>
  <dcterms:modified xsi:type="dcterms:W3CDTF">2025-09-06T09:44:40Z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033cf145207a4bd9857d6acff984052f</vt:lpwstr>
  </property>
</Properties>
</file>