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6A6CE-FB9B-E32B-8FA9-A6D2859EE195}" v="25" dt="2024-03-03T01:07:4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ADTA 5240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CEBFF"/>
                </a:solidFill>
              </a:rPr>
              <a:t>GROUP 19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C99-444D-6046-D2E1-E05714A4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3866-3D5D-8202-DE55-3E357C71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Importance of Deploying Big Data Using GCP</a:t>
            </a:r>
          </a:p>
          <a:p>
            <a:pPr marL="305435" indent="-305435"/>
            <a:r>
              <a:rPr lang="en-US" dirty="0"/>
              <a:t>Data Preprocessing using </a:t>
            </a:r>
            <a:r>
              <a:rPr lang="en-US" dirty="0" err="1"/>
              <a:t>OpenRefine</a:t>
            </a:r>
            <a:endParaRPr lang="en-US"/>
          </a:p>
          <a:p>
            <a:pPr marL="305435" indent="-305435"/>
            <a:r>
              <a:rPr lang="en-US" dirty="0"/>
              <a:t>Data Transformation / Wrangling using </a:t>
            </a:r>
            <a:r>
              <a:rPr lang="en-US" dirty="0" err="1"/>
              <a:t>OpenRefine</a:t>
            </a:r>
            <a:endParaRPr lang="en-US"/>
          </a:p>
          <a:p>
            <a:pPr marL="305435" indent="-305435"/>
            <a:r>
              <a:rPr lang="en-US" dirty="0"/>
              <a:t>Using Big Query to find information from a Dataset</a:t>
            </a:r>
          </a:p>
        </p:txBody>
      </p:sp>
    </p:spTree>
    <p:extLst>
      <p:ext uri="{BB962C8B-B14F-4D97-AF65-F5344CB8AC3E}">
        <p14:creationId xmlns:p14="http://schemas.microsoft.com/office/powerpoint/2010/main" val="374634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026C-EE94-1121-6832-E7212EE6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Importance of DEPLOYING Big Data using </a:t>
            </a:r>
            <a:r>
              <a:rPr lang="en-US" dirty="0" err="1"/>
              <a:t>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8693-E8C5-0C35-CBF6-E0A2D1FC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GCP can be used to add more value to an organization.</a:t>
            </a:r>
          </a:p>
          <a:p>
            <a:pPr marL="305435" indent="-305435"/>
            <a:r>
              <a:rPr lang="en-US" dirty="0"/>
              <a:t>Some Use Cases where GCP can be used are:</a:t>
            </a:r>
          </a:p>
          <a:p>
            <a:pPr marL="629920" lvl="1" indent="-305435">
              <a:buFont typeface="Courier New,monospace" panose="05020102010507070707" pitchFamily="18" charset="2"/>
              <a:buChar char="o"/>
            </a:pPr>
            <a:r>
              <a:rPr lang="en-US" dirty="0">
                <a:latin typeface="Gill Sans MT"/>
                <a:cs typeface="Arial"/>
              </a:rPr>
              <a:t>Customer Churn Prediction</a:t>
            </a:r>
          </a:p>
          <a:p>
            <a:pPr marL="629920" lvl="1" indent="-305435">
              <a:buFont typeface="Courier New,monospace" panose="05020102010507070707" pitchFamily="18" charset="2"/>
              <a:buChar char="o"/>
            </a:pPr>
            <a:r>
              <a:rPr lang="en-US" dirty="0">
                <a:latin typeface="Gill Sans MT"/>
                <a:cs typeface="Arial"/>
              </a:rPr>
              <a:t>Inventory Management</a:t>
            </a:r>
          </a:p>
          <a:p>
            <a:pPr marL="629920" lvl="1" indent="-305435">
              <a:buFont typeface="Courier New,monospace" panose="05020102010507070707" pitchFamily="18" charset="2"/>
              <a:buChar char="o"/>
            </a:pPr>
            <a:r>
              <a:rPr lang="en-US" dirty="0">
                <a:latin typeface="Gill Sans MT"/>
                <a:cs typeface="Arial"/>
              </a:rPr>
              <a:t>Real time tracking of Shipments</a:t>
            </a:r>
            <a:endParaRPr lang="en-US">
              <a:latin typeface="Gill Sans MT"/>
            </a:endParaRPr>
          </a:p>
          <a:p>
            <a:pPr marL="305435" indent="-305435"/>
            <a:r>
              <a:rPr lang="en-US" dirty="0"/>
              <a:t>GCP Services: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Big Query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AI Interface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Cloud Storage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24485" lvl="1" indent="0">
              <a:buNone/>
            </a:pPr>
            <a:endParaRPr lang="en-US" dirty="0"/>
          </a:p>
          <a:p>
            <a:pPr marL="3244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26E8-A91F-6BEA-9E40-12505C58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- Data preprocessing using </a:t>
            </a:r>
            <a:r>
              <a:rPr lang="en-US" dirty="0" err="1"/>
              <a:t>openrefine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9012450-840B-5492-5DC2-89376A5C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023" y="2023823"/>
            <a:ext cx="5870233" cy="36783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F0D2E-261A-5CA3-7B9E-B9ABD684DB89}"/>
              </a:ext>
            </a:extLst>
          </p:cNvPr>
          <p:cNvSpPr txBox="1"/>
          <p:nvPr/>
        </p:nvSpPr>
        <p:spPr>
          <a:xfrm>
            <a:off x="583962" y="2236149"/>
            <a:ext cx="49138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tx2"/>
                </a:solidFill>
              </a:rPr>
              <a:t>Import data to </a:t>
            </a:r>
            <a:r>
              <a:rPr lang="en-US" dirty="0" err="1">
                <a:solidFill>
                  <a:schemeClr val="tx2"/>
                </a:solidFill>
              </a:rPr>
              <a:t>openRefine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tx2"/>
                </a:solidFill>
              </a:rPr>
              <a:t>Replace , with -</a:t>
            </a:r>
          </a:p>
          <a:p>
            <a:pPr marL="285750" indent="-285750">
              <a:buFont typeface="Wingdings"/>
              <a:buChar char="§"/>
            </a:pPr>
            <a:r>
              <a:rPr lang="en-US" dirty="0">
                <a:solidFill>
                  <a:schemeClr val="tx2"/>
                </a:solidFill>
              </a:rPr>
              <a:t>Export to a new csv file</a:t>
            </a:r>
          </a:p>
        </p:txBody>
      </p:sp>
    </p:spTree>
    <p:extLst>
      <p:ext uri="{BB962C8B-B14F-4D97-AF65-F5344CB8AC3E}">
        <p14:creationId xmlns:p14="http://schemas.microsoft.com/office/powerpoint/2010/main" val="299985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C215-1DF9-E84B-03F1-463197F6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- Data transformation / wrangling using </a:t>
            </a:r>
            <a:r>
              <a:rPr lang="en-US" dirty="0" err="1"/>
              <a:t>openrefine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3943-26D9-E134-F397-47804FF6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Zip codes contain non-numeric values.</a:t>
            </a:r>
          </a:p>
          <a:p>
            <a:pPr marL="305435" indent="-305435"/>
            <a:r>
              <a:rPr lang="en-US" dirty="0"/>
              <a:t>State names are misspelt.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DDB723-83BC-40D4-5A92-0D1624F7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6" y="3136526"/>
            <a:ext cx="3380344" cy="3291168"/>
          </a:xfrm>
          <a:prstGeom prst="rect">
            <a:avLst/>
          </a:prstGeom>
        </p:spPr>
      </p:pic>
      <p:pic>
        <p:nvPicPr>
          <p:cNvPr id="5" name="Picture 4" descr="A screenshot of a state&#10;&#10;Description automatically generated">
            <a:extLst>
              <a:ext uri="{FF2B5EF4-FFF2-40B4-BE49-F238E27FC236}">
                <a16:creationId xmlns:a16="http://schemas.microsoft.com/office/drawing/2014/main" id="{3EA06AC4-0220-E713-BF4B-76D48357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47" y="3013260"/>
            <a:ext cx="3618861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D877-09B2-830A-2E60-3C32EBAD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 - Using big query to find information from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A43C-78C6-F9E1-E076-9AD1A9E3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Top 5 States where the company has the most number of customers.</a:t>
            </a:r>
          </a:p>
          <a:p>
            <a:pPr marL="305435" indent="-305435"/>
            <a:r>
              <a:rPr lang="en-US" dirty="0"/>
              <a:t>Top 10 zip code areas with the highest sales amount.</a:t>
            </a:r>
          </a:p>
          <a:p>
            <a:pPr marL="305435" indent="-305435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BDB84B-7CA7-C748-42E2-813E8AD2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1" y="3038029"/>
            <a:ext cx="4485935" cy="355932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BDA37C-1462-728C-CF55-508DDEC9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466" y="2582254"/>
            <a:ext cx="38566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5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E1DE-4D2F-3410-3592-46CF2888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CD41-A20D-ED7D-0154-F9FC5D82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We saw how GCP can be used to cater to deploy Big Data solutions.</a:t>
            </a:r>
          </a:p>
          <a:p>
            <a:pPr marL="305435" indent="-305435"/>
            <a:r>
              <a:rPr lang="en-US" dirty="0"/>
              <a:t>We saw how we can preprocess data using </a:t>
            </a:r>
            <a:r>
              <a:rPr lang="en-US" dirty="0" err="1"/>
              <a:t>OpenRefine</a:t>
            </a:r>
            <a:r>
              <a:rPr lang="en-US" dirty="0"/>
              <a:t>.</a:t>
            </a:r>
          </a:p>
          <a:p>
            <a:pPr marL="305435" indent="-305435"/>
            <a:r>
              <a:rPr lang="en-US" dirty="0"/>
              <a:t>We saw how we can perform various Data Transformations and Data Wrangling using </a:t>
            </a:r>
            <a:r>
              <a:rPr lang="en-US" dirty="0" err="1"/>
              <a:t>OpenRefine</a:t>
            </a:r>
            <a:r>
              <a:rPr lang="en-US" dirty="0"/>
              <a:t>.</a:t>
            </a:r>
          </a:p>
          <a:p>
            <a:pPr marL="305435" indent="-305435"/>
            <a:r>
              <a:rPr lang="en-US" dirty="0"/>
              <a:t>We saw how we can use </a:t>
            </a:r>
            <a:r>
              <a:rPr lang="en-US" dirty="0" err="1"/>
              <a:t>BigQuery</a:t>
            </a:r>
            <a:r>
              <a:rPr lang="en-US" dirty="0"/>
              <a:t> to query information from a dataset.</a:t>
            </a:r>
          </a:p>
        </p:txBody>
      </p:sp>
    </p:spTree>
    <p:extLst>
      <p:ext uri="{BB962C8B-B14F-4D97-AF65-F5344CB8AC3E}">
        <p14:creationId xmlns:p14="http://schemas.microsoft.com/office/powerpoint/2010/main" val="225325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AE799327EB8E4FB7122FE40938265F" ma:contentTypeVersion="4" ma:contentTypeDescription="Create a new document." ma:contentTypeScope="" ma:versionID="a5cc39a406ec09a09855a30776bd4e68">
  <xsd:schema xmlns:xsd="http://www.w3.org/2001/XMLSchema" xmlns:xs="http://www.w3.org/2001/XMLSchema" xmlns:p="http://schemas.microsoft.com/office/2006/metadata/properties" xmlns:ns2="03fc1e3d-00f1-4a25-baba-bdb80ff1dc7e" targetNamespace="http://schemas.microsoft.com/office/2006/metadata/properties" ma:root="true" ma:fieldsID="029d052ac90741be6f325527497fe0fa" ns2:_="">
    <xsd:import namespace="03fc1e3d-00f1-4a25-baba-bdb80ff1dc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c1e3d-00f1-4a25-baba-bdb80ff1dc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5B6094-AFD6-478B-B198-FEA847601B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6C3E25-4B64-443F-A4A8-D072B7115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fc1e3d-00f1-4a25-baba-bdb80ff1dc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23E105-18D3-4BB0-89C9-FE6AD0298A9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ADTA 5240 – Final Project</vt:lpstr>
      <vt:lpstr>INTRODUCTION</vt:lpstr>
      <vt:lpstr>PART 1 – Importance of DEPLOYING Big Data using Gcp</vt:lpstr>
      <vt:lpstr>PART II - Data preprocessing using openrefine</vt:lpstr>
      <vt:lpstr>PART III - Data transformation / wrangling using openrefine</vt:lpstr>
      <vt:lpstr>PART IV - Using big query to find information from a dataset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/>
  <cp:revision>165</cp:revision>
  <dcterms:created xsi:type="dcterms:W3CDTF">2024-02-28T21:24:54Z</dcterms:created>
  <dcterms:modified xsi:type="dcterms:W3CDTF">2024-03-03T01:07:58Z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0x01010014AE799327EB8E4FB7122FE40938265F</vt:lpwstr>
  </property>
  <property fmtid="{D5CDD505-2E9C-101B-9397-08002B2CF9AE}" pid="3" name="MediaServiceImageTags">
    <vt:lpwstr/>
  </property>
</Properties>
</file>