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IKA GOEL" initials="DG" lastIdx="3" clrIdx="0">
    <p:extLst>
      <p:ext uri="{19B8F6BF-5375-455C-9EA6-DF929625EA0E}">
        <p15:presenceInfo xmlns:p15="http://schemas.microsoft.com/office/powerpoint/2012/main" userId="83f49fbbea2915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F56"/>
    <a:srgbClr val="FFCC00"/>
    <a:srgbClr val="9966FF"/>
    <a:srgbClr val="C42ADE"/>
    <a:srgbClr val="33CC33"/>
    <a:srgbClr val="0033CC"/>
    <a:srgbClr val="FF33CC"/>
    <a:srgbClr val="FF9966"/>
    <a:srgbClr val="FF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D62FC-F157-425F-AD16-BA68A563072D}" type="doc">
      <dgm:prSet loTypeId="urn:microsoft.com/office/officeart/2005/8/layout/cycle2" loCatId="cycle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C61BBC9-7CD6-45DD-9CEC-E3C17E7C1205}">
      <dgm:prSet phldrT="[Text]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/>
            <a:t>Plain Networks</a:t>
          </a:r>
          <a:endParaRPr lang="en-IN" dirty="0"/>
        </a:p>
      </dgm:t>
    </dgm:pt>
    <dgm:pt modelId="{CD2D596F-626B-4ACE-92A8-A6B7D60FA909}" type="parTrans" cxnId="{6B8DD98D-7EC5-46D8-94F3-FFA8B53595ED}">
      <dgm:prSet/>
      <dgm:spPr/>
      <dgm:t>
        <a:bodyPr/>
        <a:lstStyle/>
        <a:p>
          <a:endParaRPr lang="en-IN"/>
        </a:p>
      </dgm:t>
    </dgm:pt>
    <dgm:pt modelId="{58FC289A-F889-48A5-95B5-1C6F16858269}" type="sibTrans" cxnId="{6B8DD98D-7EC5-46D8-94F3-FFA8B53595ED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FC498C6E-98D3-4480-80CF-4D41F0E5C24A}">
      <dgm:prSet phldrT="[Text]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/>
            <a:t>Exemplar-based Colorization Networks Networks</a:t>
          </a:r>
          <a:endParaRPr lang="en-IN" dirty="0"/>
        </a:p>
      </dgm:t>
    </dgm:pt>
    <dgm:pt modelId="{56B2ECA8-1F5F-4110-8B7A-1F8155A722E7}" type="parTrans" cxnId="{E520E7AD-600A-446F-A125-B43DAE606194}">
      <dgm:prSet/>
      <dgm:spPr/>
      <dgm:t>
        <a:bodyPr/>
        <a:lstStyle/>
        <a:p>
          <a:endParaRPr lang="en-IN"/>
        </a:p>
      </dgm:t>
    </dgm:pt>
    <dgm:pt modelId="{1135A4BD-02A9-4486-9CA9-E43FD50B1E01}" type="sibTrans" cxnId="{E520E7AD-600A-446F-A125-B43DAE606194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C0C3AFF1-171C-4318-8354-B7720A54950E}">
      <dgm:prSet phldrT="[Text]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 dirty="0"/>
            <a:t>Domain-Specific Networks</a:t>
          </a:r>
          <a:endParaRPr lang="en-IN" dirty="0"/>
        </a:p>
      </dgm:t>
    </dgm:pt>
    <dgm:pt modelId="{DDD73C54-36D8-4B21-82FA-8AD417151F52}" type="parTrans" cxnId="{068A6B23-0207-455F-89D8-D8D005ED9A76}">
      <dgm:prSet/>
      <dgm:spPr/>
      <dgm:t>
        <a:bodyPr/>
        <a:lstStyle/>
        <a:p>
          <a:endParaRPr lang="en-IN"/>
        </a:p>
      </dgm:t>
    </dgm:pt>
    <dgm:pt modelId="{66C4A272-7787-4990-8366-55460F5997EB}" type="sibTrans" cxnId="{068A6B23-0207-455F-89D8-D8D005ED9A76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674BA63B-6303-44F2-A1CC-5965055355D2}">
      <dgm:prSet phldrT="[Text]" custT="1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 sz="1600" dirty="0"/>
            <a:t>User-Guided Networks</a:t>
          </a:r>
          <a:endParaRPr lang="en-IN" sz="1600" dirty="0"/>
        </a:p>
      </dgm:t>
    </dgm:pt>
    <dgm:pt modelId="{AA045D9B-4199-4803-8CF6-C4A0EAFD860E}" type="parTrans" cxnId="{D404A5A4-A9D7-4D34-9BA4-55BCFB08ED63}">
      <dgm:prSet/>
      <dgm:spPr/>
      <dgm:t>
        <a:bodyPr/>
        <a:lstStyle/>
        <a:p>
          <a:endParaRPr lang="en-IN"/>
        </a:p>
      </dgm:t>
    </dgm:pt>
    <dgm:pt modelId="{2689047B-6EC1-4C18-B611-C195B0171B54}" type="sibTrans" cxnId="{D404A5A4-A9D7-4D34-9BA4-55BCFB08ED63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CACF17ED-8779-4B91-B5A7-016914C9D7AE}">
      <dgm:prSet phldrT="[Text]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 dirty="0"/>
            <a:t>Multi-Path Colorization</a:t>
          </a:r>
          <a:endParaRPr lang="en-IN" dirty="0"/>
        </a:p>
      </dgm:t>
    </dgm:pt>
    <dgm:pt modelId="{944DDFB8-8DC3-48D8-BBBD-B53E7F09F13B}" type="parTrans" cxnId="{AE7D9A9F-F211-4740-923D-2BCAD92B32A8}">
      <dgm:prSet/>
      <dgm:spPr/>
      <dgm:t>
        <a:bodyPr/>
        <a:lstStyle/>
        <a:p>
          <a:endParaRPr lang="en-IN"/>
        </a:p>
      </dgm:t>
    </dgm:pt>
    <dgm:pt modelId="{746AA2FA-BBAF-4A7F-9186-99F3AA3BE166}" type="sibTrans" cxnId="{AE7D9A9F-F211-4740-923D-2BCAD92B32A8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7E9CB98D-49FE-435F-B49E-F44736DBB79F}">
      <dgm:prSet phldrT="[Text]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 dirty="0"/>
            <a:t>Diverse-Colorization Networks</a:t>
          </a:r>
          <a:endParaRPr lang="en-IN" dirty="0"/>
        </a:p>
      </dgm:t>
    </dgm:pt>
    <dgm:pt modelId="{E4917F65-6579-4A6E-B45E-473AF538A3BA}" type="parTrans" cxnId="{EC29910B-8FF3-44DE-9749-8A9A458FBB9B}">
      <dgm:prSet/>
      <dgm:spPr/>
      <dgm:t>
        <a:bodyPr/>
        <a:lstStyle/>
        <a:p>
          <a:endParaRPr lang="en-IN"/>
        </a:p>
      </dgm:t>
    </dgm:pt>
    <dgm:pt modelId="{87B155D6-079C-4AEF-A27E-46338743219F}" type="sibTrans" cxnId="{EC29910B-8FF3-44DE-9749-8A9A458FBB9B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3170BF59-E2F8-45D5-8158-7D5E2CCCAD8A}">
      <dgm:prSet phldrT="[Text]"/>
      <dgm:spPr>
        <a:sp3d extrusionH="50600" prstMaterial="metal">
          <a:bevelT w="101600" h="80600" prst="angle"/>
          <a:bevelB w="80600" h="80600" prst="relaxedInset"/>
        </a:sp3d>
      </dgm:spPr>
      <dgm:t>
        <a:bodyPr/>
        <a:lstStyle/>
        <a:p>
          <a:r>
            <a:rPr lang="en-US" dirty="0"/>
            <a:t>Text-based Networks</a:t>
          </a:r>
          <a:endParaRPr lang="en-IN" dirty="0"/>
        </a:p>
      </dgm:t>
    </dgm:pt>
    <dgm:pt modelId="{7A76A13C-A6D3-467B-B4F8-02CA6D14A3F1}" type="parTrans" cxnId="{3AB86EC4-DF14-4B31-9FFE-7E00358FC59D}">
      <dgm:prSet/>
      <dgm:spPr/>
      <dgm:t>
        <a:bodyPr/>
        <a:lstStyle/>
        <a:p>
          <a:endParaRPr lang="en-IN"/>
        </a:p>
      </dgm:t>
    </dgm:pt>
    <dgm:pt modelId="{78277C9A-CEEE-4385-A0C0-CEA042BE1316}" type="sibTrans" cxnId="{3AB86EC4-DF14-4B31-9FFE-7E00358FC59D}">
      <dgm:prSet/>
      <dgm:spPr>
        <a:sp3d>
          <a:bevelT prst="angle"/>
        </a:sp3d>
      </dgm:spPr>
      <dgm:t>
        <a:bodyPr/>
        <a:lstStyle/>
        <a:p>
          <a:endParaRPr lang="en-IN"/>
        </a:p>
      </dgm:t>
    </dgm:pt>
    <dgm:pt modelId="{0731FA0F-D2B6-4296-B7AA-222563CB5951}" type="pres">
      <dgm:prSet presAssocID="{E93D62FC-F157-425F-AD16-BA68A563072D}" presName="cycle" presStyleCnt="0">
        <dgm:presLayoutVars>
          <dgm:dir/>
          <dgm:resizeHandles val="exact"/>
        </dgm:presLayoutVars>
      </dgm:prSet>
      <dgm:spPr/>
    </dgm:pt>
    <dgm:pt modelId="{4F104C32-D055-44EE-93D4-765DF9CD1F67}" type="pres">
      <dgm:prSet presAssocID="{AC61BBC9-7CD6-45DD-9CEC-E3C17E7C1205}" presName="node" presStyleLbl="node1" presStyleIdx="0" presStyleCnt="7">
        <dgm:presLayoutVars>
          <dgm:bulletEnabled val="1"/>
        </dgm:presLayoutVars>
      </dgm:prSet>
      <dgm:spPr/>
    </dgm:pt>
    <dgm:pt modelId="{2FDED7B0-0BCC-4157-A7C2-237E41CE984D}" type="pres">
      <dgm:prSet presAssocID="{58FC289A-F889-48A5-95B5-1C6F16858269}" presName="sibTrans" presStyleLbl="sibTrans2D1" presStyleIdx="0" presStyleCnt="7"/>
      <dgm:spPr/>
    </dgm:pt>
    <dgm:pt modelId="{E1ED80CA-A303-49BA-A40A-1772B421CEEB}" type="pres">
      <dgm:prSet presAssocID="{58FC289A-F889-48A5-95B5-1C6F16858269}" presName="connectorText" presStyleLbl="sibTrans2D1" presStyleIdx="0" presStyleCnt="7"/>
      <dgm:spPr/>
    </dgm:pt>
    <dgm:pt modelId="{5F11BD7A-5AFC-4643-9A95-C132DC9C5DFB}" type="pres">
      <dgm:prSet presAssocID="{FC498C6E-98D3-4480-80CF-4D41F0E5C24A}" presName="node" presStyleLbl="node1" presStyleIdx="1" presStyleCnt="7">
        <dgm:presLayoutVars>
          <dgm:bulletEnabled val="1"/>
        </dgm:presLayoutVars>
      </dgm:prSet>
      <dgm:spPr/>
    </dgm:pt>
    <dgm:pt modelId="{6089D411-7E41-4AB9-98F8-1DAC77C5E1EC}" type="pres">
      <dgm:prSet presAssocID="{1135A4BD-02A9-4486-9CA9-E43FD50B1E01}" presName="sibTrans" presStyleLbl="sibTrans2D1" presStyleIdx="1" presStyleCnt="7"/>
      <dgm:spPr/>
    </dgm:pt>
    <dgm:pt modelId="{E55BD73F-183D-4698-A1EC-8EBBEA3DF055}" type="pres">
      <dgm:prSet presAssocID="{1135A4BD-02A9-4486-9CA9-E43FD50B1E01}" presName="connectorText" presStyleLbl="sibTrans2D1" presStyleIdx="1" presStyleCnt="7"/>
      <dgm:spPr/>
    </dgm:pt>
    <dgm:pt modelId="{44D9945C-B94D-4EAD-AEE8-4B3C0F50CF8A}" type="pres">
      <dgm:prSet presAssocID="{CACF17ED-8779-4B91-B5A7-016914C9D7AE}" presName="node" presStyleLbl="node1" presStyleIdx="2" presStyleCnt="7">
        <dgm:presLayoutVars>
          <dgm:bulletEnabled val="1"/>
        </dgm:presLayoutVars>
      </dgm:prSet>
      <dgm:spPr/>
    </dgm:pt>
    <dgm:pt modelId="{6A423CA8-6A1A-4998-A167-A380A0CB9A90}" type="pres">
      <dgm:prSet presAssocID="{746AA2FA-BBAF-4A7F-9186-99F3AA3BE166}" presName="sibTrans" presStyleLbl="sibTrans2D1" presStyleIdx="2" presStyleCnt="7"/>
      <dgm:spPr/>
    </dgm:pt>
    <dgm:pt modelId="{AA23804E-4ECF-409D-81CB-51CCAC4315B6}" type="pres">
      <dgm:prSet presAssocID="{746AA2FA-BBAF-4A7F-9186-99F3AA3BE166}" presName="connectorText" presStyleLbl="sibTrans2D1" presStyleIdx="2" presStyleCnt="7"/>
      <dgm:spPr/>
    </dgm:pt>
    <dgm:pt modelId="{5EDF66C2-C19A-45E0-BBD8-384938DFC999}" type="pres">
      <dgm:prSet presAssocID="{7E9CB98D-49FE-435F-B49E-F44736DBB79F}" presName="node" presStyleLbl="node1" presStyleIdx="3" presStyleCnt="7">
        <dgm:presLayoutVars>
          <dgm:bulletEnabled val="1"/>
        </dgm:presLayoutVars>
      </dgm:prSet>
      <dgm:spPr/>
    </dgm:pt>
    <dgm:pt modelId="{2D4D746C-DA8E-411D-865D-1A0FAD4DF334}" type="pres">
      <dgm:prSet presAssocID="{87B155D6-079C-4AEF-A27E-46338743219F}" presName="sibTrans" presStyleLbl="sibTrans2D1" presStyleIdx="3" presStyleCnt="7"/>
      <dgm:spPr/>
    </dgm:pt>
    <dgm:pt modelId="{D2408644-6D56-46A9-B8F7-2898B51FE3F6}" type="pres">
      <dgm:prSet presAssocID="{87B155D6-079C-4AEF-A27E-46338743219F}" presName="connectorText" presStyleLbl="sibTrans2D1" presStyleIdx="3" presStyleCnt="7"/>
      <dgm:spPr/>
    </dgm:pt>
    <dgm:pt modelId="{9A45A92E-507B-43C6-9C2A-55C06A22F777}" type="pres">
      <dgm:prSet presAssocID="{3170BF59-E2F8-45D5-8158-7D5E2CCCAD8A}" presName="node" presStyleLbl="node1" presStyleIdx="4" presStyleCnt="7">
        <dgm:presLayoutVars>
          <dgm:bulletEnabled val="1"/>
        </dgm:presLayoutVars>
      </dgm:prSet>
      <dgm:spPr/>
    </dgm:pt>
    <dgm:pt modelId="{2E10BA1D-2065-4882-ABE6-C1463280A523}" type="pres">
      <dgm:prSet presAssocID="{78277C9A-CEEE-4385-A0C0-CEA042BE1316}" presName="sibTrans" presStyleLbl="sibTrans2D1" presStyleIdx="4" presStyleCnt="7"/>
      <dgm:spPr/>
    </dgm:pt>
    <dgm:pt modelId="{A7245373-3D07-431B-9BFB-CE5B9761A76D}" type="pres">
      <dgm:prSet presAssocID="{78277C9A-CEEE-4385-A0C0-CEA042BE1316}" presName="connectorText" presStyleLbl="sibTrans2D1" presStyleIdx="4" presStyleCnt="7"/>
      <dgm:spPr/>
    </dgm:pt>
    <dgm:pt modelId="{7E1F1813-0778-4B24-9B88-5C61D7B7A229}" type="pres">
      <dgm:prSet presAssocID="{C0C3AFF1-171C-4318-8354-B7720A54950E}" presName="node" presStyleLbl="node1" presStyleIdx="5" presStyleCnt="7">
        <dgm:presLayoutVars>
          <dgm:bulletEnabled val="1"/>
        </dgm:presLayoutVars>
      </dgm:prSet>
      <dgm:spPr/>
    </dgm:pt>
    <dgm:pt modelId="{85CE7077-C891-4283-B0D2-4565F189E891}" type="pres">
      <dgm:prSet presAssocID="{66C4A272-7787-4990-8366-55460F5997EB}" presName="sibTrans" presStyleLbl="sibTrans2D1" presStyleIdx="5" presStyleCnt="7"/>
      <dgm:spPr/>
    </dgm:pt>
    <dgm:pt modelId="{F4F226F4-F59B-43E8-8290-1B7EB39BCB22}" type="pres">
      <dgm:prSet presAssocID="{66C4A272-7787-4990-8366-55460F5997EB}" presName="connectorText" presStyleLbl="sibTrans2D1" presStyleIdx="5" presStyleCnt="7"/>
      <dgm:spPr/>
    </dgm:pt>
    <dgm:pt modelId="{6603D26D-A4A6-4361-8A8C-560496E78865}" type="pres">
      <dgm:prSet presAssocID="{674BA63B-6303-44F2-A1CC-5965055355D2}" presName="node" presStyleLbl="node1" presStyleIdx="6" presStyleCnt="7">
        <dgm:presLayoutVars>
          <dgm:bulletEnabled val="1"/>
        </dgm:presLayoutVars>
      </dgm:prSet>
      <dgm:spPr/>
    </dgm:pt>
    <dgm:pt modelId="{EB6922C6-58F2-435E-8933-96CECF8EDA46}" type="pres">
      <dgm:prSet presAssocID="{2689047B-6EC1-4C18-B611-C195B0171B54}" presName="sibTrans" presStyleLbl="sibTrans2D1" presStyleIdx="6" presStyleCnt="7"/>
      <dgm:spPr/>
    </dgm:pt>
    <dgm:pt modelId="{1A547580-07D5-408A-9E59-61131100A011}" type="pres">
      <dgm:prSet presAssocID="{2689047B-6EC1-4C18-B611-C195B0171B54}" presName="connectorText" presStyleLbl="sibTrans2D1" presStyleIdx="6" presStyleCnt="7"/>
      <dgm:spPr/>
    </dgm:pt>
  </dgm:ptLst>
  <dgm:cxnLst>
    <dgm:cxn modelId="{19B62B07-1423-4279-B6FD-A02ACA7AD157}" type="presOf" srcId="{2689047B-6EC1-4C18-B611-C195B0171B54}" destId="{1A547580-07D5-408A-9E59-61131100A011}" srcOrd="1" destOrd="0" presId="urn:microsoft.com/office/officeart/2005/8/layout/cycle2"/>
    <dgm:cxn modelId="{737C2A0A-63FE-4ACD-8979-92E6D091B2AA}" type="presOf" srcId="{66C4A272-7787-4990-8366-55460F5997EB}" destId="{85CE7077-C891-4283-B0D2-4565F189E891}" srcOrd="0" destOrd="0" presId="urn:microsoft.com/office/officeart/2005/8/layout/cycle2"/>
    <dgm:cxn modelId="{A80ABB0A-B23A-4977-B06B-EC58C1B93DB4}" type="presOf" srcId="{1135A4BD-02A9-4486-9CA9-E43FD50B1E01}" destId="{6089D411-7E41-4AB9-98F8-1DAC77C5E1EC}" srcOrd="0" destOrd="0" presId="urn:microsoft.com/office/officeart/2005/8/layout/cycle2"/>
    <dgm:cxn modelId="{EC29910B-8FF3-44DE-9749-8A9A458FBB9B}" srcId="{E93D62FC-F157-425F-AD16-BA68A563072D}" destId="{7E9CB98D-49FE-435F-B49E-F44736DBB79F}" srcOrd="3" destOrd="0" parTransId="{E4917F65-6579-4A6E-B45E-473AF538A3BA}" sibTransId="{87B155D6-079C-4AEF-A27E-46338743219F}"/>
    <dgm:cxn modelId="{48623A1A-4D8F-4EA7-9BC5-99F95E303A3E}" type="presOf" srcId="{C0C3AFF1-171C-4318-8354-B7720A54950E}" destId="{7E1F1813-0778-4B24-9B88-5C61D7B7A229}" srcOrd="0" destOrd="0" presId="urn:microsoft.com/office/officeart/2005/8/layout/cycle2"/>
    <dgm:cxn modelId="{DC27701F-A7CD-4291-9602-7A9913ACE7EA}" type="presOf" srcId="{E93D62FC-F157-425F-AD16-BA68A563072D}" destId="{0731FA0F-D2B6-4296-B7AA-222563CB5951}" srcOrd="0" destOrd="0" presId="urn:microsoft.com/office/officeart/2005/8/layout/cycle2"/>
    <dgm:cxn modelId="{068A6B23-0207-455F-89D8-D8D005ED9A76}" srcId="{E93D62FC-F157-425F-AD16-BA68A563072D}" destId="{C0C3AFF1-171C-4318-8354-B7720A54950E}" srcOrd="5" destOrd="0" parTransId="{DDD73C54-36D8-4B21-82FA-8AD417151F52}" sibTransId="{66C4A272-7787-4990-8366-55460F5997EB}"/>
    <dgm:cxn modelId="{0C71CB33-FFB5-4D7E-A5AC-6A3DC0BF465C}" type="presOf" srcId="{746AA2FA-BBAF-4A7F-9186-99F3AA3BE166}" destId="{AA23804E-4ECF-409D-81CB-51CCAC4315B6}" srcOrd="1" destOrd="0" presId="urn:microsoft.com/office/officeart/2005/8/layout/cycle2"/>
    <dgm:cxn modelId="{6206CD3C-898B-4156-BC76-CAAB15187905}" type="presOf" srcId="{3170BF59-E2F8-45D5-8158-7D5E2CCCAD8A}" destId="{9A45A92E-507B-43C6-9C2A-55C06A22F777}" srcOrd="0" destOrd="0" presId="urn:microsoft.com/office/officeart/2005/8/layout/cycle2"/>
    <dgm:cxn modelId="{A1137440-7E88-4383-8478-F52D359EEC25}" type="presOf" srcId="{CACF17ED-8779-4B91-B5A7-016914C9D7AE}" destId="{44D9945C-B94D-4EAD-AEE8-4B3C0F50CF8A}" srcOrd="0" destOrd="0" presId="urn:microsoft.com/office/officeart/2005/8/layout/cycle2"/>
    <dgm:cxn modelId="{66BCFE4F-79A7-4A64-9DA1-4FF9DD5E3FF1}" type="presOf" srcId="{87B155D6-079C-4AEF-A27E-46338743219F}" destId="{2D4D746C-DA8E-411D-865D-1A0FAD4DF334}" srcOrd="0" destOrd="0" presId="urn:microsoft.com/office/officeart/2005/8/layout/cycle2"/>
    <dgm:cxn modelId="{24065771-FC99-47DA-A7A9-64327C8624E4}" type="presOf" srcId="{746AA2FA-BBAF-4A7F-9186-99F3AA3BE166}" destId="{6A423CA8-6A1A-4998-A167-A380A0CB9A90}" srcOrd="0" destOrd="0" presId="urn:microsoft.com/office/officeart/2005/8/layout/cycle2"/>
    <dgm:cxn modelId="{D6347C55-8E44-4084-BA26-5945D0187413}" type="presOf" srcId="{1135A4BD-02A9-4486-9CA9-E43FD50B1E01}" destId="{E55BD73F-183D-4698-A1EC-8EBBEA3DF055}" srcOrd="1" destOrd="0" presId="urn:microsoft.com/office/officeart/2005/8/layout/cycle2"/>
    <dgm:cxn modelId="{FA8D5F76-1405-40D2-8FA2-7784CAD18B11}" type="presOf" srcId="{58FC289A-F889-48A5-95B5-1C6F16858269}" destId="{E1ED80CA-A303-49BA-A40A-1772B421CEEB}" srcOrd="1" destOrd="0" presId="urn:microsoft.com/office/officeart/2005/8/layout/cycle2"/>
    <dgm:cxn modelId="{0A9F5F7E-0741-4398-8FD4-61C710A7B344}" type="presOf" srcId="{58FC289A-F889-48A5-95B5-1C6F16858269}" destId="{2FDED7B0-0BCC-4157-A7C2-237E41CE984D}" srcOrd="0" destOrd="0" presId="urn:microsoft.com/office/officeart/2005/8/layout/cycle2"/>
    <dgm:cxn modelId="{6B8DD98D-7EC5-46D8-94F3-FFA8B53595ED}" srcId="{E93D62FC-F157-425F-AD16-BA68A563072D}" destId="{AC61BBC9-7CD6-45DD-9CEC-E3C17E7C1205}" srcOrd="0" destOrd="0" parTransId="{CD2D596F-626B-4ACE-92A8-A6B7D60FA909}" sibTransId="{58FC289A-F889-48A5-95B5-1C6F16858269}"/>
    <dgm:cxn modelId="{DA263D93-612A-415B-AF7D-F81C6B492422}" type="presOf" srcId="{AC61BBC9-7CD6-45DD-9CEC-E3C17E7C1205}" destId="{4F104C32-D055-44EE-93D4-765DF9CD1F67}" srcOrd="0" destOrd="0" presId="urn:microsoft.com/office/officeart/2005/8/layout/cycle2"/>
    <dgm:cxn modelId="{D4866D95-2F0B-4B3A-8472-FE95A26E5216}" type="presOf" srcId="{FC498C6E-98D3-4480-80CF-4D41F0E5C24A}" destId="{5F11BD7A-5AFC-4643-9A95-C132DC9C5DFB}" srcOrd="0" destOrd="0" presId="urn:microsoft.com/office/officeart/2005/8/layout/cycle2"/>
    <dgm:cxn modelId="{CB0C5596-3813-4ED3-B5DE-201E2AB273A8}" type="presOf" srcId="{66C4A272-7787-4990-8366-55460F5997EB}" destId="{F4F226F4-F59B-43E8-8290-1B7EB39BCB22}" srcOrd="1" destOrd="0" presId="urn:microsoft.com/office/officeart/2005/8/layout/cycle2"/>
    <dgm:cxn modelId="{AE7D9A9F-F211-4740-923D-2BCAD92B32A8}" srcId="{E93D62FC-F157-425F-AD16-BA68A563072D}" destId="{CACF17ED-8779-4B91-B5A7-016914C9D7AE}" srcOrd="2" destOrd="0" parTransId="{944DDFB8-8DC3-48D8-BBBD-B53E7F09F13B}" sibTransId="{746AA2FA-BBAF-4A7F-9186-99F3AA3BE166}"/>
    <dgm:cxn modelId="{BD6720A1-41EE-4782-A92F-D3074E42450C}" type="presOf" srcId="{674BA63B-6303-44F2-A1CC-5965055355D2}" destId="{6603D26D-A4A6-4361-8A8C-560496E78865}" srcOrd="0" destOrd="0" presId="urn:microsoft.com/office/officeart/2005/8/layout/cycle2"/>
    <dgm:cxn modelId="{D404A5A4-A9D7-4D34-9BA4-55BCFB08ED63}" srcId="{E93D62FC-F157-425F-AD16-BA68A563072D}" destId="{674BA63B-6303-44F2-A1CC-5965055355D2}" srcOrd="6" destOrd="0" parTransId="{AA045D9B-4199-4803-8CF6-C4A0EAFD860E}" sibTransId="{2689047B-6EC1-4C18-B611-C195B0171B54}"/>
    <dgm:cxn modelId="{E26864A6-CCF5-4AB7-BC35-12097D7CB737}" type="presOf" srcId="{78277C9A-CEEE-4385-A0C0-CEA042BE1316}" destId="{2E10BA1D-2065-4882-ABE6-C1463280A523}" srcOrd="0" destOrd="0" presId="urn:microsoft.com/office/officeart/2005/8/layout/cycle2"/>
    <dgm:cxn modelId="{E520E7AD-600A-446F-A125-B43DAE606194}" srcId="{E93D62FC-F157-425F-AD16-BA68A563072D}" destId="{FC498C6E-98D3-4480-80CF-4D41F0E5C24A}" srcOrd="1" destOrd="0" parTransId="{56B2ECA8-1F5F-4110-8B7A-1F8155A722E7}" sibTransId="{1135A4BD-02A9-4486-9CA9-E43FD50B1E01}"/>
    <dgm:cxn modelId="{3AB86EC4-DF14-4B31-9FFE-7E00358FC59D}" srcId="{E93D62FC-F157-425F-AD16-BA68A563072D}" destId="{3170BF59-E2F8-45D5-8158-7D5E2CCCAD8A}" srcOrd="4" destOrd="0" parTransId="{7A76A13C-A6D3-467B-B4F8-02CA6D14A3F1}" sibTransId="{78277C9A-CEEE-4385-A0C0-CEA042BE1316}"/>
    <dgm:cxn modelId="{0B9C6EC9-58A0-4109-90B9-15B769E87C2C}" type="presOf" srcId="{87B155D6-079C-4AEF-A27E-46338743219F}" destId="{D2408644-6D56-46A9-B8F7-2898B51FE3F6}" srcOrd="1" destOrd="0" presId="urn:microsoft.com/office/officeart/2005/8/layout/cycle2"/>
    <dgm:cxn modelId="{3B3AF5D4-B4A0-4654-B489-63AB10FECE25}" type="presOf" srcId="{2689047B-6EC1-4C18-B611-C195B0171B54}" destId="{EB6922C6-58F2-435E-8933-96CECF8EDA46}" srcOrd="0" destOrd="0" presId="urn:microsoft.com/office/officeart/2005/8/layout/cycle2"/>
    <dgm:cxn modelId="{90961AD8-E93D-4B1D-8735-0990F53A670A}" type="presOf" srcId="{78277C9A-CEEE-4385-A0C0-CEA042BE1316}" destId="{A7245373-3D07-431B-9BFB-CE5B9761A76D}" srcOrd="1" destOrd="0" presId="urn:microsoft.com/office/officeart/2005/8/layout/cycle2"/>
    <dgm:cxn modelId="{ED1999EF-8315-4D4B-A8C9-FEC8E7EE7211}" type="presOf" srcId="{7E9CB98D-49FE-435F-B49E-F44736DBB79F}" destId="{5EDF66C2-C19A-45E0-BBD8-384938DFC999}" srcOrd="0" destOrd="0" presId="urn:microsoft.com/office/officeart/2005/8/layout/cycle2"/>
    <dgm:cxn modelId="{BDFCF089-90F6-43D3-A875-5F2AE15BFADF}" type="presParOf" srcId="{0731FA0F-D2B6-4296-B7AA-222563CB5951}" destId="{4F104C32-D055-44EE-93D4-765DF9CD1F67}" srcOrd="0" destOrd="0" presId="urn:microsoft.com/office/officeart/2005/8/layout/cycle2"/>
    <dgm:cxn modelId="{7D88C7FE-2131-441E-B96B-AA454A08AA11}" type="presParOf" srcId="{0731FA0F-D2B6-4296-B7AA-222563CB5951}" destId="{2FDED7B0-0BCC-4157-A7C2-237E41CE984D}" srcOrd="1" destOrd="0" presId="urn:microsoft.com/office/officeart/2005/8/layout/cycle2"/>
    <dgm:cxn modelId="{50A85F8A-D4FE-4B44-A946-05477F934A06}" type="presParOf" srcId="{2FDED7B0-0BCC-4157-A7C2-237E41CE984D}" destId="{E1ED80CA-A303-49BA-A40A-1772B421CEEB}" srcOrd="0" destOrd="0" presId="urn:microsoft.com/office/officeart/2005/8/layout/cycle2"/>
    <dgm:cxn modelId="{84BB03FD-3DAF-4B5F-9525-050C58CD3E46}" type="presParOf" srcId="{0731FA0F-D2B6-4296-B7AA-222563CB5951}" destId="{5F11BD7A-5AFC-4643-9A95-C132DC9C5DFB}" srcOrd="2" destOrd="0" presId="urn:microsoft.com/office/officeart/2005/8/layout/cycle2"/>
    <dgm:cxn modelId="{822C7B98-BB85-4B45-915E-52DCC92F2E73}" type="presParOf" srcId="{0731FA0F-D2B6-4296-B7AA-222563CB5951}" destId="{6089D411-7E41-4AB9-98F8-1DAC77C5E1EC}" srcOrd="3" destOrd="0" presId="urn:microsoft.com/office/officeart/2005/8/layout/cycle2"/>
    <dgm:cxn modelId="{6532E215-5785-4A94-BBC8-462BE8913AF9}" type="presParOf" srcId="{6089D411-7E41-4AB9-98F8-1DAC77C5E1EC}" destId="{E55BD73F-183D-4698-A1EC-8EBBEA3DF055}" srcOrd="0" destOrd="0" presId="urn:microsoft.com/office/officeart/2005/8/layout/cycle2"/>
    <dgm:cxn modelId="{4BF36902-3EB4-4FEF-85DD-471710A0D1C6}" type="presParOf" srcId="{0731FA0F-D2B6-4296-B7AA-222563CB5951}" destId="{44D9945C-B94D-4EAD-AEE8-4B3C0F50CF8A}" srcOrd="4" destOrd="0" presId="urn:microsoft.com/office/officeart/2005/8/layout/cycle2"/>
    <dgm:cxn modelId="{1EDE3D8F-A201-4396-B551-94D8EABB5922}" type="presParOf" srcId="{0731FA0F-D2B6-4296-B7AA-222563CB5951}" destId="{6A423CA8-6A1A-4998-A167-A380A0CB9A90}" srcOrd="5" destOrd="0" presId="urn:microsoft.com/office/officeart/2005/8/layout/cycle2"/>
    <dgm:cxn modelId="{E7332E16-1F11-4E78-8978-5A1ED8FF08EF}" type="presParOf" srcId="{6A423CA8-6A1A-4998-A167-A380A0CB9A90}" destId="{AA23804E-4ECF-409D-81CB-51CCAC4315B6}" srcOrd="0" destOrd="0" presId="urn:microsoft.com/office/officeart/2005/8/layout/cycle2"/>
    <dgm:cxn modelId="{8C97A73C-E0E4-4655-8CDA-3B02889009DF}" type="presParOf" srcId="{0731FA0F-D2B6-4296-B7AA-222563CB5951}" destId="{5EDF66C2-C19A-45E0-BBD8-384938DFC999}" srcOrd="6" destOrd="0" presId="urn:microsoft.com/office/officeart/2005/8/layout/cycle2"/>
    <dgm:cxn modelId="{606BF7A5-D4BB-4CCB-B789-3BA27E08106F}" type="presParOf" srcId="{0731FA0F-D2B6-4296-B7AA-222563CB5951}" destId="{2D4D746C-DA8E-411D-865D-1A0FAD4DF334}" srcOrd="7" destOrd="0" presId="urn:microsoft.com/office/officeart/2005/8/layout/cycle2"/>
    <dgm:cxn modelId="{94C6288B-04B6-4B12-9BA0-8E45C225DDAC}" type="presParOf" srcId="{2D4D746C-DA8E-411D-865D-1A0FAD4DF334}" destId="{D2408644-6D56-46A9-B8F7-2898B51FE3F6}" srcOrd="0" destOrd="0" presId="urn:microsoft.com/office/officeart/2005/8/layout/cycle2"/>
    <dgm:cxn modelId="{F30BAF61-89A0-485F-96CB-719AEBCB9EDF}" type="presParOf" srcId="{0731FA0F-D2B6-4296-B7AA-222563CB5951}" destId="{9A45A92E-507B-43C6-9C2A-55C06A22F777}" srcOrd="8" destOrd="0" presId="urn:microsoft.com/office/officeart/2005/8/layout/cycle2"/>
    <dgm:cxn modelId="{7DC172C5-A163-4C48-B8A1-20913D2D3312}" type="presParOf" srcId="{0731FA0F-D2B6-4296-B7AA-222563CB5951}" destId="{2E10BA1D-2065-4882-ABE6-C1463280A523}" srcOrd="9" destOrd="0" presId="urn:microsoft.com/office/officeart/2005/8/layout/cycle2"/>
    <dgm:cxn modelId="{44843A75-C8CE-4CED-9D94-B9316C5E62C2}" type="presParOf" srcId="{2E10BA1D-2065-4882-ABE6-C1463280A523}" destId="{A7245373-3D07-431B-9BFB-CE5B9761A76D}" srcOrd="0" destOrd="0" presId="urn:microsoft.com/office/officeart/2005/8/layout/cycle2"/>
    <dgm:cxn modelId="{0B6A923B-A729-47A9-839C-F31B6E77C39D}" type="presParOf" srcId="{0731FA0F-D2B6-4296-B7AA-222563CB5951}" destId="{7E1F1813-0778-4B24-9B88-5C61D7B7A229}" srcOrd="10" destOrd="0" presId="urn:microsoft.com/office/officeart/2005/8/layout/cycle2"/>
    <dgm:cxn modelId="{0F80790D-393A-4BF2-B12F-C8826A250209}" type="presParOf" srcId="{0731FA0F-D2B6-4296-B7AA-222563CB5951}" destId="{85CE7077-C891-4283-B0D2-4565F189E891}" srcOrd="11" destOrd="0" presId="urn:microsoft.com/office/officeart/2005/8/layout/cycle2"/>
    <dgm:cxn modelId="{FCE318F4-606D-4620-84F5-41D1A255DFB7}" type="presParOf" srcId="{85CE7077-C891-4283-B0D2-4565F189E891}" destId="{F4F226F4-F59B-43E8-8290-1B7EB39BCB22}" srcOrd="0" destOrd="0" presId="urn:microsoft.com/office/officeart/2005/8/layout/cycle2"/>
    <dgm:cxn modelId="{35E53964-8605-4590-9B86-3BA4E3582BDD}" type="presParOf" srcId="{0731FA0F-D2B6-4296-B7AA-222563CB5951}" destId="{6603D26D-A4A6-4361-8A8C-560496E78865}" srcOrd="12" destOrd="0" presId="urn:microsoft.com/office/officeart/2005/8/layout/cycle2"/>
    <dgm:cxn modelId="{92AFD95D-4751-4005-A7E6-19259DC1B84F}" type="presParOf" srcId="{0731FA0F-D2B6-4296-B7AA-222563CB5951}" destId="{EB6922C6-58F2-435E-8933-96CECF8EDA46}" srcOrd="13" destOrd="0" presId="urn:microsoft.com/office/officeart/2005/8/layout/cycle2"/>
    <dgm:cxn modelId="{9EDD33CB-3CC2-4D78-AB5C-CACD2DED2074}" type="presParOf" srcId="{EB6922C6-58F2-435E-8933-96CECF8EDA46}" destId="{1A547580-07D5-408A-9E59-61131100A011}" srcOrd="0" destOrd="0" presId="urn:microsoft.com/office/officeart/2005/8/layout/cycle2"/>
  </dgm:cxnLst>
  <dgm:bg>
    <a:noFill/>
    <a:effectLst>
      <a:outerShdw blurRad="76200" dir="13500000" sy="23000" kx="1200000" algn="br" rotWithShape="0">
        <a:prstClr val="black">
          <a:alpha val="20000"/>
        </a:prstClr>
      </a:outerShdw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9919CDCA-1C04-4980-902A-23D4BC3F8E2C}">
      <dgm:prSet phldrT="[Text]" custT="1"/>
      <dgm:spPr/>
      <dgm:t>
        <a:bodyPr/>
        <a:lstStyle/>
        <a:p>
          <a:r>
            <a:rPr lang="en-US" sz="1000" dirty="0"/>
            <a:t>Deep Colorization</a:t>
          </a:r>
          <a:endParaRPr lang="en-IN" sz="1000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 custT="1"/>
      <dgm:spPr/>
      <dgm:t>
        <a:bodyPr/>
        <a:lstStyle/>
        <a:p>
          <a:r>
            <a:rPr lang="en-US" sz="1000" dirty="0"/>
            <a:t>Colorful Colorization</a:t>
          </a:r>
          <a:endParaRPr lang="en-IN" sz="1000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C045336D-B4F6-41C8-A712-14D83BD4AAF7}">
      <dgm:prSet phldrT="[Text]"/>
      <dgm:spPr/>
      <dgm:t>
        <a:bodyPr/>
        <a:lstStyle/>
        <a:p>
          <a:r>
            <a:rPr lang="en-US" dirty="0"/>
            <a:t>Deep Depth Colorization</a:t>
          </a:r>
          <a:endParaRPr lang="en-IN" dirty="0"/>
        </a:p>
      </dgm:t>
    </dgm:pt>
    <dgm:pt modelId="{0E729B40-DB21-4FC1-8199-9E663F819169}" type="parTrans" cxnId="{773A0E3C-C5B7-4273-8328-32EE90B444E0}">
      <dgm:prSet/>
      <dgm:spPr/>
      <dgm:t>
        <a:bodyPr/>
        <a:lstStyle/>
        <a:p>
          <a:endParaRPr lang="en-IN"/>
        </a:p>
      </dgm:t>
    </dgm:pt>
    <dgm:pt modelId="{B6884662-8749-49C3-A89F-8E77E0AFAD4B}" type="sibTrans" cxnId="{773A0E3C-C5B7-4273-8328-32EE90B444E0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6E970E-C877-4C33-AE94-7C9392FBB28F}" type="pres">
      <dgm:prSet presAssocID="{C045336D-B4F6-41C8-A712-14D83BD4AAF7}" presName="Accent3" presStyleCnt="0"/>
      <dgm:spPr/>
    </dgm:pt>
    <dgm:pt modelId="{2354ADF2-EE65-4CD2-86F0-A6CB58809D17}" type="pres">
      <dgm:prSet presAssocID="{C045336D-B4F6-41C8-A712-14D83BD4AAF7}" presName="Accent" presStyleLbl="node1" presStyleIdx="0" presStyleCnt="3"/>
      <dgm:spPr/>
    </dgm:pt>
    <dgm:pt modelId="{E5C686A2-B302-4083-86F5-EF3F8D1DBEC4}" type="pres">
      <dgm:prSet presAssocID="{C045336D-B4F6-41C8-A712-14D83BD4AAF7}" presName="ParentBackground3" presStyleCnt="0"/>
      <dgm:spPr/>
    </dgm:pt>
    <dgm:pt modelId="{43EF2EFC-D770-46E8-9AB2-B9E9419E8132}" type="pres">
      <dgm:prSet presAssocID="{C045336D-B4F6-41C8-A712-14D83BD4AAF7}" presName="ParentBackground" presStyleLbl="fgAcc1" presStyleIdx="0" presStyleCnt="3"/>
      <dgm:spPr/>
    </dgm:pt>
    <dgm:pt modelId="{0D28DAE9-33FD-49CD-87C6-AEA8323EC904}" type="pres">
      <dgm:prSet presAssocID="{C045336D-B4F6-41C8-A712-14D83BD4AA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1" presStyleCnt="3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1" presStyleCnt="3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2" presStyleCnt="3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2" presStyleCnt="3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ED3C1B-CBC6-456A-91B6-41B08AFFC095}" type="presOf" srcId="{C045336D-B4F6-41C8-A712-14D83BD4AAF7}" destId="{43EF2EFC-D770-46E8-9AB2-B9E9419E8132}" srcOrd="0" destOrd="0" presId="urn:microsoft.com/office/officeart/2011/layout/CircleProcess"/>
    <dgm:cxn modelId="{773A0E3C-C5B7-4273-8328-32EE90B444E0}" srcId="{A40A77DE-00D5-4366-AD1D-D23836D226D9}" destId="{C045336D-B4F6-41C8-A712-14D83BD4AAF7}" srcOrd="2" destOrd="0" parTransId="{0E729B40-DB21-4FC1-8199-9E663F819169}" sibTransId="{B6884662-8749-49C3-A89F-8E77E0AFAD4B}"/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F4447F69-1B71-4D52-9FA2-B97124D837A3}" type="presOf" srcId="{C045336D-B4F6-41C8-A712-14D83BD4AAF7}" destId="{0D28DAE9-33FD-49CD-87C6-AEA8323EC904}" srcOrd="1" destOrd="0" presId="urn:microsoft.com/office/officeart/2011/layout/CircleProcess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F0628C7-8151-454E-9006-40E545AACE50}" type="presParOf" srcId="{060F146D-3558-44D4-BA82-D0B2562379B9}" destId="{486E970E-C877-4C33-AE94-7C9392FBB28F}" srcOrd="0" destOrd="0" presId="urn:microsoft.com/office/officeart/2011/layout/CircleProcess"/>
    <dgm:cxn modelId="{5776B191-10C6-4892-B128-18141BE6CE19}" type="presParOf" srcId="{486E970E-C877-4C33-AE94-7C9392FBB28F}" destId="{2354ADF2-EE65-4CD2-86F0-A6CB58809D17}" srcOrd="0" destOrd="0" presId="urn:microsoft.com/office/officeart/2011/layout/CircleProcess"/>
    <dgm:cxn modelId="{E3B49091-7314-4922-BA6F-6BC551C4F399}" type="presParOf" srcId="{060F146D-3558-44D4-BA82-D0B2562379B9}" destId="{E5C686A2-B302-4083-86F5-EF3F8D1DBEC4}" srcOrd="1" destOrd="0" presId="urn:microsoft.com/office/officeart/2011/layout/CircleProcess"/>
    <dgm:cxn modelId="{7E6DA03A-7429-42E7-A860-3C4F8EFA0984}" type="presParOf" srcId="{E5C686A2-B302-4083-86F5-EF3F8D1DBEC4}" destId="{43EF2EFC-D770-46E8-9AB2-B9E9419E8132}" srcOrd="0" destOrd="0" presId="urn:microsoft.com/office/officeart/2011/layout/CircleProcess"/>
    <dgm:cxn modelId="{64DEEE54-E392-4A76-A672-8307CA4E376A}" type="presParOf" srcId="{060F146D-3558-44D4-BA82-D0B2562379B9}" destId="{0D28DAE9-33FD-49CD-87C6-AEA8323EC904}" srcOrd="2" destOrd="0" presId="urn:microsoft.com/office/officeart/2011/layout/CircleProcess"/>
    <dgm:cxn modelId="{8C96A1BF-CD88-4CDE-9EDF-2D5C632A0B9D}" type="presParOf" srcId="{060F146D-3558-44D4-BA82-D0B2562379B9}" destId="{D70330AC-2971-4F8F-950F-45E3F1A1A54D}" srcOrd="3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4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5" destOrd="0" presId="urn:microsoft.com/office/officeart/2011/layout/CircleProcess"/>
    <dgm:cxn modelId="{70B518B3-45A6-4EF8-A8F1-56186AD23A25}" type="presParOf" srcId="{060F146D-3558-44D4-BA82-D0B2562379B9}" destId="{0B19BC9B-7A93-4BD7-BD8D-34466D5EC47A}" srcOrd="6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7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8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9919CDCA-1C04-4980-902A-23D4BC3F8E2C}">
      <dgm:prSet phldrT="[Text]"/>
      <dgm:spPr/>
      <dgm:t>
        <a:bodyPr/>
        <a:lstStyle/>
        <a:p>
          <a:r>
            <a:rPr lang="en-US" dirty="0"/>
            <a:t>Deep Example Based Colorization</a:t>
          </a:r>
          <a:endParaRPr lang="en-IN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/>
      <dgm:spPr/>
      <dgm:t>
        <a:bodyPr/>
        <a:lstStyle/>
        <a:p>
          <a:r>
            <a:rPr lang="en-US" dirty="0"/>
            <a:t>Instance-Aware  Image Colorization</a:t>
          </a:r>
          <a:endParaRPr lang="en-IN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C045336D-B4F6-41C8-A712-14D83BD4AAF7}">
      <dgm:prSet phldrT="[Text]"/>
      <dgm:spPr/>
      <dgm:t>
        <a:bodyPr/>
        <a:lstStyle/>
        <a:p>
          <a:r>
            <a:rPr lang="en-US" dirty="0"/>
            <a:t>Fast Deep Exemplar Colorization</a:t>
          </a:r>
          <a:endParaRPr lang="en-IN" dirty="0"/>
        </a:p>
      </dgm:t>
    </dgm:pt>
    <dgm:pt modelId="{0E729B40-DB21-4FC1-8199-9E663F819169}" type="parTrans" cxnId="{773A0E3C-C5B7-4273-8328-32EE90B444E0}">
      <dgm:prSet/>
      <dgm:spPr/>
      <dgm:t>
        <a:bodyPr/>
        <a:lstStyle/>
        <a:p>
          <a:endParaRPr lang="en-IN"/>
        </a:p>
      </dgm:t>
    </dgm:pt>
    <dgm:pt modelId="{B6884662-8749-49C3-A89F-8E77E0AFAD4B}" type="sibTrans" cxnId="{773A0E3C-C5B7-4273-8328-32EE90B444E0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6E970E-C877-4C33-AE94-7C9392FBB28F}" type="pres">
      <dgm:prSet presAssocID="{C045336D-B4F6-41C8-A712-14D83BD4AAF7}" presName="Accent3" presStyleCnt="0"/>
      <dgm:spPr/>
    </dgm:pt>
    <dgm:pt modelId="{2354ADF2-EE65-4CD2-86F0-A6CB58809D17}" type="pres">
      <dgm:prSet presAssocID="{C045336D-B4F6-41C8-A712-14D83BD4AAF7}" presName="Accent" presStyleLbl="node1" presStyleIdx="0" presStyleCnt="3"/>
      <dgm:spPr/>
    </dgm:pt>
    <dgm:pt modelId="{E5C686A2-B302-4083-86F5-EF3F8D1DBEC4}" type="pres">
      <dgm:prSet presAssocID="{C045336D-B4F6-41C8-A712-14D83BD4AAF7}" presName="ParentBackground3" presStyleCnt="0"/>
      <dgm:spPr/>
    </dgm:pt>
    <dgm:pt modelId="{43EF2EFC-D770-46E8-9AB2-B9E9419E8132}" type="pres">
      <dgm:prSet presAssocID="{C045336D-B4F6-41C8-A712-14D83BD4AAF7}" presName="ParentBackground" presStyleLbl="fgAcc1" presStyleIdx="0" presStyleCnt="3"/>
      <dgm:spPr/>
    </dgm:pt>
    <dgm:pt modelId="{0D28DAE9-33FD-49CD-87C6-AEA8323EC904}" type="pres">
      <dgm:prSet presAssocID="{C045336D-B4F6-41C8-A712-14D83BD4AA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1" presStyleCnt="3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1" presStyleCnt="3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2" presStyleCnt="3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2" presStyleCnt="3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ED3C1B-CBC6-456A-91B6-41B08AFFC095}" type="presOf" srcId="{C045336D-B4F6-41C8-A712-14D83BD4AAF7}" destId="{43EF2EFC-D770-46E8-9AB2-B9E9419E8132}" srcOrd="0" destOrd="0" presId="urn:microsoft.com/office/officeart/2011/layout/CircleProcess"/>
    <dgm:cxn modelId="{773A0E3C-C5B7-4273-8328-32EE90B444E0}" srcId="{A40A77DE-00D5-4366-AD1D-D23836D226D9}" destId="{C045336D-B4F6-41C8-A712-14D83BD4AAF7}" srcOrd="2" destOrd="0" parTransId="{0E729B40-DB21-4FC1-8199-9E663F819169}" sibTransId="{B6884662-8749-49C3-A89F-8E77E0AFAD4B}"/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F4447F69-1B71-4D52-9FA2-B97124D837A3}" type="presOf" srcId="{C045336D-B4F6-41C8-A712-14D83BD4AAF7}" destId="{0D28DAE9-33FD-49CD-87C6-AEA8323EC904}" srcOrd="1" destOrd="0" presId="urn:microsoft.com/office/officeart/2011/layout/CircleProcess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F0628C7-8151-454E-9006-40E545AACE50}" type="presParOf" srcId="{060F146D-3558-44D4-BA82-D0B2562379B9}" destId="{486E970E-C877-4C33-AE94-7C9392FBB28F}" srcOrd="0" destOrd="0" presId="urn:microsoft.com/office/officeart/2011/layout/CircleProcess"/>
    <dgm:cxn modelId="{5776B191-10C6-4892-B128-18141BE6CE19}" type="presParOf" srcId="{486E970E-C877-4C33-AE94-7C9392FBB28F}" destId="{2354ADF2-EE65-4CD2-86F0-A6CB58809D17}" srcOrd="0" destOrd="0" presId="urn:microsoft.com/office/officeart/2011/layout/CircleProcess"/>
    <dgm:cxn modelId="{E3B49091-7314-4922-BA6F-6BC551C4F399}" type="presParOf" srcId="{060F146D-3558-44D4-BA82-D0B2562379B9}" destId="{E5C686A2-B302-4083-86F5-EF3F8D1DBEC4}" srcOrd="1" destOrd="0" presId="urn:microsoft.com/office/officeart/2011/layout/CircleProcess"/>
    <dgm:cxn modelId="{7E6DA03A-7429-42E7-A860-3C4F8EFA0984}" type="presParOf" srcId="{E5C686A2-B302-4083-86F5-EF3F8D1DBEC4}" destId="{43EF2EFC-D770-46E8-9AB2-B9E9419E8132}" srcOrd="0" destOrd="0" presId="urn:microsoft.com/office/officeart/2011/layout/CircleProcess"/>
    <dgm:cxn modelId="{64DEEE54-E392-4A76-A672-8307CA4E376A}" type="presParOf" srcId="{060F146D-3558-44D4-BA82-D0B2562379B9}" destId="{0D28DAE9-33FD-49CD-87C6-AEA8323EC904}" srcOrd="2" destOrd="0" presId="urn:microsoft.com/office/officeart/2011/layout/CircleProcess"/>
    <dgm:cxn modelId="{8C96A1BF-CD88-4CDE-9EDF-2D5C632A0B9D}" type="presParOf" srcId="{060F146D-3558-44D4-BA82-D0B2562379B9}" destId="{D70330AC-2971-4F8F-950F-45E3F1A1A54D}" srcOrd="3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4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5" destOrd="0" presId="urn:microsoft.com/office/officeart/2011/layout/CircleProcess"/>
    <dgm:cxn modelId="{70B518B3-45A6-4EF8-A8F1-56186AD23A25}" type="presParOf" srcId="{060F146D-3558-44D4-BA82-D0B2562379B9}" destId="{0B19BC9B-7A93-4BD7-BD8D-34466D5EC47A}" srcOrd="6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7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8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9919CDCA-1C04-4980-902A-23D4BC3F8E2C}">
      <dgm:prSet phldrT="[Text]"/>
      <dgm:spPr/>
      <dgm:t>
        <a:bodyPr/>
        <a:lstStyle/>
        <a:p>
          <a:r>
            <a:rPr lang="en-US" dirty="0"/>
            <a:t>Let There Be Color</a:t>
          </a:r>
          <a:endParaRPr lang="en-IN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/>
      <dgm:spPr/>
      <dgm:t>
        <a:bodyPr/>
        <a:lstStyle/>
        <a:p>
          <a:r>
            <a:rPr lang="en-US" dirty="0"/>
            <a:t>PixColor</a:t>
          </a:r>
          <a:endParaRPr lang="en-IN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C045336D-B4F6-41C8-A712-14D83BD4AAF7}">
      <dgm:prSet phldrT="[Text]"/>
      <dgm:spPr/>
      <dgm:t>
        <a:bodyPr/>
        <a:lstStyle/>
        <a:p>
          <a:r>
            <a:rPr lang="en-US" dirty="0"/>
            <a:t>Multiple Hypothesis Colorization</a:t>
          </a:r>
          <a:endParaRPr lang="en-IN" dirty="0"/>
        </a:p>
      </dgm:t>
    </dgm:pt>
    <dgm:pt modelId="{0E729B40-DB21-4FC1-8199-9E663F819169}" type="parTrans" cxnId="{773A0E3C-C5B7-4273-8328-32EE90B444E0}">
      <dgm:prSet/>
      <dgm:spPr/>
      <dgm:t>
        <a:bodyPr/>
        <a:lstStyle/>
        <a:p>
          <a:endParaRPr lang="en-IN"/>
        </a:p>
      </dgm:t>
    </dgm:pt>
    <dgm:pt modelId="{B6884662-8749-49C3-A89F-8E77E0AFAD4B}" type="sibTrans" cxnId="{773A0E3C-C5B7-4273-8328-32EE90B444E0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6E970E-C877-4C33-AE94-7C9392FBB28F}" type="pres">
      <dgm:prSet presAssocID="{C045336D-B4F6-41C8-A712-14D83BD4AAF7}" presName="Accent3" presStyleCnt="0"/>
      <dgm:spPr/>
    </dgm:pt>
    <dgm:pt modelId="{2354ADF2-EE65-4CD2-86F0-A6CB58809D17}" type="pres">
      <dgm:prSet presAssocID="{C045336D-B4F6-41C8-A712-14D83BD4AAF7}" presName="Accent" presStyleLbl="node1" presStyleIdx="0" presStyleCnt="3"/>
      <dgm:spPr/>
    </dgm:pt>
    <dgm:pt modelId="{E5C686A2-B302-4083-86F5-EF3F8D1DBEC4}" type="pres">
      <dgm:prSet presAssocID="{C045336D-B4F6-41C8-A712-14D83BD4AAF7}" presName="ParentBackground3" presStyleCnt="0"/>
      <dgm:spPr/>
    </dgm:pt>
    <dgm:pt modelId="{43EF2EFC-D770-46E8-9AB2-B9E9419E8132}" type="pres">
      <dgm:prSet presAssocID="{C045336D-B4F6-41C8-A712-14D83BD4AAF7}" presName="ParentBackground" presStyleLbl="fgAcc1" presStyleIdx="0" presStyleCnt="3"/>
      <dgm:spPr/>
    </dgm:pt>
    <dgm:pt modelId="{0D28DAE9-33FD-49CD-87C6-AEA8323EC904}" type="pres">
      <dgm:prSet presAssocID="{C045336D-B4F6-41C8-A712-14D83BD4AA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1" presStyleCnt="3" custLinFactNeighborY="-1643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1" presStyleCnt="3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2" presStyleCnt="3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2" presStyleCnt="3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ED3C1B-CBC6-456A-91B6-41B08AFFC095}" type="presOf" srcId="{C045336D-B4F6-41C8-A712-14D83BD4AAF7}" destId="{43EF2EFC-D770-46E8-9AB2-B9E9419E8132}" srcOrd="0" destOrd="0" presId="urn:microsoft.com/office/officeart/2011/layout/CircleProcess"/>
    <dgm:cxn modelId="{773A0E3C-C5B7-4273-8328-32EE90B444E0}" srcId="{A40A77DE-00D5-4366-AD1D-D23836D226D9}" destId="{C045336D-B4F6-41C8-A712-14D83BD4AAF7}" srcOrd="2" destOrd="0" parTransId="{0E729B40-DB21-4FC1-8199-9E663F819169}" sibTransId="{B6884662-8749-49C3-A89F-8E77E0AFAD4B}"/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F4447F69-1B71-4D52-9FA2-B97124D837A3}" type="presOf" srcId="{C045336D-B4F6-41C8-A712-14D83BD4AAF7}" destId="{0D28DAE9-33FD-49CD-87C6-AEA8323EC904}" srcOrd="1" destOrd="0" presId="urn:microsoft.com/office/officeart/2011/layout/CircleProcess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F0628C7-8151-454E-9006-40E545AACE50}" type="presParOf" srcId="{060F146D-3558-44D4-BA82-D0B2562379B9}" destId="{486E970E-C877-4C33-AE94-7C9392FBB28F}" srcOrd="0" destOrd="0" presId="urn:microsoft.com/office/officeart/2011/layout/CircleProcess"/>
    <dgm:cxn modelId="{5776B191-10C6-4892-B128-18141BE6CE19}" type="presParOf" srcId="{486E970E-C877-4C33-AE94-7C9392FBB28F}" destId="{2354ADF2-EE65-4CD2-86F0-A6CB58809D17}" srcOrd="0" destOrd="0" presId="urn:microsoft.com/office/officeart/2011/layout/CircleProcess"/>
    <dgm:cxn modelId="{E3B49091-7314-4922-BA6F-6BC551C4F399}" type="presParOf" srcId="{060F146D-3558-44D4-BA82-D0B2562379B9}" destId="{E5C686A2-B302-4083-86F5-EF3F8D1DBEC4}" srcOrd="1" destOrd="0" presId="urn:microsoft.com/office/officeart/2011/layout/CircleProcess"/>
    <dgm:cxn modelId="{7E6DA03A-7429-42E7-A860-3C4F8EFA0984}" type="presParOf" srcId="{E5C686A2-B302-4083-86F5-EF3F8D1DBEC4}" destId="{43EF2EFC-D770-46E8-9AB2-B9E9419E8132}" srcOrd="0" destOrd="0" presId="urn:microsoft.com/office/officeart/2011/layout/CircleProcess"/>
    <dgm:cxn modelId="{64DEEE54-E392-4A76-A672-8307CA4E376A}" type="presParOf" srcId="{060F146D-3558-44D4-BA82-D0B2562379B9}" destId="{0D28DAE9-33FD-49CD-87C6-AEA8323EC904}" srcOrd="2" destOrd="0" presId="urn:microsoft.com/office/officeart/2011/layout/CircleProcess"/>
    <dgm:cxn modelId="{8C96A1BF-CD88-4CDE-9EDF-2D5C632A0B9D}" type="presParOf" srcId="{060F146D-3558-44D4-BA82-D0B2562379B9}" destId="{D70330AC-2971-4F8F-950F-45E3F1A1A54D}" srcOrd="3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4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5" destOrd="0" presId="urn:microsoft.com/office/officeart/2011/layout/CircleProcess"/>
    <dgm:cxn modelId="{70B518B3-45A6-4EF8-A8F1-56186AD23A25}" type="presParOf" srcId="{060F146D-3558-44D4-BA82-D0B2562379B9}" destId="{0B19BC9B-7A93-4BD7-BD8D-34466D5EC47A}" srcOrd="6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7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8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919CDCA-1C04-4980-902A-23D4BC3F8E2C}">
      <dgm:prSet phldrT="[Text]"/>
      <dgm:spPr/>
      <dgm:t>
        <a:bodyPr/>
        <a:lstStyle/>
        <a:p>
          <a:r>
            <a:rPr lang="en-US" dirty="0"/>
            <a:t>Unsupervised Diverse Colorization</a:t>
          </a:r>
          <a:endParaRPr lang="en-IN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/>
      <dgm:spPr/>
      <dgm:t>
        <a:bodyPr/>
        <a:lstStyle/>
        <a:p>
          <a:r>
            <a:rPr lang="en-US" dirty="0"/>
            <a:t>ICGAN</a:t>
          </a:r>
          <a:endParaRPr lang="en-IN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C045336D-B4F6-41C8-A712-14D83BD4AAF7}">
      <dgm:prSet phldrT="[Text]"/>
      <dgm:spPr/>
      <dgm:t>
        <a:bodyPr/>
        <a:lstStyle/>
        <a:p>
          <a:r>
            <a:rPr lang="en-US" dirty="0"/>
            <a:t>Learning Diverse Image Colorization</a:t>
          </a:r>
          <a:endParaRPr lang="en-IN" dirty="0"/>
        </a:p>
      </dgm:t>
    </dgm:pt>
    <dgm:pt modelId="{0E729B40-DB21-4FC1-8199-9E663F819169}" type="parTrans" cxnId="{773A0E3C-C5B7-4273-8328-32EE90B444E0}">
      <dgm:prSet/>
      <dgm:spPr/>
      <dgm:t>
        <a:bodyPr/>
        <a:lstStyle/>
        <a:p>
          <a:endParaRPr lang="en-IN"/>
        </a:p>
      </dgm:t>
    </dgm:pt>
    <dgm:pt modelId="{B6884662-8749-49C3-A89F-8E77E0AFAD4B}" type="sibTrans" cxnId="{773A0E3C-C5B7-4273-8328-32EE90B444E0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6E970E-C877-4C33-AE94-7C9392FBB28F}" type="pres">
      <dgm:prSet presAssocID="{C045336D-B4F6-41C8-A712-14D83BD4AAF7}" presName="Accent3" presStyleCnt="0"/>
      <dgm:spPr/>
    </dgm:pt>
    <dgm:pt modelId="{2354ADF2-EE65-4CD2-86F0-A6CB58809D17}" type="pres">
      <dgm:prSet presAssocID="{C045336D-B4F6-41C8-A712-14D83BD4AAF7}" presName="Accent" presStyleLbl="node1" presStyleIdx="0" presStyleCnt="3"/>
      <dgm:spPr/>
    </dgm:pt>
    <dgm:pt modelId="{E5C686A2-B302-4083-86F5-EF3F8D1DBEC4}" type="pres">
      <dgm:prSet presAssocID="{C045336D-B4F6-41C8-A712-14D83BD4AAF7}" presName="ParentBackground3" presStyleCnt="0"/>
      <dgm:spPr/>
    </dgm:pt>
    <dgm:pt modelId="{43EF2EFC-D770-46E8-9AB2-B9E9419E8132}" type="pres">
      <dgm:prSet presAssocID="{C045336D-B4F6-41C8-A712-14D83BD4AAF7}" presName="ParentBackground" presStyleLbl="fgAcc1" presStyleIdx="0" presStyleCnt="3"/>
      <dgm:spPr/>
    </dgm:pt>
    <dgm:pt modelId="{0D28DAE9-33FD-49CD-87C6-AEA8323EC904}" type="pres">
      <dgm:prSet presAssocID="{C045336D-B4F6-41C8-A712-14D83BD4AA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1" presStyleCnt="3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1" presStyleCnt="3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2" presStyleCnt="3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2" presStyleCnt="3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ED3C1B-CBC6-456A-91B6-41B08AFFC095}" type="presOf" srcId="{C045336D-B4F6-41C8-A712-14D83BD4AAF7}" destId="{43EF2EFC-D770-46E8-9AB2-B9E9419E8132}" srcOrd="0" destOrd="0" presId="urn:microsoft.com/office/officeart/2011/layout/CircleProcess"/>
    <dgm:cxn modelId="{773A0E3C-C5B7-4273-8328-32EE90B444E0}" srcId="{A40A77DE-00D5-4366-AD1D-D23836D226D9}" destId="{C045336D-B4F6-41C8-A712-14D83BD4AAF7}" srcOrd="2" destOrd="0" parTransId="{0E729B40-DB21-4FC1-8199-9E663F819169}" sibTransId="{B6884662-8749-49C3-A89F-8E77E0AFAD4B}"/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F4447F69-1B71-4D52-9FA2-B97124D837A3}" type="presOf" srcId="{C045336D-B4F6-41C8-A712-14D83BD4AAF7}" destId="{0D28DAE9-33FD-49CD-87C6-AEA8323EC904}" srcOrd="1" destOrd="0" presId="urn:microsoft.com/office/officeart/2011/layout/CircleProcess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F0628C7-8151-454E-9006-40E545AACE50}" type="presParOf" srcId="{060F146D-3558-44D4-BA82-D0B2562379B9}" destId="{486E970E-C877-4C33-AE94-7C9392FBB28F}" srcOrd="0" destOrd="0" presId="urn:microsoft.com/office/officeart/2011/layout/CircleProcess"/>
    <dgm:cxn modelId="{5776B191-10C6-4892-B128-18141BE6CE19}" type="presParOf" srcId="{486E970E-C877-4C33-AE94-7C9392FBB28F}" destId="{2354ADF2-EE65-4CD2-86F0-A6CB58809D17}" srcOrd="0" destOrd="0" presId="urn:microsoft.com/office/officeart/2011/layout/CircleProcess"/>
    <dgm:cxn modelId="{E3B49091-7314-4922-BA6F-6BC551C4F399}" type="presParOf" srcId="{060F146D-3558-44D4-BA82-D0B2562379B9}" destId="{E5C686A2-B302-4083-86F5-EF3F8D1DBEC4}" srcOrd="1" destOrd="0" presId="urn:microsoft.com/office/officeart/2011/layout/CircleProcess"/>
    <dgm:cxn modelId="{7E6DA03A-7429-42E7-A860-3C4F8EFA0984}" type="presParOf" srcId="{E5C686A2-B302-4083-86F5-EF3F8D1DBEC4}" destId="{43EF2EFC-D770-46E8-9AB2-B9E9419E8132}" srcOrd="0" destOrd="0" presId="urn:microsoft.com/office/officeart/2011/layout/CircleProcess"/>
    <dgm:cxn modelId="{64DEEE54-E392-4A76-A672-8307CA4E376A}" type="presParOf" srcId="{060F146D-3558-44D4-BA82-D0B2562379B9}" destId="{0D28DAE9-33FD-49CD-87C6-AEA8323EC904}" srcOrd="2" destOrd="0" presId="urn:microsoft.com/office/officeart/2011/layout/CircleProcess"/>
    <dgm:cxn modelId="{8C96A1BF-CD88-4CDE-9EDF-2D5C632A0B9D}" type="presParOf" srcId="{060F146D-3558-44D4-BA82-D0B2562379B9}" destId="{D70330AC-2971-4F8F-950F-45E3F1A1A54D}" srcOrd="3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4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5" destOrd="0" presId="urn:microsoft.com/office/officeart/2011/layout/CircleProcess"/>
    <dgm:cxn modelId="{70B518B3-45A6-4EF8-A8F1-56186AD23A25}" type="presParOf" srcId="{060F146D-3558-44D4-BA82-D0B2562379B9}" destId="{0B19BC9B-7A93-4BD7-BD8D-34466D5EC47A}" srcOrd="6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7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9919CDCA-1C04-4980-902A-23D4BC3F8E2C}">
      <dgm:prSet phldrT="[Text]"/>
      <dgm:spPr/>
      <dgm:t>
        <a:bodyPr/>
        <a:lstStyle/>
        <a:p>
          <a:r>
            <a:rPr lang="en-US" dirty="0"/>
            <a:t>Infrared Colorization</a:t>
          </a:r>
          <a:endParaRPr lang="en-IN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/>
      <dgm:spPr/>
      <dgm:t>
        <a:bodyPr/>
        <a:lstStyle/>
        <a:p>
          <a:r>
            <a:rPr lang="en-US" dirty="0"/>
            <a:t>Radar Image Colorization</a:t>
          </a:r>
          <a:endParaRPr lang="en-IN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C045336D-B4F6-41C8-A712-14D83BD4AAF7}">
      <dgm:prSet phldrT="[Text]"/>
      <dgm:spPr/>
      <dgm:t>
        <a:bodyPr/>
        <a:lstStyle/>
        <a:p>
          <a:r>
            <a:rPr lang="en-US" dirty="0"/>
            <a:t>Sketch Image Colorization</a:t>
          </a:r>
          <a:endParaRPr lang="en-IN" dirty="0"/>
        </a:p>
      </dgm:t>
    </dgm:pt>
    <dgm:pt modelId="{0E729B40-DB21-4FC1-8199-9E663F819169}" type="parTrans" cxnId="{773A0E3C-C5B7-4273-8328-32EE90B444E0}">
      <dgm:prSet/>
      <dgm:spPr/>
      <dgm:t>
        <a:bodyPr/>
        <a:lstStyle/>
        <a:p>
          <a:endParaRPr lang="en-IN"/>
        </a:p>
      </dgm:t>
    </dgm:pt>
    <dgm:pt modelId="{B6884662-8749-49C3-A89F-8E77E0AFAD4B}" type="sibTrans" cxnId="{773A0E3C-C5B7-4273-8328-32EE90B444E0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6E970E-C877-4C33-AE94-7C9392FBB28F}" type="pres">
      <dgm:prSet presAssocID="{C045336D-B4F6-41C8-A712-14D83BD4AAF7}" presName="Accent3" presStyleCnt="0"/>
      <dgm:spPr/>
    </dgm:pt>
    <dgm:pt modelId="{2354ADF2-EE65-4CD2-86F0-A6CB58809D17}" type="pres">
      <dgm:prSet presAssocID="{C045336D-B4F6-41C8-A712-14D83BD4AAF7}" presName="Accent" presStyleLbl="node1" presStyleIdx="0" presStyleCnt="3"/>
      <dgm:spPr/>
    </dgm:pt>
    <dgm:pt modelId="{E5C686A2-B302-4083-86F5-EF3F8D1DBEC4}" type="pres">
      <dgm:prSet presAssocID="{C045336D-B4F6-41C8-A712-14D83BD4AAF7}" presName="ParentBackground3" presStyleCnt="0"/>
      <dgm:spPr/>
    </dgm:pt>
    <dgm:pt modelId="{43EF2EFC-D770-46E8-9AB2-B9E9419E8132}" type="pres">
      <dgm:prSet presAssocID="{C045336D-B4F6-41C8-A712-14D83BD4AAF7}" presName="ParentBackground" presStyleLbl="fgAcc1" presStyleIdx="0" presStyleCnt="3"/>
      <dgm:spPr/>
    </dgm:pt>
    <dgm:pt modelId="{0D28DAE9-33FD-49CD-87C6-AEA8323EC904}" type="pres">
      <dgm:prSet presAssocID="{C045336D-B4F6-41C8-A712-14D83BD4AA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1" presStyleCnt="3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1" presStyleCnt="3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2" presStyleCnt="3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2" presStyleCnt="3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ED3C1B-CBC6-456A-91B6-41B08AFFC095}" type="presOf" srcId="{C045336D-B4F6-41C8-A712-14D83BD4AAF7}" destId="{43EF2EFC-D770-46E8-9AB2-B9E9419E8132}" srcOrd="0" destOrd="0" presId="urn:microsoft.com/office/officeart/2011/layout/CircleProcess"/>
    <dgm:cxn modelId="{773A0E3C-C5B7-4273-8328-32EE90B444E0}" srcId="{A40A77DE-00D5-4366-AD1D-D23836D226D9}" destId="{C045336D-B4F6-41C8-A712-14D83BD4AAF7}" srcOrd="2" destOrd="0" parTransId="{0E729B40-DB21-4FC1-8199-9E663F819169}" sibTransId="{B6884662-8749-49C3-A89F-8E77E0AFAD4B}"/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F4447F69-1B71-4D52-9FA2-B97124D837A3}" type="presOf" srcId="{C045336D-B4F6-41C8-A712-14D83BD4AAF7}" destId="{0D28DAE9-33FD-49CD-87C6-AEA8323EC904}" srcOrd="1" destOrd="0" presId="urn:microsoft.com/office/officeart/2011/layout/CircleProcess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F0628C7-8151-454E-9006-40E545AACE50}" type="presParOf" srcId="{060F146D-3558-44D4-BA82-D0B2562379B9}" destId="{486E970E-C877-4C33-AE94-7C9392FBB28F}" srcOrd="0" destOrd="0" presId="urn:microsoft.com/office/officeart/2011/layout/CircleProcess"/>
    <dgm:cxn modelId="{5776B191-10C6-4892-B128-18141BE6CE19}" type="presParOf" srcId="{486E970E-C877-4C33-AE94-7C9392FBB28F}" destId="{2354ADF2-EE65-4CD2-86F0-A6CB58809D17}" srcOrd="0" destOrd="0" presId="urn:microsoft.com/office/officeart/2011/layout/CircleProcess"/>
    <dgm:cxn modelId="{E3B49091-7314-4922-BA6F-6BC551C4F399}" type="presParOf" srcId="{060F146D-3558-44D4-BA82-D0B2562379B9}" destId="{E5C686A2-B302-4083-86F5-EF3F8D1DBEC4}" srcOrd="1" destOrd="0" presId="urn:microsoft.com/office/officeart/2011/layout/CircleProcess"/>
    <dgm:cxn modelId="{7E6DA03A-7429-42E7-A860-3C4F8EFA0984}" type="presParOf" srcId="{E5C686A2-B302-4083-86F5-EF3F8D1DBEC4}" destId="{43EF2EFC-D770-46E8-9AB2-B9E9419E8132}" srcOrd="0" destOrd="0" presId="urn:microsoft.com/office/officeart/2011/layout/CircleProcess"/>
    <dgm:cxn modelId="{64DEEE54-E392-4A76-A672-8307CA4E376A}" type="presParOf" srcId="{060F146D-3558-44D4-BA82-D0B2562379B9}" destId="{0D28DAE9-33FD-49CD-87C6-AEA8323EC904}" srcOrd="2" destOrd="0" presId="urn:microsoft.com/office/officeart/2011/layout/CircleProcess"/>
    <dgm:cxn modelId="{8C96A1BF-CD88-4CDE-9EDF-2D5C632A0B9D}" type="presParOf" srcId="{060F146D-3558-44D4-BA82-D0B2562379B9}" destId="{D70330AC-2971-4F8F-950F-45E3F1A1A54D}" srcOrd="3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4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5" destOrd="0" presId="urn:microsoft.com/office/officeart/2011/layout/CircleProcess"/>
    <dgm:cxn modelId="{70B518B3-45A6-4EF8-A8F1-56186AD23A25}" type="presParOf" srcId="{060F146D-3558-44D4-BA82-D0B2562379B9}" destId="{0B19BC9B-7A93-4BD7-BD8D-34466D5EC47A}" srcOrd="6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7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8" destOrd="0" presId="urn:microsoft.com/office/officeart/2011/layout/CircleProcess"/>
  </dgm:cxnLst>
  <dgm:bg>
    <a:noFill/>
    <a:effectLst>
      <a:glow rad="1397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9919CDCA-1C04-4980-902A-23D4BC3F8E2C}">
      <dgm:prSet phldrT="[Text]"/>
      <dgm:spPr/>
      <dgm:t>
        <a:bodyPr/>
        <a:lstStyle/>
        <a:p>
          <a:r>
            <a:rPr lang="en-US" dirty="0"/>
            <a:t>Scribbler</a:t>
          </a:r>
          <a:endParaRPr lang="en-IN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/>
      <dgm:spPr/>
      <dgm:t>
        <a:bodyPr/>
        <a:lstStyle/>
        <a:p>
          <a:r>
            <a:rPr lang="en-US" dirty="0"/>
            <a:t>Real-time User-Guided Colorization</a:t>
          </a:r>
          <a:endParaRPr lang="en-IN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C045336D-B4F6-41C8-A712-14D83BD4AAF7}">
      <dgm:prSet phldrT="[Text]"/>
      <dgm:spPr/>
      <dgm:t>
        <a:bodyPr/>
        <a:lstStyle/>
        <a:p>
          <a:r>
            <a:rPr lang="en-US" dirty="0"/>
            <a:t>Interactive Deep Colorization</a:t>
          </a:r>
          <a:endParaRPr lang="en-IN" dirty="0"/>
        </a:p>
      </dgm:t>
    </dgm:pt>
    <dgm:pt modelId="{0E729B40-DB21-4FC1-8199-9E663F819169}" type="parTrans" cxnId="{773A0E3C-C5B7-4273-8328-32EE90B444E0}">
      <dgm:prSet/>
      <dgm:spPr/>
      <dgm:t>
        <a:bodyPr/>
        <a:lstStyle/>
        <a:p>
          <a:endParaRPr lang="en-IN"/>
        </a:p>
      </dgm:t>
    </dgm:pt>
    <dgm:pt modelId="{B6884662-8749-49C3-A89F-8E77E0AFAD4B}" type="sibTrans" cxnId="{773A0E3C-C5B7-4273-8328-32EE90B444E0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6E970E-C877-4C33-AE94-7C9392FBB28F}" type="pres">
      <dgm:prSet presAssocID="{C045336D-B4F6-41C8-A712-14D83BD4AAF7}" presName="Accent3" presStyleCnt="0"/>
      <dgm:spPr/>
    </dgm:pt>
    <dgm:pt modelId="{2354ADF2-EE65-4CD2-86F0-A6CB58809D17}" type="pres">
      <dgm:prSet presAssocID="{C045336D-B4F6-41C8-A712-14D83BD4AAF7}" presName="Accent" presStyleLbl="node1" presStyleIdx="0" presStyleCnt="3"/>
      <dgm:spPr/>
    </dgm:pt>
    <dgm:pt modelId="{E5C686A2-B302-4083-86F5-EF3F8D1DBEC4}" type="pres">
      <dgm:prSet presAssocID="{C045336D-B4F6-41C8-A712-14D83BD4AAF7}" presName="ParentBackground3" presStyleCnt="0"/>
      <dgm:spPr/>
    </dgm:pt>
    <dgm:pt modelId="{43EF2EFC-D770-46E8-9AB2-B9E9419E8132}" type="pres">
      <dgm:prSet presAssocID="{C045336D-B4F6-41C8-A712-14D83BD4AAF7}" presName="ParentBackground" presStyleLbl="fgAcc1" presStyleIdx="0" presStyleCnt="3"/>
      <dgm:spPr/>
    </dgm:pt>
    <dgm:pt modelId="{0D28DAE9-33FD-49CD-87C6-AEA8323EC904}" type="pres">
      <dgm:prSet presAssocID="{C045336D-B4F6-41C8-A712-14D83BD4AA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1" presStyleCnt="3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1" presStyleCnt="3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2" presStyleCnt="3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2" presStyleCnt="3" custLinFactNeighborY="-1857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ED3C1B-CBC6-456A-91B6-41B08AFFC095}" type="presOf" srcId="{C045336D-B4F6-41C8-A712-14D83BD4AAF7}" destId="{43EF2EFC-D770-46E8-9AB2-B9E9419E8132}" srcOrd="0" destOrd="0" presId="urn:microsoft.com/office/officeart/2011/layout/CircleProcess"/>
    <dgm:cxn modelId="{773A0E3C-C5B7-4273-8328-32EE90B444E0}" srcId="{A40A77DE-00D5-4366-AD1D-D23836D226D9}" destId="{C045336D-B4F6-41C8-A712-14D83BD4AAF7}" srcOrd="2" destOrd="0" parTransId="{0E729B40-DB21-4FC1-8199-9E663F819169}" sibTransId="{B6884662-8749-49C3-A89F-8E77E0AFAD4B}"/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F4447F69-1B71-4D52-9FA2-B97124D837A3}" type="presOf" srcId="{C045336D-B4F6-41C8-A712-14D83BD4AAF7}" destId="{0D28DAE9-33FD-49CD-87C6-AEA8323EC904}" srcOrd="1" destOrd="0" presId="urn:microsoft.com/office/officeart/2011/layout/CircleProcess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F0628C7-8151-454E-9006-40E545AACE50}" type="presParOf" srcId="{060F146D-3558-44D4-BA82-D0B2562379B9}" destId="{486E970E-C877-4C33-AE94-7C9392FBB28F}" srcOrd="0" destOrd="0" presId="urn:microsoft.com/office/officeart/2011/layout/CircleProcess"/>
    <dgm:cxn modelId="{5776B191-10C6-4892-B128-18141BE6CE19}" type="presParOf" srcId="{486E970E-C877-4C33-AE94-7C9392FBB28F}" destId="{2354ADF2-EE65-4CD2-86F0-A6CB58809D17}" srcOrd="0" destOrd="0" presId="urn:microsoft.com/office/officeart/2011/layout/CircleProcess"/>
    <dgm:cxn modelId="{E3B49091-7314-4922-BA6F-6BC551C4F399}" type="presParOf" srcId="{060F146D-3558-44D4-BA82-D0B2562379B9}" destId="{E5C686A2-B302-4083-86F5-EF3F8D1DBEC4}" srcOrd="1" destOrd="0" presId="urn:microsoft.com/office/officeart/2011/layout/CircleProcess"/>
    <dgm:cxn modelId="{7E6DA03A-7429-42E7-A860-3C4F8EFA0984}" type="presParOf" srcId="{E5C686A2-B302-4083-86F5-EF3F8D1DBEC4}" destId="{43EF2EFC-D770-46E8-9AB2-B9E9419E8132}" srcOrd="0" destOrd="0" presId="urn:microsoft.com/office/officeart/2011/layout/CircleProcess"/>
    <dgm:cxn modelId="{64DEEE54-E392-4A76-A672-8307CA4E376A}" type="presParOf" srcId="{060F146D-3558-44D4-BA82-D0B2562379B9}" destId="{0D28DAE9-33FD-49CD-87C6-AEA8323EC904}" srcOrd="2" destOrd="0" presId="urn:microsoft.com/office/officeart/2011/layout/CircleProcess"/>
    <dgm:cxn modelId="{8C96A1BF-CD88-4CDE-9EDF-2D5C632A0B9D}" type="presParOf" srcId="{060F146D-3558-44D4-BA82-D0B2562379B9}" destId="{D70330AC-2971-4F8F-950F-45E3F1A1A54D}" srcOrd="3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4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5" destOrd="0" presId="urn:microsoft.com/office/officeart/2011/layout/CircleProcess"/>
    <dgm:cxn modelId="{70B518B3-45A6-4EF8-A8F1-56186AD23A25}" type="presParOf" srcId="{060F146D-3558-44D4-BA82-D0B2562379B9}" destId="{0B19BC9B-7A93-4BD7-BD8D-34466D5EC47A}" srcOrd="6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7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8" destOrd="0" presId="urn:microsoft.com/office/officeart/2011/layout/CircleProcess"/>
  </dgm:cxnLst>
  <dgm:bg>
    <a:noFill/>
    <a:effectLst>
      <a:glow rad="63500">
        <a:schemeClr val="accent3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  <a:softEdge rad="12700"/>
    </a:effectLst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0A77DE-00D5-4366-AD1D-D23836D226D9}" type="doc">
      <dgm:prSet loTypeId="urn:microsoft.com/office/officeart/2011/layout/CircleProcess" loCatId="officeonline" qsTypeId="urn:microsoft.com/office/officeart/2005/8/quickstyle/3d5" qsCatId="3D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9919CDCA-1C04-4980-902A-23D4BC3F8E2C}">
      <dgm:prSet phldrT="[Text]"/>
      <dgm:spPr/>
      <dgm:t>
        <a:bodyPr/>
        <a:lstStyle/>
        <a:p>
          <a:r>
            <a:rPr lang="en-US" dirty="0"/>
            <a:t>Learning to Color From Language</a:t>
          </a:r>
          <a:endParaRPr lang="en-IN" dirty="0"/>
        </a:p>
      </dgm:t>
    </dgm:pt>
    <dgm:pt modelId="{1D0F7B43-7219-44F3-8DE3-64971401BC14}" type="parTrans" cxnId="{34E2885B-3BED-4112-ACA6-7CF734C19B67}">
      <dgm:prSet/>
      <dgm:spPr/>
      <dgm:t>
        <a:bodyPr/>
        <a:lstStyle/>
        <a:p>
          <a:endParaRPr lang="en-IN"/>
        </a:p>
      </dgm:t>
    </dgm:pt>
    <dgm:pt modelId="{3B11AD5F-9F0C-48B4-9D48-7DA8C53E610E}" type="sibTrans" cxnId="{34E2885B-3BED-4112-ACA6-7CF734C19B67}">
      <dgm:prSet/>
      <dgm:spPr/>
      <dgm:t>
        <a:bodyPr/>
        <a:lstStyle/>
        <a:p>
          <a:endParaRPr lang="en-IN"/>
        </a:p>
      </dgm:t>
    </dgm:pt>
    <dgm:pt modelId="{0F3BAB2E-D090-43C4-A9DF-C9E26AE4ECC4}">
      <dgm:prSet phldrT="[Text]"/>
      <dgm:spPr/>
      <dgm:t>
        <a:bodyPr/>
        <a:lstStyle/>
        <a:p>
          <a:r>
            <a:rPr lang="en-US" dirty="0"/>
            <a:t>Text2Colors</a:t>
          </a:r>
          <a:endParaRPr lang="en-IN" dirty="0"/>
        </a:p>
      </dgm:t>
    </dgm:pt>
    <dgm:pt modelId="{34045BF0-4CE3-4BC2-8CB2-883AADA10544}" type="parTrans" cxnId="{D71E2195-84F7-4143-9379-262B7EC3AD3E}">
      <dgm:prSet/>
      <dgm:spPr/>
      <dgm:t>
        <a:bodyPr/>
        <a:lstStyle/>
        <a:p>
          <a:endParaRPr lang="en-IN"/>
        </a:p>
      </dgm:t>
    </dgm:pt>
    <dgm:pt modelId="{75CB8049-C040-44C7-A509-1A03141839D8}" type="sibTrans" cxnId="{D71E2195-84F7-4143-9379-262B7EC3AD3E}">
      <dgm:prSet/>
      <dgm:spPr/>
      <dgm:t>
        <a:bodyPr/>
        <a:lstStyle/>
        <a:p>
          <a:endParaRPr lang="en-IN"/>
        </a:p>
      </dgm:t>
    </dgm:pt>
    <dgm:pt modelId="{060F146D-3558-44D4-BA82-D0B2562379B9}" type="pres">
      <dgm:prSet presAssocID="{A40A77DE-00D5-4366-AD1D-D23836D22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70330AC-2971-4F8F-950F-45E3F1A1A54D}" type="pres">
      <dgm:prSet presAssocID="{0F3BAB2E-D090-43C4-A9DF-C9E26AE4ECC4}" presName="Accent2" presStyleCnt="0"/>
      <dgm:spPr/>
    </dgm:pt>
    <dgm:pt modelId="{67558963-F454-4A26-858B-8EB5FB41852B}" type="pres">
      <dgm:prSet presAssocID="{0F3BAB2E-D090-43C4-A9DF-C9E26AE4ECC4}" presName="Accent" presStyleLbl="node1" presStyleIdx="0" presStyleCnt="2"/>
      <dgm:spPr/>
    </dgm:pt>
    <dgm:pt modelId="{6F2ACF41-AA54-418D-BCFD-8941800E6DF9}" type="pres">
      <dgm:prSet presAssocID="{0F3BAB2E-D090-43C4-A9DF-C9E26AE4ECC4}" presName="ParentBackground2" presStyleCnt="0"/>
      <dgm:spPr/>
    </dgm:pt>
    <dgm:pt modelId="{47861993-F9F5-4907-A8FF-F47A66E6332F}" type="pres">
      <dgm:prSet presAssocID="{0F3BAB2E-D090-43C4-A9DF-C9E26AE4ECC4}" presName="ParentBackground" presStyleLbl="fgAcc1" presStyleIdx="0" presStyleCnt="2"/>
      <dgm:spPr/>
    </dgm:pt>
    <dgm:pt modelId="{85335F3E-6355-491B-8DD3-7187D6B73DAD}" type="pres">
      <dgm:prSet presAssocID="{0F3BAB2E-D090-43C4-A9DF-C9E26AE4EC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B19BC9B-7A93-4BD7-BD8D-34466D5EC47A}" type="pres">
      <dgm:prSet presAssocID="{9919CDCA-1C04-4980-902A-23D4BC3F8E2C}" presName="Accent1" presStyleCnt="0"/>
      <dgm:spPr/>
    </dgm:pt>
    <dgm:pt modelId="{13BD0046-C257-4B69-A45B-EC71195EEE9C}" type="pres">
      <dgm:prSet presAssocID="{9919CDCA-1C04-4980-902A-23D4BC3F8E2C}" presName="Accent" presStyleLbl="node1" presStyleIdx="1" presStyleCnt="2"/>
      <dgm:spPr/>
    </dgm:pt>
    <dgm:pt modelId="{935D5602-66F3-406F-AD4D-9EB55E208FC4}" type="pres">
      <dgm:prSet presAssocID="{9919CDCA-1C04-4980-902A-23D4BC3F8E2C}" presName="ParentBackground1" presStyleCnt="0"/>
      <dgm:spPr/>
    </dgm:pt>
    <dgm:pt modelId="{927F92E4-458A-4DF9-81D5-940D538AA966}" type="pres">
      <dgm:prSet presAssocID="{9919CDCA-1C04-4980-902A-23D4BC3F8E2C}" presName="ParentBackground" presStyleLbl="fgAcc1" presStyleIdx="1" presStyleCnt="2"/>
      <dgm:spPr/>
    </dgm:pt>
    <dgm:pt modelId="{42F5B57A-6CDD-4047-9224-ED0BEA115ABF}" type="pres">
      <dgm:prSet presAssocID="{9919CDCA-1C04-4980-902A-23D4BC3F8E2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4E2885B-3BED-4112-ACA6-7CF734C19B67}" srcId="{A40A77DE-00D5-4366-AD1D-D23836D226D9}" destId="{9919CDCA-1C04-4980-902A-23D4BC3F8E2C}" srcOrd="0" destOrd="0" parTransId="{1D0F7B43-7219-44F3-8DE3-64971401BC14}" sibTransId="{3B11AD5F-9F0C-48B4-9D48-7DA8C53E610E}"/>
    <dgm:cxn modelId="{D71E2195-84F7-4143-9379-262B7EC3AD3E}" srcId="{A40A77DE-00D5-4366-AD1D-D23836D226D9}" destId="{0F3BAB2E-D090-43C4-A9DF-C9E26AE4ECC4}" srcOrd="1" destOrd="0" parTransId="{34045BF0-4CE3-4BC2-8CB2-883AADA10544}" sibTransId="{75CB8049-C040-44C7-A509-1A03141839D8}"/>
    <dgm:cxn modelId="{D62759C3-E762-4E5E-AD38-26DD1A9C1EA2}" type="presOf" srcId="{9919CDCA-1C04-4980-902A-23D4BC3F8E2C}" destId="{42F5B57A-6CDD-4047-9224-ED0BEA115ABF}" srcOrd="1" destOrd="0" presId="urn:microsoft.com/office/officeart/2011/layout/CircleProcess"/>
    <dgm:cxn modelId="{12E1FAD8-31F1-4DDD-A2B8-B79F5820149A}" type="presOf" srcId="{A40A77DE-00D5-4366-AD1D-D23836D226D9}" destId="{060F146D-3558-44D4-BA82-D0B2562379B9}" srcOrd="0" destOrd="0" presId="urn:microsoft.com/office/officeart/2011/layout/CircleProcess"/>
    <dgm:cxn modelId="{2D42A5D9-D4DE-4414-9FE8-43F0D4D80674}" type="presOf" srcId="{0F3BAB2E-D090-43C4-A9DF-C9E26AE4ECC4}" destId="{47861993-F9F5-4907-A8FF-F47A66E6332F}" srcOrd="0" destOrd="0" presId="urn:microsoft.com/office/officeart/2011/layout/CircleProcess"/>
    <dgm:cxn modelId="{2FE4B1DA-A13D-4D1E-8C25-8859BE3E97D7}" type="presOf" srcId="{0F3BAB2E-D090-43C4-A9DF-C9E26AE4ECC4}" destId="{85335F3E-6355-491B-8DD3-7187D6B73DAD}" srcOrd="1" destOrd="0" presId="urn:microsoft.com/office/officeart/2011/layout/CircleProcess"/>
    <dgm:cxn modelId="{AE7F54E0-F00F-49A3-AC29-F3F5D13E7086}" type="presOf" srcId="{9919CDCA-1C04-4980-902A-23D4BC3F8E2C}" destId="{927F92E4-458A-4DF9-81D5-940D538AA966}" srcOrd="0" destOrd="0" presId="urn:microsoft.com/office/officeart/2011/layout/CircleProcess"/>
    <dgm:cxn modelId="{8C96A1BF-CD88-4CDE-9EDF-2D5C632A0B9D}" type="presParOf" srcId="{060F146D-3558-44D4-BA82-D0B2562379B9}" destId="{D70330AC-2971-4F8F-950F-45E3F1A1A54D}" srcOrd="0" destOrd="0" presId="urn:microsoft.com/office/officeart/2011/layout/CircleProcess"/>
    <dgm:cxn modelId="{225B4CD7-62F4-4AE5-A86F-64BB033457D2}" type="presParOf" srcId="{D70330AC-2971-4F8F-950F-45E3F1A1A54D}" destId="{67558963-F454-4A26-858B-8EB5FB41852B}" srcOrd="0" destOrd="0" presId="urn:microsoft.com/office/officeart/2011/layout/CircleProcess"/>
    <dgm:cxn modelId="{6F9AEB93-2861-4382-A3C3-E257A69B25F0}" type="presParOf" srcId="{060F146D-3558-44D4-BA82-D0B2562379B9}" destId="{6F2ACF41-AA54-418D-BCFD-8941800E6DF9}" srcOrd="1" destOrd="0" presId="urn:microsoft.com/office/officeart/2011/layout/CircleProcess"/>
    <dgm:cxn modelId="{8B635128-05D8-4D9A-B3D2-290ACDCA93FE}" type="presParOf" srcId="{6F2ACF41-AA54-418D-BCFD-8941800E6DF9}" destId="{47861993-F9F5-4907-A8FF-F47A66E6332F}" srcOrd="0" destOrd="0" presId="urn:microsoft.com/office/officeart/2011/layout/CircleProcess"/>
    <dgm:cxn modelId="{F32ECE27-8D70-499B-8BB2-A23270C9A3F4}" type="presParOf" srcId="{060F146D-3558-44D4-BA82-D0B2562379B9}" destId="{85335F3E-6355-491B-8DD3-7187D6B73DAD}" srcOrd="2" destOrd="0" presId="urn:microsoft.com/office/officeart/2011/layout/CircleProcess"/>
    <dgm:cxn modelId="{70B518B3-45A6-4EF8-A8F1-56186AD23A25}" type="presParOf" srcId="{060F146D-3558-44D4-BA82-D0B2562379B9}" destId="{0B19BC9B-7A93-4BD7-BD8D-34466D5EC47A}" srcOrd="3" destOrd="0" presId="urn:microsoft.com/office/officeart/2011/layout/CircleProcess"/>
    <dgm:cxn modelId="{D95278C3-8A74-4CAE-B14A-74F5B74C0A3A}" type="presParOf" srcId="{0B19BC9B-7A93-4BD7-BD8D-34466D5EC47A}" destId="{13BD0046-C257-4B69-A45B-EC71195EEE9C}" srcOrd="0" destOrd="0" presId="urn:microsoft.com/office/officeart/2011/layout/CircleProcess"/>
    <dgm:cxn modelId="{89F51575-945E-48ED-85A7-EBFE85944073}" type="presParOf" srcId="{060F146D-3558-44D4-BA82-D0B2562379B9}" destId="{935D5602-66F3-406F-AD4D-9EB55E208FC4}" srcOrd="4" destOrd="0" presId="urn:microsoft.com/office/officeart/2011/layout/CircleProcess"/>
    <dgm:cxn modelId="{6CFCD76E-A963-43D8-BB3F-329D324893D8}" type="presParOf" srcId="{935D5602-66F3-406F-AD4D-9EB55E208FC4}" destId="{927F92E4-458A-4DF9-81D5-940D538AA966}" srcOrd="0" destOrd="0" presId="urn:microsoft.com/office/officeart/2011/layout/CircleProcess"/>
    <dgm:cxn modelId="{1F6B07E3-F7BD-447C-8ADE-D807A1984350}" type="presParOf" srcId="{060F146D-3558-44D4-BA82-D0B2562379B9}" destId="{42F5B57A-6CDD-4047-9224-ED0BEA115ABF}" srcOrd="5" destOrd="0" presId="urn:microsoft.com/office/officeart/2011/layout/CircleProcess"/>
  </dgm:cxnLst>
  <dgm:bg>
    <a:noFill/>
    <a:effectLst>
      <a:glow rad="1397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4C32-D055-44EE-93D4-765DF9CD1F67}">
      <dsp:nvSpPr>
        <dsp:cNvPr id="0" name=""/>
        <dsp:cNvSpPr/>
      </dsp:nvSpPr>
      <dsp:spPr>
        <a:xfrm>
          <a:off x="3379943" y="1651"/>
          <a:ext cx="1070570" cy="10705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Plain Networks</a:t>
          </a:r>
          <a:endParaRPr lang="en-IN" sz="1000" kern="1200" dirty="0"/>
        </a:p>
      </dsp:txBody>
      <dsp:txXfrm>
        <a:off x="3536724" y="158432"/>
        <a:ext cx="757008" cy="757008"/>
      </dsp:txXfrm>
    </dsp:sp>
    <dsp:sp modelId="{2FDED7B0-0BCC-4157-A7C2-237E41CE984D}">
      <dsp:nvSpPr>
        <dsp:cNvPr id="0" name=""/>
        <dsp:cNvSpPr/>
      </dsp:nvSpPr>
      <dsp:spPr>
        <a:xfrm rot="1542857">
          <a:off x="4490110" y="701849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494350" y="755537"/>
        <a:ext cx="199785" cy="216791"/>
      </dsp:txXfrm>
    </dsp:sp>
    <dsp:sp modelId="{5F11BD7A-5AFC-4643-9A95-C132DC9C5DFB}">
      <dsp:nvSpPr>
        <dsp:cNvPr id="0" name=""/>
        <dsp:cNvSpPr/>
      </dsp:nvSpPr>
      <dsp:spPr>
        <a:xfrm>
          <a:off x="4829669" y="699802"/>
          <a:ext cx="1070570" cy="1070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Exemplar-based Colorization Networks Networks</a:t>
          </a:r>
          <a:endParaRPr lang="en-IN" sz="1000" kern="1200" dirty="0"/>
        </a:p>
      </dsp:txBody>
      <dsp:txXfrm>
        <a:off x="4986450" y="856583"/>
        <a:ext cx="757008" cy="757008"/>
      </dsp:txXfrm>
    </dsp:sp>
    <dsp:sp modelId="{6089D411-7E41-4AB9-98F8-1DAC77C5E1EC}">
      <dsp:nvSpPr>
        <dsp:cNvPr id="0" name=""/>
        <dsp:cNvSpPr/>
      </dsp:nvSpPr>
      <dsp:spPr>
        <a:xfrm rot="4628571">
          <a:off x="5399480" y="1830920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5432765" y="1861445"/>
        <a:ext cx="199785" cy="216791"/>
      </dsp:txXfrm>
    </dsp:sp>
    <dsp:sp modelId="{44D9945C-B94D-4EAD-AEE8-4B3C0F50CF8A}">
      <dsp:nvSpPr>
        <dsp:cNvPr id="0" name=""/>
        <dsp:cNvSpPr/>
      </dsp:nvSpPr>
      <dsp:spPr>
        <a:xfrm>
          <a:off x="5187722" y="2268534"/>
          <a:ext cx="1070570" cy="10705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Multi-Path Colorization</a:t>
          </a:r>
          <a:endParaRPr lang="en-IN" sz="1000" kern="1200" dirty="0"/>
        </a:p>
      </dsp:txBody>
      <dsp:txXfrm>
        <a:off x="5344503" y="2425315"/>
        <a:ext cx="757008" cy="757008"/>
      </dsp:txXfrm>
    </dsp:sp>
    <dsp:sp modelId="{6A423CA8-6A1A-4998-A167-A380A0CB9A90}">
      <dsp:nvSpPr>
        <dsp:cNvPr id="0" name=""/>
        <dsp:cNvSpPr/>
      </dsp:nvSpPr>
      <dsp:spPr>
        <a:xfrm rot="7714286">
          <a:off x="5083719" y="3245858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5153222" y="3284650"/>
        <a:ext cx="199785" cy="216791"/>
      </dsp:txXfrm>
    </dsp:sp>
    <dsp:sp modelId="{5EDF66C2-C19A-45E0-BBD8-384938DFC999}">
      <dsp:nvSpPr>
        <dsp:cNvPr id="0" name=""/>
        <dsp:cNvSpPr/>
      </dsp:nvSpPr>
      <dsp:spPr>
        <a:xfrm>
          <a:off x="4184480" y="3526560"/>
          <a:ext cx="1070570" cy="10705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Diverse-Colorization Networks</a:t>
          </a:r>
          <a:endParaRPr lang="en-IN" sz="1000" kern="1200" dirty="0"/>
        </a:p>
      </dsp:txBody>
      <dsp:txXfrm>
        <a:off x="4341261" y="3683341"/>
        <a:ext cx="757008" cy="757008"/>
      </dsp:txXfrm>
    </dsp:sp>
    <dsp:sp modelId="{2D4D746C-DA8E-411D-865D-1A0FAD4DF334}">
      <dsp:nvSpPr>
        <dsp:cNvPr id="0" name=""/>
        <dsp:cNvSpPr/>
      </dsp:nvSpPr>
      <dsp:spPr>
        <a:xfrm rot="10800000">
          <a:off x="3780602" y="3881186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3866224" y="3953449"/>
        <a:ext cx="199785" cy="216791"/>
      </dsp:txXfrm>
    </dsp:sp>
    <dsp:sp modelId="{9A45A92E-507B-43C6-9C2A-55C06A22F777}">
      <dsp:nvSpPr>
        <dsp:cNvPr id="0" name=""/>
        <dsp:cNvSpPr/>
      </dsp:nvSpPr>
      <dsp:spPr>
        <a:xfrm>
          <a:off x="2575406" y="3526560"/>
          <a:ext cx="1070570" cy="10705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Text-based Networks</a:t>
          </a:r>
          <a:endParaRPr lang="en-IN" sz="1000" kern="1200" dirty="0"/>
        </a:p>
      </dsp:txBody>
      <dsp:txXfrm>
        <a:off x="2732187" y="3683341"/>
        <a:ext cx="757008" cy="757008"/>
      </dsp:txXfrm>
    </dsp:sp>
    <dsp:sp modelId="{2E10BA1D-2065-4882-ABE6-C1463280A523}">
      <dsp:nvSpPr>
        <dsp:cNvPr id="0" name=""/>
        <dsp:cNvSpPr/>
      </dsp:nvSpPr>
      <dsp:spPr>
        <a:xfrm rot="13885714">
          <a:off x="2471402" y="3258489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540905" y="3364223"/>
        <a:ext cx="199785" cy="216791"/>
      </dsp:txXfrm>
    </dsp:sp>
    <dsp:sp modelId="{7E1F1813-0778-4B24-9B88-5C61D7B7A229}">
      <dsp:nvSpPr>
        <dsp:cNvPr id="0" name=""/>
        <dsp:cNvSpPr/>
      </dsp:nvSpPr>
      <dsp:spPr>
        <a:xfrm>
          <a:off x="1572164" y="2268534"/>
          <a:ext cx="1070570" cy="10705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Domain-Specific Networks</a:t>
          </a:r>
          <a:endParaRPr lang="en-IN" sz="1000" kern="1200" dirty="0"/>
        </a:p>
      </dsp:txBody>
      <dsp:txXfrm>
        <a:off x="1728945" y="2425315"/>
        <a:ext cx="757008" cy="757008"/>
      </dsp:txXfrm>
    </dsp:sp>
    <dsp:sp modelId="{85CE7077-C891-4283-B0D2-4565F189E891}">
      <dsp:nvSpPr>
        <dsp:cNvPr id="0" name=""/>
        <dsp:cNvSpPr/>
      </dsp:nvSpPr>
      <dsp:spPr>
        <a:xfrm rot="16971429">
          <a:off x="2141974" y="1846670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175259" y="1960671"/>
        <a:ext cx="199785" cy="216791"/>
      </dsp:txXfrm>
    </dsp:sp>
    <dsp:sp modelId="{6603D26D-A4A6-4361-8A8C-560496E78865}">
      <dsp:nvSpPr>
        <dsp:cNvPr id="0" name=""/>
        <dsp:cNvSpPr/>
      </dsp:nvSpPr>
      <dsp:spPr>
        <a:xfrm>
          <a:off x="1930217" y="699802"/>
          <a:ext cx="1070570" cy="1070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angle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User-Guided Networks</a:t>
          </a:r>
          <a:endParaRPr lang="en-IN" sz="1600" kern="1200" dirty="0"/>
        </a:p>
      </dsp:txBody>
      <dsp:txXfrm>
        <a:off x="2086998" y="856583"/>
        <a:ext cx="757008" cy="757008"/>
      </dsp:txXfrm>
    </dsp:sp>
    <dsp:sp modelId="{EB6922C6-58F2-435E-8933-96CECF8EDA46}">
      <dsp:nvSpPr>
        <dsp:cNvPr id="0" name=""/>
        <dsp:cNvSpPr/>
      </dsp:nvSpPr>
      <dsp:spPr>
        <a:xfrm rot="20057143">
          <a:off x="3040384" y="708858"/>
          <a:ext cx="285407" cy="36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044624" y="799696"/>
        <a:ext cx="199785" cy="216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ADF2-EE65-4CD2-86F0-A6CB58809D17}">
      <dsp:nvSpPr>
        <dsp:cNvPr id="0" name=""/>
        <dsp:cNvSpPr/>
      </dsp:nvSpPr>
      <dsp:spPr>
        <a:xfrm>
          <a:off x="2314112" y="380229"/>
          <a:ext cx="1007217" cy="1007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F2EFC-D770-46E8-9AB2-B9E9419E8132}">
      <dsp:nvSpPr>
        <dsp:cNvPr id="0" name=""/>
        <dsp:cNvSpPr/>
      </dsp:nvSpPr>
      <dsp:spPr>
        <a:xfrm>
          <a:off x="2347555" y="413815"/>
          <a:ext cx="940331" cy="94023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Deep Depth Colorization</a:t>
          </a:r>
          <a:endParaRPr lang="en-IN" sz="1000" kern="1200" dirty="0"/>
        </a:p>
      </dsp:txBody>
      <dsp:txXfrm>
        <a:off x="2481981" y="548159"/>
        <a:ext cx="671478" cy="671543"/>
      </dsp:txXfrm>
    </dsp:sp>
    <dsp:sp modelId="{67558963-F454-4A26-858B-8EB5FB41852B}">
      <dsp:nvSpPr>
        <dsp:cNvPr id="0" name=""/>
        <dsp:cNvSpPr/>
      </dsp:nvSpPr>
      <dsp:spPr>
        <a:xfrm rot="2700000">
          <a:off x="1274337" y="381446"/>
          <a:ext cx="1004791" cy="1004791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306567" y="413815"/>
          <a:ext cx="940331" cy="94023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Colorful Colorization</a:t>
          </a:r>
          <a:endParaRPr lang="en-IN" sz="1000" kern="1200" dirty="0"/>
        </a:p>
      </dsp:txBody>
      <dsp:txXfrm>
        <a:off x="1440993" y="548159"/>
        <a:ext cx="671478" cy="671543"/>
      </dsp:txXfrm>
    </dsp:sp>
    <dsp:sp modelId="{13BD0046-C257-4B69-A45B-EC71195EEE9C}">
      <dsp:nvSpPr>
        <dsp:cNvPr id="0" name=""/>
        <dsp:cNvSpPr/>
      </dsp:nvSpPr>
      <dsp:spPr>
        <a:xfrm rot="2700000">
          <a:off x="233349" y="381446"/>
          <a:ext cx="1004791" cy="1004791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265579" y="413815"/>
          <a:ext cx="940331" cy="94023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Deep Colorization</a:t>
          </a:r>
          <a:endParaRPr lang="en-IN" sz="1000" kern="1200" dirty="0"/>
        </a:p>
      </dsp:txBody>
      <dsp:txXfrm>
        <a:off x="400006" y="548159"/>
        <a:ext cx="671478" cy="671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ADF2-EE65-4CD2-86F0-A6CB58809D17}">
      <dsp:nvSpPr>
        <dsp:cNvPr id="0" name=""/>
        <dsp:cNvSpPr/>
      </dsp:nvSpPr>
      <dsp:spPr>
        <a:xfrm>
          <a:off x="2592637" y="415849"/>
          <a:ext cx="1101575" cy="1101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F2EFC-D770-46E8-9AB2-B9E9419E8132}">
      <dsp:nvSpPr>
        <dsp:cNvPr id="0" name=""/>
        <dsp:cNvSpPr/>
      </dsp:nvSpPr>
      <dsp:spPr>
        <a:xfrm>
          <a:off x="2629212" y="452582"/>
          <a:ext cx="1028423" cy="1028314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Fast Deep Exemplar Colorization</a:t>
          </a:r>
          <a:endParaRPr lang="en-IN" sz="1100" kern="1200" dirty="0"/>
        </a:p>
      </dsp:txBody>
      <dsp:txXfrm>
        <a:off x="2776233" y="599511"/>
        <a:ext cx="734383" cy="734454"/>
      </dsp:txXfrm>
    </dsp:sp>
    <dsp:sp modelId="{67558963-F454-4A26-858B-8EB5FB41852B}">
      <dsp:nvSpPr>
        <dsp:cNvPr id="0" name=""/>
        <dsp:cNvSpPr/>
      </dsp:nvSpPr>
      <dsp:spPr>
        <a:xfrm rot="2700000">
          <a:off x="1455454" y="417181"/>
          <a:ext cx="1098922" cy="1098922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490703" y="452582"/>
          <a:ext cx="1028423" cy="1028314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Instance-Aware  Image Colorization</a:t>
          </a:r>
          <a:endParaRPr lang="en-IN" sz="1100" kern="1200" dirty="0"/>
        </a:p>
      </dsp:txBody>
      <dsp:txXfrm>
        <a:off x="1637723" y="599511"/>
        <a:ext cx="734383" cy="734454"/>
      </dsp:txXfrm>
    </dsp:sp>
    <dsp:sp modelId="{13BD0046-C257-4B69-A45B-EC71195EEE9C}">
      <dsp:nvSpPr>
        <dsp:cNvPr id="0" name=""/>
        <dsp:cNvSpPr/>
      </dsp:nvSpPr>
      <dsp:spPr>
        <a:xfrm rot="2700000">
          <a:off x="316944" y="417181"/>
          <a:ext cx="1098922" cy="1098922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352193" y="452582"/>
          <a:ext cx="1028423" cy="1028314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Deep Example Based Colorization</a:t>
          </a:r>
          <a:endParaRPr lang="en-IN" sz="1100" kern="1200" dirty="0"/>
        </a:p>
      </dsp:txBody>
      <dsp:txXfrm>
        <a:off x="499213" y="599511"/>
        <a:ext cx="734383" cy="734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ADF2-EE65-4CD2-86F0-A6CB58809D17}">
      <dsp:nvSpPr>
        <dsp:cNvPr id="0" name=""/>
        <dsp:cNvSpPr/>
      </dsp:nvSpPr>
      <dsp:spPr>
        <a:xfrm>
          <a:off x="2316084" y="439561"/>
          <a:ext cx="1010316" cy="1010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F2EFC-D770-46E8-9AB2-B9E9419E8132}">
      <dsp:nvSpPr>
        <dsp:cNvPr id="0" name=""/>
        <dsp:cNvSpPr/>
      </dsp:nvSpPr>
      <dsp:spPr>
        <a:xfrm>
          <a:off x="2349630" y="473250"/>
          <a:ext cx="943225" cy="9431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Hypothesis Colorization</a:t>
          </a:r>
          <a:endParaRPr lang="en-IN" sz="1000" kern="1200" dirty="0"/>
        </a:p>
      </dsp:txBody>
      <dsp:txXfrm>
        <a:off x="2484470" y="608008"/>
        <a:ext cx="673544" cy="673610"/>
      </dsp:txXfrm>
    </dsp:sp>
    <dsp:sp modelId="{67558963-F454-4A26-858B-8EB5FB41852B}">
      <dsp:nvSpPr>
        <dsp:cNvPr id="0" name=""/>
        <dsp:cNvSpPr/>
      </dsp:nvSpPr>
      <dsp:spPr>
        <a:xfrm rot="2700000">
          <a:off x="1273109" y="417302"/>
          <a:ext cx="1007883" cy="100788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305438" y="473250"/>
          <a:ext cx="943225" cy="9431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PixColor</a:t>
          </a:r>
          <a:endParaRPr lang="en-IN" sz="1000" kern="1200" dirty="0"/>
        </a:p>
      </dsp:txBody>
      <dsp:txXfrm>
        <a:off x="1440279" y="608008"/>
        <a:ext cx="673544" cy="673610"/>
      </dsp:txXfrm>
    </dsp:sp>
    <dsp:sp modelId="{13BD0046-C257-4B69-A45B-EC71195EEE9C}">
      <dsp:nvSpPr>
        <dsp:cNvPr id="0" name=""/>
        <dsp:cNvSpPr/>
      </dsp:nvSpPr>
      <dsp:spPr>
        <a:xfrm rot="2700000">
          <a:off x="228918" y="440782"/>
          <a:ext cx="1007883" cy="100788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261247" y="473250"/>
          <a:ext cx="943225" cy="9431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Let There Be Color</a:t>
          </a:r>
          <a:endParaRPr lang="en-IN" sz="1000" kern="1200" dirty="0"/>
        </a:p>
      </dsp:txBody>
      <dsp:txXfrm>
        <a:off x="396087" y="608008"/>
        <a:ext cx="673544" cy="673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ADF2-EE65-4CD2-86F0-A6CB58809D17}">
      <dsp:nvSpPr>
        <dsp:cNvPr id="0" name=""/>
        <dsp:cNvSpPr/>
      </dsp:nvSpPr>
      <dsp:spPr>
        <a:xfrm>
          <a:off x="2858666" y="440133"/>
          <a:ext cx="1165903" cy="1166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F2EFC-D770-46E8-9AB2-B9E9419E8132}">
      <dsp:nvSpPr>
        <dsp:cNvPr id="0" name=""/>
        <dsp:cNvSpPr/>
      </dsp:nvSpPr>
      <dsp:spPr>
        <a:xfrm>
          <a:off x="2897377" y="479011"/>
          <a:ext cx="1088480" cy="108836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 Diverse Image Colorization</a:t>
          </a:r>
          <a:endParaRPr lang="en-IN" sz="1000" kern="1200" dirty="0"/>
        </a:p>
      </dsp:txBody>
      <dsp:txXfrm>
        <a:off x="3052983" y="634521"/>
        <a:ext cx="777268" cy="777344"/>
      </dsp:txXfrm>
    </dsp:sp>
    <dsp:sp modelId="{67558963-F454-4A26-858B-8EB5FB41852B}">
      <dsp:nvSpPr>
        <dsp:cNvPr id="0" name=""/>
        <dsp:cNvSpPr/>
      </dsp:nvSpPr>
      <dsp:spPr>
        <a:xfrm rot="2700000">
          <a:off x="1655075" y="441543"/>
          <a:ext cx="1163095" cy="1163095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692383" y="479011"/>
          <a:ext cx="1088480" cy="108836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ICGAN</a:t>
          </a:r>
          <a:endParaRPr lang="en-IN" sz="1000" kern="1200" dirty="0"/>
        </a:p>
      </dsp:txBody>
      <dsp:txXfrm>
        <a:off x="1847988" y="634521"/>
        <a:ext cx="777268" cy="777344"/>
      </dsp:txXfrm>
    </dsp:sp>
    <dsp:sp modelId="{13BD0046-C257-4B69-A45B-EC71195EEE9C}">
      <dsp:nvSpPr>
        <dsp:cNvPr id="0" name=""/>
        <dsp:cNvSpPr/>
      </dsp:nvSpPr>
      <dsp:spPr>
        <a:xfrm rot="2700000">
          <a:off x="450081" y="441543"/>
          <a:ext cx="1163095" cy="1163095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487388" y="479011"/>
          <a:ext cx="1088480" cy="108836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Unsupervised Diverse Colorization</a:t>
          </a:r>
          <a:endParaRPr lang="en-IN" sz="1000" kern="1200" dirty="0"/>
        </a:p>
      </dsp:txBody>
      <dsp:txXfrm>
        <a:off x="642994" y="634521"/>
        <a:ext cx="777268" cy="777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ADF2-EE65-4CD2-86F0-A6CB58809D17}">
      <dsp:nvSpPr>
        <dsp:cNvPr id="0" name=""/>
        <dsp:cNvSpPr/>
      </dsp:nvSpPr>
      <dsp:spPr>
        <a:xfrm>
          <a:off x="2317952" y="407555"/>
          <a:ext cx="1013253" cy="1013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F2EFC-D770-46E8-9AB2-B9E9419E8132}">
      <dsp:nvSpPr>
        <dsp:cNvPr id="0" name=""/>
        <dsp:cNvSpPr/>
      </dsp:nvSpPr>
      <dsp:spPr>
        <a:xfrm>
          <a:off x="2351595" y="441342"/>
          <a:ext cx="945967" cy="94586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Sketch Image Colorization</a:t>
          </a:r>
          <a:endParaRPr lang="en-IN" sz="1000" kern="1200" dirty="0"/>
        </a:p>
      </dsp:txBody>
      <dsp:txXfrm>
        <a:off x="2486828" y="576491"/>
        <a:ext cx="675502" cy="675568"/>
      </dsp:txXfrm>
    </dsp:sp>
    <dsp:sp modelId="{67558963-F454-4A26-858B-8EB5FB41852B}">
      <dsp:nvSpPr>
        <dsp:cNvPr id="0" name=""/>
        <dsp:cNvSpPr/>
      </dsp:nvSpPr>
      <dsp:spPr>
        <a:xfrm rot="2700000">
          <a:off x="1271946" y="408780"/>
          <a:ext cx="1010813" cy="101081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304369" y="441342"/>
          <a:ext cx="945967" cy="94586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Radar Image Colorization</a:t>
          </a:r>
          <a:endParaRPr lang="en-IN" sz="1000" kern="1200" dirty="0"/>
        </a:p>
      </dsp:txBody>
      <dsp:txXfrm>
        <a:off x="1439601" y="576491"/>
        <a:ext cx="675502" cy="675568"/>
      </dsp:txXfrm>
    </dsp:sp>
    <dsp:sp modelId="{13BD0046-C257-4B69-A45B-EC71195EEE9C}">
      <dsp:nvSpPr>
        <dsp:cNvPr id="0" name=""/>
        <dsp:cNvSpPr/>
      </dsp:nvSpPr>
      <dsp:spPr>
        <a:xfrm rot="2700000">
          <a:off x="224719" y="408780"/>
          <a:ext cx="1010813" cy="1010813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257142" y="441342"/>
          <a:ext cx="945967" cy="94586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Infrared Colorization</a:t>
          </a:r>
          <a:endParaRPr lang="en-IN" sz="1000" kern="1200" dirty="0"/>
        </a:p>
      </dsp:txBody>
      <dsp:txXfrm>
        <a:off x="392375" y="576491"/>
        <a:ext cx="675502" cy="675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ADF2-EE65-4CD2-86F0-A6CB58809D17}">
      <dsp:nvSpPr>
        <dsp:cNvPr id="0" name=""/>
        <dsp:cNvSpPr/>
      </dsp:nvSpPr>
      <dsp:spPr>
        <a:xfrm>
          <a:off x="2531777" y="406420"/>
          <a:ext cx="1076597" cy="10767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F2EFC-D770-46E8-9AB2-B9E9419E8132}">
      <dsp:nvSpPr>
        <dsp:cNvPr id="0" name=""/>
        <dsp:cNvSpPr/>
      </dsp:nvSpPr>
      <dsp:spPr>
        <a:xfrm>
          <a:off x="2567523" y="442320"/>
          <a:ext cx="1005104" cy="1004997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Interactive Deep Colorization</a:t>
          </a:r>
          <a:endParaRPr lang="en-IN" sz="1100" kern="1200" dirty="0"/>
        </a:p>
      </dsp:txBody>
      <dsp:txXfrm>
        <a:off x="2711210" y="585918"/>
        <a:ext cx="717731" cy="717801"/>
      </dsp:txXfrm>
    </dsp:sp>
    <dsp:sp modelId="{67558963-F454-4A26-858B-8EB5FB41852B}">
      <dsp:nvSpPr>
        <dsp:cNvPr id="0" name=""/>
        <dsp:cNvSpPr/>
      </dsp:nvSpPr>
      <dsp:spPr>
        <a:xfrm rot="2700000">
          <a:off x="1420379" y="407722"/>
          <a:ext cx="1074004" cy="1074004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454829" y="442320"/>
          <a:ext cx="1005104" cy="1004997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Real-time User-Guided Colorization</a:t>
          </a:r>
          <a:endParaRPr lang="en-IN" sz="1100" kern="1200" dirty="0"/>
        </a:p>
      </dsp:txBody>
      <dsp:txXfrm>
        <a:off x="1598515" y="585918"/>
        <a:ext cx="717731" cy="717801"/>
      </dsp:txXfrm>
    </dsp:sp>
    <dsp:sp modelId="{13BD0046-C257-4B69-A45B-EC71195EEE9C}">
      <dsp:nvSpPr>
        <dsp:cNvPr id="0" name=""/>
        <dsp:cNvSpPr/>
      </dsp:nvSpPr>
      <dsp:spPr>
        <a:xfrm rot="2700000">
          <a:off x="307684" y="407722"/>
          <a:ext cx="1074004" cy="1074004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342134" y="423657"/>
          <a:ext cx="1005104" cy="1004997"/>
        </a:xfrm>
        <a:prstGeom prst="ellips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Scribbler</a:t>
          </a:r>
          <a:endParaRPr lang="en-IN" sz="1100" kern="1200" dirty="0"/>
        </a:p>
      </dsp:txBody>
      <dsp:txXfrm>
        <a:off x="485821" y="567255"/>
        <a:ext cx="717731" cy="7178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8963-F454-4A26-858B-8EB5FB41852B}">
      <dsp:nvSpPr>
        <dsp:cNvPr id="0" name=""/>
        <dsp:cNvSpPr/>
      </dsp:nvSpPr>
      <dsp:spPr>
        <a:xfrm>
          <a:off x="1798506" y="393283"/>
          <a:ext cx="1042005" cy="104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1993-F9F5-4907-A8FF-F47A66E6332F}">
      <dsp:nvSpPr>
        <dsp:cNvPr id="0" name=""/>
        <dsp:cNvSpPr/>
      </dsp:nvSpPr>
      <dsp:spPr>
        <a:xfrm>
          <a:off x="1833224" y="428022"/>
          <a:ext cx="972337" cy="972512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Text2Colors</a:t>
          </a:r>
          <a:endParaRPr lang="en-IN" sz="1000" kern="1200" dirty="0"/>
        </a:p>
      </dsp:txBody>
      <dsp:txXfrm>
        <a:off x="1972328" y="566978"/>
        <a:ext cx="694593" cy="694599"/>
      </dsp:txXfrm>
    </dsp:sp>
    <dsp:sp modelId="{13BD0046-C257-4B69-A45B-EC71195EEE9C}">
      <dsp:nvSpPr>
        <dsp:cNvPr id="0" name=""/>
        <dsp:cNvSpPr/>
      </dsp:nvSpPr>
      <dsp:spPr>
        <a:xfrm rot="2700000">
          <a:off x="721881" y="393167"/>
          <a:ext cx="1042039" cy="104203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92E4-458A-4DF9-81D5-940D538AA966}">
      <dsp:nvSpPr>
        <dsp:cNvPr id="0" name=""/>
        <dsp:cNvSpPr/>
      </dsp:nvSpPr>
      <dsp:spPr>
        <a:xfrm>
          <a:off x="756732" y="428022"/>
          <a:ext cx="972337" cy="972512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 to Color From Language</a:t>
          </a:r>
          <a:endParaRPr lang="en-IN" sz="1000" kern="1200" dirty="0"/>
        </a:p>
      </dsp:txBody>
      <dsp:txXfrm>
        <a:off x="895605" y="566978"/>
        <a:ext cx="694593" cy="694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9BE-A490-4962-976E-20258145C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5DD1E-C14E-40F7-A253-3DC8DB4B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B466-EA6C-4A5C-9F1E-368029D7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CFE-A8D3-4ABE-8DBA-B0D8185F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31EE-4449-4A19-8B8B-C07E0233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4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E5D1-B190-4A85-ACEC-B32E621E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A328F-B77D-4A1A-ACD5-D5A736A9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44E2-6BC2-4CEF-B04E-F2C0ED19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DBA-7A9B-4050-B602-7C8F9F25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1AF8-2964-4A2A-9A9B-5AFA50D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19DF8-DFD4-48FB-AD81-EDEFD2289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47D34-0EF9-4878-BB30-CA89E1EF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638D-9B7B-4FB6-8782-A68164DE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8039-7E1A-4FD7-8479-32F9334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7048-4F98-4F31-AE26-A170FB1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2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275A-7357-4D54-B1E2-C907360D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2CDF-FA58-4293-BEF1-9B70646A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5E7C-5C1F-48D0-99C9-1211B248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5CBC-7586-492D-8628-1DD8E94A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7D4-84C6-4E08-99EA-D9902696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25E-33AE-4B3A-BCE4-873405F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CF015-86A6-4354-835E-00B21810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F6E0-D6DD-4A78-8B22-E467FBB6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B3AE-DD6F-401F-8D03-B16A81A2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67D0-68E4-45B3-A1F8-837F44F5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CD8-073B-43D8-9724-3E7DDE6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D43F-8F2A-49CD-BAA3-06308769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8837-C1C9-404A-B246-CC1D0565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0720-CEE0-4A88-BFC6-02A25368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3A581-E55E-4813-92A4-9CC41DEC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6199-2D07-48E0-BE33-9850557B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C625-B215-4280-94DE-B5D0489F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129C-81C5-4A62-8EF3-23208D3F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F8190-577E-4F23-95E1-3A85CAF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71974-E32F-40A7-8363-2AB17234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6A084-E3B0-4246-837C-F18A74DBB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B1F4C-81D9-4B26-B7F2-70D8B69F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815CF-E9AF-421F-B284-9E460598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2A3A8-A6A1-4A3A-ACE8-F8A7FA0B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C053-FF45-45B3-9A5E-8FA11F46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D685-F03D-4311-80D2-EDA34127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BBD21-0CF9-40C0-865B-3BED8068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1DDDD-D7B1-4D2A-9739-75FDA1DB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51D1A-0BA8-4207-A722-02CFA7C0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73A2-3CEB-4D86-BD99-6854836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2E324-E2BE-4B0A-AD78-1E5160E6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24A3-7F47-47AE-93C6-873457B5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2CEF-495A-48CA-8A6F-913E36C5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3426F-47BC-474D-AB14-9C8FA187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5496A-B4D9-4F3A-A5E6-6728480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AB36-EA3B-4D16-82E9-321FE0F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3D13-9562-4BC7-BA0C-18628B53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A1-0E39-471C-9F22-C7B04443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C739D-92E5-4249-B263-5B060214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DC9C6-5A0D-4731-8078-185A726E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4DD5-BEE2-40EC-A1CA-D5E1B429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C87AD-2F7B-493A-A888-D760F5B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54737-1FA5-48EF-B102-30D7C77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85531-5169-4F30-B3B9-D97B9A79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1B0A-67B3-4215-8EE3-9D05DCC0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D907-3600-4801-B065-4F5DEE9B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15DA-6D3E-4B8F-A744-10334F050BF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EE37-3DF4-4B6C-81A2-A1114D756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8CCD-F5DC-40E2-88B3-90E428B41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F130-3B10-4F45-A70F-A7EDE9915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AE02-7368-46A1-9CA2-BF3701AD8E8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00B050"/>
                </a:solidFill>
              </a:rPr>
              <a:t>Classification of the colorization networks based on structure, input, domain, and type of network.</a:t>
            </a:r>
            <a:br>
              <a:rPr lang="en-IN" b="1" i="1" dirty="0">
                <a:solidFill>
                  <a:srgbClr val="00B050"/>
                </a:solidFill>
              </a:rPr>
            </a:b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1EC0FE3-BC8C-4C2F-B8CD-E80996A9E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825442"/>
              </p:ext>
            </p:extLst>
          </p:nvPr>
        </p:nvGraphicFramePr>
        <p:xfrm>
          <a:off x="2032000" y="1539551"/>
          <a:ext cx="7830457" cy="4598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D47A5AF-2EF8-44B3-99EB-A3BB10F69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47442"/>
              </p:ext>
            </p:extLst>
          </p:nvPr>
        </p:nvGraphicFramePr>
        <p:xfrm>
          <a:off x="7403063" y="1191146"/>
          <a:ext cx="3346580" cy="1767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B806D2B-5D28-48F2-8A97-0B32FB530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817946"/>
              </p:ext>
            </p:extLst>
          </p:nvPr>
        </p:nvGraphicFramePr>
        <p:xfrm>
          <a:off x="7664995" y="2436322"/>
          <a:ext cx="3783563" cy="193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67AE7A9-1E41-40BD-93BE-7522EAF95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758444"/>
              </p:ext>
            </p:extLst>
          </p:nvPr>
        </p:nvGraphicFramePr>
        <p:xfrm>
          <a:off x="8060329" y="3815193"/>
          <a:ext cx="3346580" cy="188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FC8758-C3EF-41D0-9B99-0DB19A79A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593684"/>
              </p:ext>
            </p:extLst>
          </p:nvPr>
        </p:nvGraphicFramePr>
        <p:xfrm>
          <a:off x="6975681" y="5115242"/>
          <a:ext cx="4233766" cy="20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15B52BA-5830-4BA5-8BB7-6B957EBEC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463533"/>
              </p:ext>
            </p:extLst>
          </p:nvPr>
        </p:nvGraphicFramePr>
        <p:xfrm>
          <a:off x="555172" y="3429000"/>
          <a:ext cx="3346580" cy="182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DA27482-B736-44B1-A59A-532561900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456130"/>
              </p:ext>
            </p:extLst>
          </p:nvPr>
        </p:nvGraphicFramePr>
        <p:xfrm>
          <a:off x="525367" y="1764608"/>
          <a:ext cx="3693626" cy="188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8B3F067-0B9F-4F38-862F-B5E536E45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610486"/>
              </p:ext>
            </p:extLst>
          </p:nvPr>
        </p:nvGraphicFramePr>
        <p:xfrm>
          <a:off x="1497667" y="5117544"/>
          <a:ext cx="3346580" cy="182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:p14="http://schemas.microsoft.com/office/powerpoint/2010/main" val="289266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Classification of the colorization networks based on structure, input, domain, and type of network.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GOEL</dc:creator>
  <cp:lastModifiedBy>DEEPIKA GOEL</cp:lastModifiedBy>
  <cp:revision>21</cp:revision>
  <dcterms:created xsi:type="dcterms:W3CDTF">2021-06-12T14:32:44Z</dcterms:created>
  <dcterms:modified xsi:type="dcterms:W3CDTF">2021-06-13T06:58:55Z</dcterms:modified>
</cp:coreProperties>
</file>