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7" r:id="rId3"/>
    <p:sldId id="277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81" r:id="rId14"/>
    <p:sldId id="283" r:id="rId15"/>
    <p:sldId id="285" r:id="rId16"/>
    <p:sldId id="286" r:id="rId17"/>
    <p:sldId id="287" r:id="rId18"/>
    <p:sldId id="288" r:id="rId19"/>
    <p:sldId id="28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BB645-0A2E-4EE7-B66D-BDE0EFF812BE}" v="31" dt="2023-10-15T14:20:10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Anoosh" userId="25d438da90bed56e" providerId="LiveId" clId="{B5FBB645-0A2E-4EE7-B66D-BDE0EFF812BE}"/>
    <pc:docChg chg="undo custSel modSld">
      <pc:chgData name="Deepika Anoosh" userId="25d438da90bed56e" providerId="LiveId" clId="{B5FBB645-0A2E-4EE7-B66D-BDE0EFF812BE}" dt="2023-10-15T14:22:43.347" v="108" actId="729"/>
      <pc:docMkLst>
        <pc:docMk/>
      </pc:docMkLst>
      <pc:sldChg chg="mod modTransition modShow">
        <pc:chgData name="Deepika Anoosh" userId="25d438da90bed56e" providerId="LiveId" clId="{B5FBB645-0A2E-4EE7-B66D-BDE0EFF812BE}" dt="2023-10-15T14:22:43.347" v="108" actId="729"/>
        <pc:sldMkLst>
          <pc:docMk/>
          <pc:sldMk cId="109857222" sldId="256"/>
        </pc:sldMkLst>
      </pc:sldChg>
      <pc:sldChg chg="modTransition">
        <pc:chgData name="Deepika Anoosh" userId="25d438da90bed56e" providerId="LiveId" clId="{B5FBB645-0A2E-4EE7-B66D-BDE0EFF812BE}" dt="2023-10-15T14:17:30.349" v="88"/>
        <pc:sldMkLst>
          <pc:docMk/>
          <pc:sldMk cId="4047255108" sldId="267"/>
        </pc:sldMkLst>
      </pc:sldChg>
      <pc:sldChg chg="modTransition">
        <pc:chgData name="Deepika Anoosh" userId="25d438da90bed56e" providerId="LiveId" clId="{B5FBB645-0A2E-4EE7-B66D-BDE0EFF812BE}" dt="2023-10-15T14:20:10.244" v="107"/>
        <pc:sldMkLst>
          <pc:docMk/>
          <pc:sldMk cId="116821060" sldId="268"/>
        </pc:sldMkLst>
      </pc:sldChg>
      <pc:sldChg chg="modSp mod modTransition">
        <pc:chgData name="Deepika Anoosh" userId="25d438da90bed56e" providerId="LiveId" clId="{B5FBB645-0A2E-4EE7-B66D-BDE0EFF812BE}" dt="2023-10-15T14:17:39.370" v="90"/>
        <pc:sldMkLst>
          <pc:docMk/>
          <pc:sldMk cId="1947893507" sldId="269"/>
        </pc:sldMkLst>
        <pc:spChg chg="mod">
          <ac:chgData name="Deepika Anoosh" userId="25d438da90bed56e" providerId="LiveId" clId="{B5FBB645-0A2E-4EE7-B66D-BDE0EFF812BE}" dt="2023-10-15T14:10:47.790" v="82" actId="20577"/>
          <ac:spMkLst>
            <pc:docMk/>
            <pc:sldMk cId="1947893507" sldId="269"/>
            <ac:spMk id="2" creationId="{5F8B1FD6-9F99-FEDF-E730-D0A8D53D6CD9}"/>
          </ac:spMkLst>
        </pc:spChg>
      </pc:sldChg>
      <pc:sldChg chg="modTransition">
        <pc:chgData name="Deepika Anoosh" userId="25d438da90bed56e" providerId="LiveId" clId="{B5FBB645-0A2E-4EE7-B66D-BDE0EFF812BE}" dt="2023-10-15T14:18:04.625" v="92"/>
        <pc:sldMkLst>
          <pc:docMk/>
          <pc:sldMk cId="3416515947" sldId="270"/>
        </pc:sldMkLst>
      </pc:sldChg>
      <pc:sldChg chg="modTransition">
        <pc:chgData name="Deepika Anoosh" userId="25d438da90bed56e" providerId="LiveId" clId="{B5FBB645-0A2E-4EE7-B66D-BDE0EFF812BE}" dt="2023-10-15T14:18:12.277" v="93"/>
        <pc:sldMkLst>
          <pc:docMk/>
          <pc:sldMk cId="456901837" sldId="272"/>
        </pc:sldMkLst>
      </pc:sldChg>
      <pc:sldChg chg="modTransition">
        <pc:chgData name="Deepika Anoosh" userId="25d438da90bed56e" providerId="LiveId" clId="{B5FBB645-0A2E-4EE7-B66D-BDE0EFF812BE}" dt="2023-10-15T14:18:21.839" v="94"/>
        <pc:sldMkLst>
          <pc:docMk/>
          <pc:sldMk cId="1970220125" sldId="273"/>
        </pc:sldMkLst>
      </pc:sldChg>
      <pc:sldChg chg="modTransition">
        <pc:chgData name="Deepika Anoosh" userId="25d438da90bed56e" providerId="LiveId" clId="{B5FBB645-0A2E-4EE7-B66D-BDE0EFF812BE}" dt="2023-10-15T14:18:28.372" v="95"/>
        <pc:sldMkLst>
          <pc:docMk/>
          <pc:sldMk cId="2161309028" sldId="274"/>
        </pc:sldMkLst>
      </pc:sldChg>
      <pc:sldChg chg="modTransition">
        <pc:chgData name="Deepika Anoosh" userId="25d438da90bed56e" providerId="LiveId" clId="{B5FBB645-0A2E-4EE7-B66D-BDE0EFF812BE}" dt="2023-10-15T14:18:33.933" v="96"/>
        <pc:sldMkLst>
          <pc:docMk/>
          <pc:sldMk cId="4200431573" sldId="275"/>
        </pc:sldMkLst>
      </pc:sldChg>
      <pc:sldChg chg="addSp delSp modSp mod modTransition">
        <pc:chgData name="Deepika Anoosh" userId="25d438da90bed56e" providerId="LiveId" clId="{B5FBB645-0A2E-4EE7-B66D-BDE0EFF812BE}" dt="2023-10-15T14:18:42.293" v="97"/>
        <pc:sldMkLst>
          <pc:docMk/>
          <pc:sldMk cId="2086401747" sldId="276"/>
        </pc:sldMkLst>
        <pc:spChg chg="mod">
          <ac:chgData name="Deepika Anoosh" userId="25d438da90bed56e" providerId="LiveId" clId="{B5FBB645-0A2E-4EE7-B66D-BDE0EFF812BE}" dt="2023-10-15T13:24:13.607" v="26" actId="1076"/>
          <ac:spMkLst>
            <pc:docMk/>
            <pc:sldMk cId="2086401747" sldId="276"/>
            <ac:spMk id="2" creationId="{63C8A0B4-D214-37B2-B936-132E24D8F542}"/>
          </ac:spMkLst>
        </pc:spChg>
        <pc:spChg chg="add mod">
          <ac:chgData name="Deepika Anoosh" userId="25d438da90bed56e" providerId="LiveId" clId="{B5FBB645-0A2E-4EE7-B66D-BDE0EFF812BE}" dt="2023-10-15T13:26:41.357" v="32" actId="255"/>
          <ac:spMkLst>
            <pc:docMk/>
            <pc:sldMk cId="2086401747" sldId="276"/>
            <ac:spMk id="6" creationId="{602088E9-B477-0DC7-C151-46FC32FC12B7}"/>
          </ac:spMkLst>
        </pc:spChg>
        <pc:spChg chg="del">
          <ac:chgData name="Deepika Anoosh" userId="25d438da90bed56e" providerId="LiveId" clId="{B5FBB645-0A2E-4EE7-B66D-BDE0EFF812BE}" dt="2023-10-15T13:22:15.395" v="3" actId="26606"/>
          <ac:spMkLst>
            <pc:docMk/>
            <pc:sldMk cId="2086401747" sldId="276"/>
            <ac:spMk id="50" creationId="{A2679492-7988-4050-9056-542444452411}"/>
          </ac:spMkLst>
        </pc:spChg>
        <pc:spChg chg="del">
          <ac:chgData name="Deepika Anoosh" userId="25d438da90bed56e" providerId="LiveId" clId="{B5FBB645-0A2E-4EE7-B66D-BDE0EFF812BE}" dt="2023-10-15T13:22:15.395" v="3" actId="26606"/>
          <ac:spMkLst>
            <pc:docMk/>
            <pc:sldMk cId="2086401747" sldId="276"/>
            <ac:spMk id="51" creationId="{B091B163-7D61-4891-ABCF-5C13D9C418D0}"/>
          </ac:spMkLst>
        </pc:spChg>
        <pc:spChg chg="add del mod">
          <ac:chgData name="Deepika Anoosh" userId="25d438da90bed56e" providerId="LiveId" clId="{B5FBB645-0A2E-4EE7-B66D-BDE0EFF812BE}" dt="2023-10-15T13:23:41.062" v="20" actId="26606"/>
          <ac:spMkLst>
            <pc:docMk/>
            <pc:sldMk cId="2086401747" sldId="276"/>
            <ac:spMk id="52" creationId="{FEFB0E3D-DCF7-2AD8-2C31-A03603605112}"/>
          </ac:spMkLst>
        </pc:spChg>
        <pc:spChg chg="add del">
          <ac:chgData name="Deepika Anoosh" userId="25d438da90bed56e" providerId="LiveId" clId="{B5FBB645-0A2E-4EE7-B66D-BDE0EFF812BE}" dt="2023-10-15T13:23:41.062" v="20" actId="26606"/>
          <ac:spMkLst>
            <pc:docMk/>
            <pc:sldMk cId="2086401747" sldId="276"/>
            <ac:spMk id="57" creationId="{D2B783EE-0239-4717-BBEA-8C9EAC61C824}"/>
          </ac:spMkLst>
        </pc:spChg>
        <pc:spChg chg="add del">
          <ac:chgData name="Deepika Anoosh" userId="25d438da90bed56e" providerId="LiveId" clId="{B5FBB645-0A2E-4EE7-B66D-BDE0EFF812BE}" dt="2023-10-15T13:23:41.062" v="20" actId="26606"/>
          <ac:spMkLst>
            <pc:docMk/>
            <pc:sldMk cId="2086401747" sldId="276"/>
            <ac:spMk id="59" creationId="{A7B99495-F43F-4D80-A44F-2CB4764EB90B}"/>
          </ac:spMkLst>
        </pc:spChg>
        <pc:spChg chg="add del">
          <ac:chgData name="Deepika Anoosh" userId="25d438da90bed56e" providerId="LiveId" clId="{B5FBB645-0A2E-4EE7-B66D-BDE0EFF812BE}" dt="2023-10-15T13:23:41.062" v="20" actId="26606"/>
          <ac:spMkLst>
            <pc:docMk/>
            <pc:sldMk cId="2086401747" sldId="276"/>
            <ac:spMk id="61" creationId="{70BEB1E7-2F88-40BC-B73D-42E5B6F80BFC}"/>
          </ac:spMkLst>
        </pc:spChg>
        <pc:spChg chg="add del">
          <ac:chgData name="Deepika Anoosh" userId="25d438da90bed56e" providerId="LiveId" clId="{B5FBB645-0A2E-4EE7-B66D-BDE0EFF812BE}" dt="2023-10-15T13:23:05.673" v="13" actId="26606"/>
          <ac:spMkLst>
            <pc:docMk/>
            <pc:sldMk cId="2086401747" sldId="276"/>
            <ac:spMk id="63" creationId="{76492A0D-6B2B-464C-AB85-8A2AC0D77DDC}"/>
          </ac:spMkLst>
        </pc:spChg>
        <pc:spChg chg="add del">
          <ac:chgData name="Deepika Anoosh" userId="25d438da90bed56e" providerId="LiveId" clId="{B5FBB645-0A2E-4EE7-B66D-BDE0EFF812BE}" dt="2023-10-15T13:23:05.673" v="13" actId="26606"/>
          <ac:spMkLst>
            <pc:docMk/>
            <pc:sldMk cId="2086401747" sldId="276"/>
            <ac:spMk id="64" creationId="{53DDC01D-1457-421B-91B7-A37911A142C6}"/>
          </ac:spMkLst>
        </pc:spChg>
        <pc:spChg chg="add del">
          <ac:chgData name="Deepika Anoosh" userId="25d438da90bed56e" providerId="LiveId" clId="{B5FBB645-0A2E-4EE7-B66D-BDE0EFF812BE}" dt="2023-10-15T13:22:51.741" v="7" actId="26606"/>
          <ac:spMkLst>
            <pc:docMk/>
            <pc:sldMk cId="2086401747" sldId="276"/>
            <ac:spMk id="66" creationId="{5AA03EDC-7067-4DFF-B672-541D016AAAB8}"/>
          </ac:spMkLst>
        </pc:spChg>
        <pc:spChg chg="add del">
          <ac:chgData name="Deepika Anoosh" userId="25d438da90bed56e" providerId="LiveId" clId="{B5FBB645-0A2E-4EE7-B66D-BDE0EFF812BE}" dt="2023-10-15T13:23:05.673" v="13" actId="26606"/>
          <ac:spMkLst>
            <pc:docMk/>
            <pc:sldMk cId="2086401747" sldId="276"/>
            <ac:spMk id="67" creationId="{FB154F73-29A0-4CF8-939B-DD0DDA2295A6}"/>
          </ac:spMkLst>
        </pc:spChg>
        <pc:spChg chg="add del">
          <ac:chgData name="Deepika Anoosh" userId="25d438da90bed56e" providerId="LiveId" clId="{B5FBB645-0A2E-4EE7-B66D-BDE0EFF812BE}" dt="2023-10-15T13:22:51.741" v="7" actId="26606"/>
          <ac:spMkLst>
            <pc:docMk/>
            <pc:sldMk cId="2086401747" sldId="276"/>
            <ac:spMk id="68" creationId="{0EBF3E39-B0BE-496A-8604-9007470FFA3A}"/>
          </ac:spMkLst>
        </pc:spChg>
        <pc:spChg chg="add del">
          <ac:chgData name="Deepika Anoosh" userId="25d438da90bed56e" providerId="LiveId" clId="{B5FBB645-0A2E-4EE7-B66D-BDE0EFF812BE}" dt="2023-10-15T13:23:05.673" v="13" actId="26606"/>
          <ac:spMkLst>
            <pc:docMk/>
            <pc:sldMk cId="2086401747" sldId="276"/>
            <ac:spMk id="69" creationId="{9B0011D9-F7F7-406C-9DF8-6E5D0404D61A}"/>
          </ac:spMkLst>
        </pc:spChg>
        <pc:spChg chg="add del">
          <ac:chgData name="Deepika Anoosh" userId="25d438da90bed56e" providerId="LiveId" clId="{B5FBB645-0A2E-4EE7-B66D-BDE0EFF812BE}" dt="2023-10-15T13:22:58.503" v="9" actId="26606"/>
          <ac:spMkLst>
            <pc:docMk/>
            <pc:sldMk cId="2086401747" sldId="276"/>
            <ac:spMk id="70" creationId="{B8B8D07F-F13E-443E-BA68-2D26672D76B9}"/>
          </ac:spMkLst>
        </pc:spChg>
        <pc:spChg chg="add del">
          <ac:chgData name="Deepika Anoosh" userId="25d438da90bed56e" providerId="LiveId" clId="{B5FBB645-0A2E-4EE7-B66D-BDE0EFF812BE}" dt="2023-10-15T13:22:58.503" v="9" actId="26606"/>
          <ac:spMkLst>
            <pc:docMk/>
            <pc:sldMk cId="2086401747" sldId="276"/>
            <ac:spMk id="71" creationId="{12609869-9E80-471B-A487-A53288E0E791}"/>
          </ac:spMkLst>
        </pc:spChg>
        <pc:spChg chg="add del">
          <ac:chgData name="Deepika Anoosh" userId="25d438da90bed56e" providerId="LiveId" clId="{B5FBB645-0A2E-4EE7-B66D-BDE0EFF812BE}" dt="2023-10-15T13:22:58.503" v="9" actId="26606"/>
          <ac:spMkLst>
            <pc:docMk/>
            <pc:sldMk cId="2086401747" sldId="276"/>
            <ac:spMk id="72" creationId="{2813A4FA-24A5-41ED-A534-3807D1B2F344}"/>
          </ac:spMkLst>
        </pc:spChg>
        <pc:spChg chg="add del">
          <ac:chgData name="Deepika Anoosh" userId="25d438da90bed56e" providerId="LiveId" clId="{B5FBB645-0A2E-4EE7-B66D-BDE0EFF812BE}" dt="2023-10-15T13:22:58.503" v="9" actId="26606"/>
          <ac:spMkLst>
            <pc:docMk/>
            <pc:sldMk cId="2086401747" sldId="276"/>
            <ac:spMk id="73" creationId="{7004738A-9D34-43E8-97D2-CA0EED4F8BE0}"/>
          </ac:spMkLst>
        </pc:spChg>
        <pc:spChg chg="add del">
          <ac:chgData name="Deepika Anoosh" userId="25d438da90bed56e" providerId="LiveId" clId="{B5FBB645-0A2E-4EE7-B66D-BDE0EFF812BE}" dt="2023-10-15T13:22:58.503" v="9" actId="26606"/>
          <ac:spMkLst>
            <pc:docMk/>
            <pc:sldMk cId="2086401747" sldId="276"/>
            <ac:spMk id="74" creationId="{C3944F27-CA70-4E84-A51A-E6BF89558979}"/>
          </ac:spMkLst>
        </pc:spChg>
        <pc:spChg chg="add del">
          <ac:chgData name="Deepika Anoosh" userId="25d438da90bed56e" providerId="LiveId" clId="{B5FBB645-0A2E-4EE7-B66D-BDE0EFF812BE}" dt="2023-10-15T13:23:07.068" v="15" actId="26606"/>
          <ac:spMkLst>
            <pc:docMk/>
            <pc:sldMk cId="2086401747" sldId="276"/>
            <ac:spMk id="75" creationId="{CBE3092D-4105-4026-9B66-A0011E0CA5E1}"/>
          </ac:spMkLst>
        </pc:spChg>
        <pc:spChg chg="add del">
          <ac:chgData name="Deepika Anoosh" userId="25d438da90bed56e" providerId="LiveId" clId="{B5FBB645-0A2E-4EE7-B66D-BDE0EFF812BE}" dt="2023-10-15T13:23:07.068" v="15" actId="26606"/>
          <ac:spMkLst>
            <pc:docMk/>
            <pc:sldMk cId="2086401747" sldId="276"/>
            <ac:spMk id="76" creationId="{D9759409-BDF8-4BFD-9AF3-4B5C04C2A162}"/>
          </ac:spMkLst>
        </pc:spChg>
        <pc:spChg chg="add del">
          <ac:chgData name="Deepika Anoosh" userId="25d438da90bed56e" providerId="LiveId" clId="{B5FBB645-0A2E-4EE7-B66D-BDE0EFF812BE}" dt="2023-10-15T13:23:16.156" v="17" actId="26606"/>
          <ac:spMkLst>
            <pc:docMk/>
            <pc:sldMk cId="2086401747" sldId="276"/>
            <ac:spMk id="78" creationId="{C0763A76-9F1C-4FC5-82B7-DD475DA461B2}"/>
          </ac:spMkLst>
        </pc:spChg>
        <pc:spChg chg="add del">
          <ac:chgData name="Deepika Anoosh" userId="25d438da90bed56e" providerId="LiveId" clId="{B5FBB645-0A2E-4EE7-B66D-BDE0EFF812BE}" dt="2023-10-15T13:23:16.156" v="17" actId="26606"/>
          <ac:spMkLst>
            <pc:docMk/>
            <pc:sldMk cId="2086401747" sldId="276"/>
            <ac:spMk id="79" creationId="{E81BF4F6-F2CF-4984-9D14-D6966D92F99F}"/>
          </ac:spMkLst>
        </pc:spChg>
        <pc:spChg chg="add del">
          <ac:chgData name="Deepika Anoosh" userId="25d438da90bed56e" providerId="LiveId" clId="{B5FBB645-0A2E-4EE7-B66D-BDE0EFF812BE}" dt="2023-10-15T13:23:41.045" v="19" actId="26606"/>
          <ac:spMkLst>
            <pc:docMk/>
            <pc:sldMk cId="2086401747" sldId="276"/>
            <ac:spMk id="81" creationId="{F821940F-7A1D-4ACC-85B4-A932898ABB37}"/>
          </ac:spMkLst>
        </pc:spChg>
        <pc:spChg chg="add del">
          <ac:chgData name="Deepika Anoosh" userId="25d438da90bed56e" providerId="LiveId" clId="{B5FBB645-0A2E-4EE7-B66D-BDE0EFF812BE}" dt="2023-10-15T13:23:41.045" v="19" actId="26606"/>
          <ac:spMkLst>
            <pc:docMk/>
            <pc:sldMk cId="2086401747" sldId="276"/>
            <ac:spMk id="82" creationId="{16674508-81D3-48CF-96BF-7FC60EAA572A}"/>
          </ac:spMkLst>
        </pc:spChg>
        <pc:spChg chg="add">
          <ac:chgData name="Deepika Anoosh" userId="25d438da90bed56e" providerId="LiveId" clId="{B5FBB645-0A2E-4EE7-B66D-BDE0EFF812BE}" dt="2023-10-15T13:23:41.062" v="20" actId="26606"/>
          <ac:spMkLst>
            <pc:docMk/>
            <pc:sldMk cId="2086401747" sldId="276"/>
            <ac:spMk id="84" creationId="{5AA03EDC-7067-4DFF-B672-541D016AAAB8}"/>
          </ac:spMkLst>
        </pc:spChg>
        <pc:spChg chg="add">
          <ac:chgData name="Deepika Anoosh" userId="25d438da90bed56e" providerId="LiveId" clId="{B5FBB645-0A2E-4EE7-B66D-BDE0EFF812BE}" dt="2023-10-15T13:23:41.062" v="20" actId="26606"/>
          <ac:spMkLst>
            <pc:docMk/>
            <pc:sldMk cId="2086401747" sldId="276"/>
            <ac:spMk id="85" creationId="{0EBF3E39-B0BE-496A-8604-9007470FFA3A}"/>
          </ac:spMkLst>
        </pc:spChg>
        <pc:picChg chg="add mod ord">
          <ac:chgData name="Deepika Anoosh" userId="25d438da90bed56e" providerId="LiveId" clId="{B5FBB645-0A2E-4EE7-B66D-BDE0EFF812BE}" dt="2023-10-15T13:23:41.062" v="20" actId="26606"/>
          <ac:picMkLst>
            <pc:docMk/>
            <pc:sldMk cId="2086401747" sldId="276"/>
            <ac:picMk id="3" creationId="{52C0935F-16F1-80B0-36F7-06B7FF29B9ED}"/>
          </ac:picMkLst>
        </pc:picChg>
        <pc:picChg chg="del mod ord">
          <ac:chgData name="Deepika Anoosh" userId="25d438da90bed56e" providerId="LiveId" clId="{B5FBB645-0A2E-4EE7-B66D-BDE0EFF812BE}" dt="2023-10-15T13:22:39.843" v="5" actId="478"/>
          <ac:picMkLst>
            <pc:docMk/>
            <pc:sldMk cId="2086401747" sldId="276"/>
            <ac:picMk id="4" creationId="{AA3112D9-AE33-6745-A482-FEFEEACAC531}"/>
          </ac:picMkLst>
        </pc:picChg>
        <pc:picChg chg="add del">
          <ac:chgData name="Deepika Anoosh" userId="25d438da90bed56e" providerId="LiveId" clId="{B5FBB645-0A2E-4EE7-B66D-BDE0EFF812BE}" dt="2023-10-15T13:23:05.673" v="13" actId="26606"/>
          <ac:picMkLst>
            <pc:docMk/>
            <pc:sldMk cId="2086401747" sldId="276"/>
            <ac:picMk id="65" creationId="{62D6955C-623F-4E24-BDCB-C554684CBFD8}"/>
          </ac:picMkLst>
        </pc:picChg>
        <pc:cxnChg chg="del">
          <ac:chgData name="Deepika Anoosh" userId="25d438da90bed56e" providerId="LiveId" clId="{B5FBB645-0A2E-4EE7-B66D-BDE0EFF812BE}" dt="2023-10-15T13:22:15.395" v="3" actId="26606"/>
          <ac:cxnSpMkLst>
            <pc:docMk/>
            <pc:sldMk cId="2086401747" sldId="276"/>
            <ac:cxnSpMk id="15" creationId="{C49DA8F6-BCC1-4447-B54C-57856834B94B}"/>
          </ac:cxnSpMkLst>
        </pc:cxnChg>
      </pc:sldChg>
      <pc:sldChg chg="modSp mod modTransition">
        <pc:chgData name="Deepika Anoosh" userId="25d438da90bed56e" providerId="LiveId" clId="{B5FBB645-0A2E-4EE7-B66D-BDE0EFF812BE}" dt="2023-10-15T14:17:34.088" v="89"/>
        <pc:sldMkLst>
          <pc:docMk/>
          <pc:sldMk cId="991287955" sldId="277"/>
        </pc:sldMkLst>
        <pc:spChg chg="mod">
          <ac:chgData name="Deepika Anoosh" userId="25d438da90bed56e" providerId="LiveId" clId="{B5FBB645-0A2E-4EE7-B66D-BDE0EFF812BE}" dt="2023-10-15T14:10:30.119" v="80" actId="14100"/>
          <ac:spMkLst>
            <pc:docMk/>
            <pc:sldMk cId="991287955" sldId="277"/>
            <ac:spMk id="2" creationId="{909D7263-ECD3-6597-8FA7-7287FD38D3F8}"/>
          </ac:spMkLst>
        </pc:spChg>
        <pc:spChg chg="mod">
          <ac:chgData name="Deepika Anoosh" userId="25d438da90bed56e" providerId="LiveId" clId="{B5FBB645-0A2E-4EE7-B66D-BDE0EFF812BE}" dt="2023-10-15T14:10:15.401" v="78" actId="27636"/>
          <ac:spMkLst>
            <pc:docMk/>
            <pc:sldMk cId="991287955" sldId="277"/>
            <ac:spMk id="3" creationId="{E3E5FE04-B4F6-0CF4-A6B2-0FAC346BE1D0}"/>
          </ac:spMkLst>
        </pc:spChg>
      </pc:sldChg>
      <pc:sldChg chg="addSp delSp modSp mod modTransition">
        <pc:chgData name="Deepika Anoosh" userId="25d438da90bed56e" providerId="LiveId" clId="{B5FBB645-0A2E-4EE7-B66D-BDE0EFF812BE}" dt="2023-10-15T14:18:46.410" v="98"/>
        <pc:sldMkLst>
          <pc:docMk/>
          <pc:sldMk cId="4236726252" sldId="279"/>
        </pc:sldMkLst>
        <pc:spChg chg="mod">
          <ac:chgData name="Deepika Anoosh" userId="25d438da90bed56e" providerId="LiveId" clId="{B5FBB645-0A2E-4EE7-B66D-BDE0EFF812BE}" dt="2023-10-15T13:28:58.305" v="47" actId="1076"/>
          <ac:spMkLst>
            <pc:docMk/>
            <pc:sldMk cId="4236726252" sldId="279"/>
            <ac:spMk id="2" creationId="{3C890503-E773-0BC6-4EB3-7E94670CDFE4}"/>
          </ac:spMkLst>
        </pc:spChg>
        <pc:spChg chg="add del mod">
          <ac:chgData name="Deepika Anoosh" userId="25d438da90bed56e" providerId="LiveId" clId="{B5FBB645-0A2E-4EE7-B66D-BDE0EFF812BE}" dt="2023-10-15T13:27:39.690" v="36" actId="478"/>
          <ac:spMkLst>
            <pc:docMk/>
            <pc:sldMk cId="4236726252" sldId="279"/>
            <ac:spMk id="4" creationId="{EFCB07C1-85C2-B6CC-7FB6-03E129EFEF23}"/>
          </ac:spMkLst>
        </pc:spChg>
        <pc:spChg chg="mod ord">
          <ac:chgData name="Deepika Anoosh" userId="25d438da90bed56e" providerId="LiveId" clId="{B5FBB645-0A2E-4EE7-B66D-BDE0EFF812BE}" dt="2023-10-15T13:28:53.892" v="46" actId="26606"/>
          <ac:spMkLst>
            <pc:docMk/>
            <pc:sldMk cId="4236726252" sldId="279"/>
            <ac:spMk id="5" creationId="{05497E60-6F5B-FC28-9E2A-8831747D44DA}"/>
          </ac:spMkLst>
        </pc:spChg>
        <pc:spChg chg="add del mod">
          <ac:chgData name="Deepika Anoosh" userId="25d438da90bed56e" providerId="LiveId" clId="{B5FBB645-0A2E-4EE7-B66D-BDE0EFF812BE}" dt="2023-10-15T13:27:52.633" v="40"/>
          <ac:spMkLst>
            <pc:docMk/>
            <pc:sldMk cId="4236726252" sldId="279"/>
            <ac:spMk id="6" creationId="{114BB384-BB03-AF3F-93A8-D2A5E18722F1}"/>
          </ac:spMkLst>
        </pc:spChg>
        <pc:spChg chg="add del">
          <ac:chgData name="Deepika Anoosh" userId="25d438da90bed56e" providerId="LiveId" clId="{B5FBB645-0A2E-4EE7-B66D-BDE0EFF812BE}" dt="2023-10-15T13:28:53.892" v="46" actId="26606"/>
          <ac:spMkLst>
            <pc:docMk/>
            <pc:sldMk cId="4236726252" sldId="279"/>
            <ac:spMk id="2059" creationId="{B1595A09-E336-4D1B-9B3A-06A2287A54E2}"/>
          </ac:spMkLst>
        </pc:spChg>
        <pc:spChg chg="add del">
          <ac:chgData name="Deepika Anoosh" userId="25d438da90bed56e" providerId="LiveId" clId="{B5FBB645-0A2E-4EE7-B66D-BDE0EFF812BE}" dt="2023-10-15T13:28:53.892" v="46" actId="26606"/>
          <ac:spMkLst>
            <pc:docMk/>
            <pc:sldMk cId="4236726252" sldId="279"/>
            <ac:spMk id="2060" creationId="{3540989C-C7B8-473B-BF87-6F2DA6A90006}"/>
          </ac:spMkLst>
        </pc:spChg>
        <pc:spChg chg="add del">
          <ac:chgData name="Deepika Anoosh" userId="25d438da90bed56e" providerId="LiveId" clId="{B5FBB645-0A2E-4EE7-B66D-BDE0EFF812BE}" dt="2023-10-15T13:28:26.282" v="44" actId="26606"/>
          <ac:spMkLst>
            <pc:docMk/>
            <pc:sldMk cId="4236726252" sldId="279"/>
            <ac:spMk id="2065" creationId="{9CE0A68D-28EF-49D9-B84B-5DAB38714976}"/>
          </ac:spMkLst>
        </pc:spChg>
        <pc:spChg chg="add del">
          <ac:chgData name="Deepika Anoosh" userId="25d438da90bed56e" providerId="LiveId" clId="{B5FBB645-0A2E-4EE7-B66D-BDE0EFF812BE}" dt="2023-10-15T13:28:26.282" v="44" actId="26606"/>
          <ac:spMkLst>
            <pc:docMk/>
            <pc:sldMk cId="4236726252" sldId="279"/>
            <ac:spMk id="2067" creationId="{1FA0C3DC-24DE-44E3-9D41-CAA5F3B20751}"/>
          </ac:spMkLst>
        </pc:spChg>
        <pc:spChg chg="add del">
          <ac:chgData name="Deepika Anoosh" userId="25d438da90bed56e" providerId="LiveId" clId="{B5FBB645-0A2E-4EE7-B66D-BDE0EFF812BE}" dt="2023-10-15T13:28:53.892" v="46" actId="26606"/>
          <ac:spMkLst>
            <pc:docMk/>
            <pc:sldMk cId="4236726252" sldId="279"/>
            <ac:spMk id="2069" creationId="{5AA03EDC-7067-4DFF-B672-541D016AAAB8}"/>
          </ac:spMkLst>
        </pc:spChg>
        <pc:spChg chg="add del">
          <ac:chgData name="Deepika Anoosh" userId="25d438da90bed56e" providerId="LiveId" clId="{B5FBB645-0A2E-4EE7-B66D-BDE0EFF812BE}" dt="2023-10-15T13:28:53.892" v="46" actId="26606"/>
          <ac:spMkLst>
            <pc:docMk/>
            <pc:sldMk cId="4236726252" sldId="279"/>
            <ac:spMk id="2070" creationId="{0EBF3E39-B0BE-496A-8604-9007470FFA3A}"/>
          </ac:spMkLst>
        </pc:spChg>
        <pc:picChg chg="add del">
          <ac:chgData name="Deepika Anoosh" userId="25d438da90bed56e" providerId="LiveId" clId="{B5FBB645-0A2E-4EE7-B66D-BDE0EFF812BE}" dt="2023-10-15T13:27:40.427" v="37"/>
          <ac:picMkLst>
            <pc:docMk/>
            <pc:sldMk cId="4236726252" sldId="279"/>
            <ac:picMk id="3" creationId="{8684B00B-D2B5-6656-51E7-C272EEA681DE}"/>
          </ac:picMkLst>
        </pc:picChg>
        <pc:picChg chg="add mod">
          <ac:chgData name="Deepika Anoosh" userId="25d438da90bed56e" providerId="LiveId" clId="{B5FBB645-0A2E-4EE7-B66D-BDE0EFF812BE}" dt="2023-10-15T13:28:53.892" v="46" actId="26606"/>
          <ac:picMkLst>
            <pc:docMk/>
            <pc:sldMk cId="4236726252" sldId="279"/>
            <ac:picMk id="7" creationId="{BED3D92F-44FD-AF38-C530-1028459BC856}"/>
          </ac:picMkLst>
        </pc:picChg>
        <pc:picChg chg="add del mod">
          <ac:chgData name="Deepika Anoosh" userId="25d438da90bed56e" providerId="LiveId" clId="{B5FBB645-0A2E-4EE7-B66D-BDE0EFF812BE}" dt="2023-10-15T13:27:43.889" v="39" actId="478"/>
          <ac:picMkLst>
            <pc:docMk/>
            <pc:sldMk cId="4236726252" sldId="279"/>
            <ac:picMk id="2050" creationId="{5C0405CF-5E74-5301-0F09-C78CFAA60AD3}"/>
          </ac:picMkLst>
        </pc:picChg>
      </pc:sldChg>
      <pc:sldChg chg="modTransition">
        <pc:chgData name="Deepika Anoosh" userId="25d438da90bed56e" providerId="LiveId" clId="{B5FBB645-0A2E-4EE7-B66D-BDE0EFF812BE}" dt="2023-10-15T14:18:49.726" v="99"/>
        <pc:sldMkLst>
          <pc:docMk/>
          <pc:sldMk cId="913948038" sldId="280"/>
        </pc:sldMkLst>
      </pc:sldChg>
      <pc:sldChg chg="modTransition">
        <pc:chgData name="Deepika Anoosh" userId="25d438da90bed56e" providerId="LiveId" clId="{B5FBB645-0A2E-4EE7-B66D-BDE0EFF812BE}" dt="2023-10-15T14:18:58.589" v="100"/>
        <pc:sldMkLst>
          <pc:docMk/>
          <pc:sldMk cId="4141618381" sldId="281"/>
        </pc:sldMkLst>
      </pc:sldChg>
      <pc:sldChg chg="modSp mod modTransition">
        <pc:chgData name="Deepika Anoosh" userId="25d438da90bed56e" providerId="LiveId" clId="{B5FBB645-0A2E-4EE7-B66D-BDE0EFF812BE}" dt="2023-10-15T14:19:17.743" v="101"/>
        <pc:sldMkLst>
          <pc:docMk/>
          <pc:sldMk cId="4068865532" sldId="283"/>
        </pc:sldMkLst>
        <pc:spChg chg="mod">
          <ac:chgData name="Deepika Anoosh" userId="25d438da90bed56e" providerId="LiveId" clId="{B5FBB645-0A2E-4EE7-B66D-BDE0EFF812BE}" dt="2023-10-15T14:12:52.982" v="83" actId="14100"/>
          <ac:spMkLst>
            <pc:docMk/>
            <pc:sldMk cId="4068865532" sldId="283"/>
            <ac:spMk id="2" creationId="{A1F5E5EB-1F24-0953-0FE8-7C13CCF42A76}"/>
          </ac:spMkLst>
        </pc:spChg>
      </pc:sldChg>
      <pc:sldChg chg="modTransition">
        <pc:chgData name="Deepika Anoosh" userId="25d438da90bed56e" providerId="LiveId" clId="{B5FBB645-0A2E-4EE7-B66D-BDE0EFF812BE}" dt="2023-10-15T14:19:25.134" v="102"/>
        <pc:sldMkLst>
          <pc:docMk/>
          <pc:sldMk cId="2106763353" sldId="285"/>
        </pc:sldMkLst>
      </pc:sldChg>
      <pc:sldChg chg="modTransition">
        <pc:chgData name="Deepika Anoosh" userId="25d438da90bed56e" providerId="LiveId" clId="{B5FBB645-0A2E-4EE7-B66D-BDE0EFF812BE}" dt="2023-10-15T14:19:28.633" v="103"/>
        <pc:sldMkLst>
          <pc:docMk/>
          <pc:sldMk cId="3946961800" sldId="286"/>
        </pc:sldMkLst>
      </pc:sldChg>
      <pc:sldChg chg="modSp mod modTransition">
        <pc:chgData name="Deepika Anoosh" userId="25d438da90bed56e" providerId="LiveId" clId="{B5FBB645-0A2E-4EE7-B66D-BDE0EFF812BE}" dt="2023-10-15T14:19:35.567" v="104"/>
        <pc:sldMkLst>
          <pc:docMk/>
          <pc:sldMk cId="2966045341" sldId="287"/>
        </pc:sldMkLst>
        <pc:spChg chg="mod">
          <ac:chgData name="Deepika Anoosh" userId="25d438da90bed56e" providerId="LiveId" clId="{B5FBB645-0A2E-4EE7-B66D-BDE0EFF812BE}" dt="2023-10-15T14:13:05.578" v="85" actId="27636"/>
          <ac:spMkLst>
            <pc:docMk/>
            <pc:sldMk cId="2966045341" sldId="287"/>
            <ac:spMk id="2" creationId="{6E0866CB-D4E4-CD68-B6CC-447290A05E78}"/>
          </ac:spMkLst>
        </pc:spChg>
      </pc:sldChg>
      <pc:sldChg chg="modTransition">
        <pc:chgData name="Deepika Anoosh" userId="25d438da90bed56e" providerId="LiveId" clId="{B5FBB645-0A2E-4EE7-B66D-BDE0EFF812BE}" dt="2023-10-15T14:19:49.653" v="105"/>
        <pc:sldMkLst>
          <pc:docMk/>
          <pc:sldMk cId="3800018956" sldId="288"/>
        </pc:sldMkLst>
      </pc:sldChg>
      <pc:sldChg chg="addSp delSp modSp mod modTransition">
        <pc:chgData name="Deepika Anoosh" userId="25d438da90bed56e" providerId="LiveId" clId="{B5FBB645-0A2E-4EE7-B66D-BDE0EFF812BE}" dt="2023-10-15T14:19:53.042" v="106"/>
        <pc:sldMkLst>
          <pc:docMk/>
          <pc:sldMk cId="2294229904" sldId="289"/>
        </pc:sldMkLst>
        <pc:spChg chg="mod">
          <ac:chgData name="Deepika Anoosh" userId="25d438da90bed56e" providerId="LiveId" clId="{B5FBB645-0A2E-4EE7-B66D-BDE0EFF812BE}" dt="2023-10-15T14:09:04.997" v="63" actId="26606"/>
          <ac:spMkLst>
            <pc:docMk/>
            <pc:sldMk cId="2294229904" sldId="289"/>
            <ac:spMk id="2" creationId="{A4D5D483-58EB-1974-C3D2-5E2AFF5285EE}"/>
          </ac:spMkLst>
        </pc:spChg>
        <pc:spChg chg="add del">
          <ac:chgData name="Deepika Anoosh" userId="25d438da90bed56e" providerId="LiveId" clId="{B5FBB645-0A2E-4EE7-B66D-BDE0EFF812BE}" dt="2023-10-15T14:09:04.997" v="63" actId="26606"/>
          <ac:spMkLst>
            <pc:docMk/>
            <pc:sldMk cId="2294229904" sldId="289"/>
            <ac:spMk id="28" creationId="{D009D6D5-DAC2-4A8B-A17A-E206B9012D09}"/>
          </ac:spMkLst>
        </pc:spChg>
        <pc:spChg chg="add del mod">
          <ac:chgData name="Deepika Anoosh" userId="25d438da90bed56e" providerId="LiveId" clId="{B5FBB645-0A2E-4EE7-B66D-BDE0EFF812BE}" dt="2023-10-15T14:09:04.997" v="63" actId="26606"/>
          <ac:spMkLst>
            <pc:docMk/>
            <pc:sldMk cId="2294229904" sldId="289"/>
            <ac:spMk id="29" creationId="{B3F9F0EA-A0EE-E85C-A6FC-27532D397C2C}"/>
          </ac:spMkLst>
        </pc:spChg>
        <pc:spChg chg="add del">
          <ac:chgData name="Deepika Anoosh" userId="25d438da90bed56e" providerId="LiveId" clId="{B5FBB645-0A2E-4EE7-B66D-BDE0EFF812BE}" dt="2023-10-15T14:08:16.065" v="55" actId="26606"/>
          <ac:spMkLst>
            <pc:docMk/>
            <pc:sldMk cId="2294229904" sldId="289"/>
            <ac:spMk id="35" creationId="{362810D9-2C5A-477D-949C-C191895477F3}"/>
          </ac:spMkLst>
        </pc:spChg>
        <pc:spChg chg="add del">
          <ac:chgData name="Deepika Anoosh" userId="25d438da90bed56e" providerId="LiveId" clId="{B5FBB645-0A2E-4EE7-B66D-BDE0EFF812BE}" dt="2023-10-15T14:08:16.065" v="55" actId="26606"/>
          <ac:spMkLst>
            <pc:docMk/>
            <pc:sldMk cId="2294229904" sldId="289"/>
            <ac:spMk id="37" creationId="{081E4A58-353D-44AE-B2FC-2A74E2E400F7}"/>
          </ac:spMkLst>
        </pc:spChg>
        <pc:spChg chg="add del">
          <ac:chgData name="Deepika Anoosh" userId="25d438da90bed56e" providerId="LiveId" clId="{B5FBB645-0A2E-4EE7-B66D-BDE0EFF812BE}" dt="2023-10-15T14:08:30.695" v="59" actId="26606"/>
          <ac:spMkLst>
            <pc:docMk/>
            <pc:sldMk cId="2294229904" sldId="289"/>
            <ac:spMk id="42" creationId="{C0763A76-9F1C-4FC5-82B7-DD475DA461B2}"/>
          </ac:spMkLst>
        </pc:spChg>
        <pc:spChg chg="add del">
          <ac:chgData name="Deepika Anoosh" userId="25d438da90bed56e" providerId="LiveId" clId="{B5FBB645-0A2E-4EE7-B66D-BDE0EFF812BE}" dt="2023-10-15T14:08:30.695" v="59" actId="26606"/>
          <ac:spMkLst>
            <pc:docMk/>
            <pc:sldMk cId="2294229904" sldId="289"/>
            <ac:spMk id="43" creationId="{E81BF4F6-F2CF-4984-9D14-D6966D92F99F}"/>
          </ac:spMkLst>
        </pc:spChg>
        <pc:spChg chg="add del">
          <ac:chgData name="Deepika Anoosh" userId="25d438da90bed56e" providerId="LiveId" clId="{B5FBB645-0A2E-4EE7-B66D-BDE0EFF812BE}" dt="2023-10-15T14:08:53.994" v="61" actId="26606"/>
          <ac:spMkLst>
            <pc:docMk/>
            <pc:sldMk cId="2294229904" sldId="289"/>
            <ac:spMk id="45" creationId="{D009D6D5-DAC2-4A8B-A17A-E206B9012D09}"/>
          </ac:spMkLst>
        </pc:spChg>
        <pc:spChg chg="add del">
          <ac:chgData name="Deepika Anoosh" userId="25d438da90bed56e" providerId="LiveId" clId="{B5FBB645-0A2E-4EE7-B66D-BDE0EFF812BE}" dt="2023-10-15T14:09:04.997" v="63" actId="26606"/>
          <ac:spMkLst>
            <pc:docMk/>
            <pc:sldMk cId="2294229904" sldId="289"/>
            <ac:spMk id="47" creationId="{79BB35BC-D5C2-4C8B-A22A-A71E6191913B}"/>
          </ac:spMkLst>
        </pc:spChg>
        <pc:spChg chg="add del">
          <ac:chgData name="Deepika Anoosh" userId="25d438da90bed56e" providerId="LiveId" clId="{B5FBB645-0A2E-4EE7-B66D-BDE0EFF812BE}" dt="2023-10-15T14:09:04.997" v="63" actId="26606"/>
          <ac:spMkLst>
            <pc:docMk/>
            <pc:sldMk cId="2294229904" sldId="289"/>
            <ac:spMk id="48" creationId="{B3F9F0EA-A0EE-E85C-A6FC-27532D397C2C}"/>
          </ac:spMkLst>
        </pc:spChg>
        <pc:grpChg chg="add del">
          <ac:chgData name="Deepika Anoosh" userId="25d438da90bed56e" providerId="LiveId" clId="{B5FBB645-0A2E-4EE7-B66D-BDE0EFF812BE}" dt="2023-10-15T14:08:18.784" v="57" actId="26606"/>
          <ac:grpSpMkLst>
            <pc:docMk/>
            <pc:sldMk cId="2294229904" sldId="289"/>
            <ac:grpSpMk id="39" creationId="{8CE57D37-C2D0-066B-1AE3-6F4244344F27}"/>
          </ac:grpSpMkLst>
        </pc:grpChg>
        <pc:graphicFrameChg chg="add del">
          <ac:chgData name="Deepika Anoosh" userId="25d438da90bed56e" providerId="LiveId" clId="{B5FBB645-0A2E-4EE7-B66D-BDE0EFF812BE}" dt="2023-10-15T14:08:53.994" v="61" actId="26606"/>
          <ac:graphicFrameMkLst>
            <pc:docMk/>
            <pc:sldMk cId="2294229904" sldId="289"/>
            <ac:graphicFrameMk id="32" creationId="{B29B72AE-E17F-43B5-4DA9-CB6D51C01986}"/>
          </ac:graphicFrameMkLst>
        </pc:graphicFrameChg>
        <pc:picChg chg="mod ord">
          <ac:chgData name="Deepika Anoosh" userId="25d438da90bed56e" providerId="LiveId" clId="{B5FBB645-0A2E-4EE7-B66D-BDE0EFF812BE}" dt="2023-10-15T14:09:04.997" v="63" actId="26606"/>
          <ac:picMkLst>
            <pc:docMk/>
            <pc:sldMk cId="2294229904" sldId="289"/>
            <ac:picMk id="30" creationId="{F667A158-3BCE-4112-0DA1-9211514F0052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2CAC9-2A3D-469D-92CA-476C7D2418B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13F049-18F0-4AA3-B90C-A12EF21A5859}">
      <dgm:prSet/>
      <dgm:spPr/>
      <dgm:t>
        <a:bodyPr/>
        <a:lstStyle/>
        <a:p>
          <a:r>
            <a:rPr lang="en-US" b="0" i="0"/>
            <a:t>The U.S. cab industry is experiencing rapid growth with multiple emerging players.</a:t>
          </a:r>
          <a:endParaRPr lang="en-US"/>
        </a:p>
      </dgm:t>
    </dgm:pt>
    <dgm:pt modelId="{B544739A-792E-484C-BEE0-26DEA9CF0142}" type="parTrans" cxnId="{E9377CA9-1F8B-41F6-8A05-9770ADF170C3}">
      <dgm:prSet/>
      <dgm:spPr/>
      <dgm:t>
        <a:bodyPr/>
        <a:lstStyle/>
        <a:p>
          <a:endParaRPr lang="en-US"/>
        </a:p>
      </dgm:t>
    </dgm:pt>
    <dgm:pt modelId="{BFA6CBC1-0DC8-41AD-AFB2-3F8C1FDC6EAF}" type="sibTrans" cxnId="{E9377CA9-1F8B-41F6-8A05-9770ADF170C3}">
      <dgm:prSet/>
      <dgm:spPr/>
      <dgm:t>
        <a:bodyPr/>
        <a:lstStyle/>
        <a:p>
          <a:endParaRPr lang="en-US"/>
        </a:p>
      </dgm:t>
    </dgm:pt>
    <dgm:pt modelId="{FF8BF9E2-7ECB-4C98-8011-4859303AC33A}">
      <dgm:prSet/>
      <dgm:spPr/>
      <dgm:t>
        <a:bodyPr/>
        <a:lstStyle/>
        <a:p>
          <a:r>
            <a:rPr lang="en-US" b="0" i="0"/>
            <a:t>XYZ, a private U.S. firm, is looking to invest in this sector.</a:t>
          </a:r>
          <a:endParaRPr lang="en-US"/>
        </a:p>
      </dgm:t>
    </dgm:pt>
    <dgm:pt modelId="{8060D2D8-1121-4C61-A663-141DA20120CC}" type="parTrans" cxnId="{7DAAAA66-167B-4038-8812-C158C9930424}">
      <dgm:prSet/>
      <dgm:spPr/>
      <dgm:t>
        <a:bodyPr/>
        <a:lstStyle/>
        <a:p>
          <a:endParaRPr lang="en-US"/>
        </a:p>
      </dgm:t>
    </dgm:pt>
    <dgm:pt modelId="{49D6EC41-4EBC-4D99-BD72-6031130DDBB0}" type="sibTrans" cxnId="{7DAAAA66-167B-4038-8812-C158C9930424}">
      <dgm:prSet/>
      <dgm:spPr/>
      <dgm:t>
        <a:bodyPr/>
        <a:lstStyle/>
        <a:p>
          <a:endParaRPr lang="en-US"/>
        </a:p>
      </dgm:t>
    </dgm:pt>
    <dgm:pt modelId="{8F0AA722-AF94-4DCD-994E-6FFEA8DEF2C2}">
      <dgm:prSet/>
      <dgm:spPr/>
      <dgm:t>
        <a:bodyPr/>
        <a:lstStyle/>
        <a:p>
          <a:r>
            <a:rPr lang="en-US" b="0" i="0"/>
            <a:t>A need to analyze two major cab service providers: Pink Cab and Yellow Cab.</a:t>
          </a:r>
          <a:endParaRPr lang="en-US"/>
        </a:p>
      </dgm:t>
    </dgm:pt>
    <dgm:pt modelId="{89163820-70B3-4C47-9FB6-143518F1DA6D}" type="parTrans" cxnId="{B406D9F9-7C53-4BD4-A8F3-04ED549A1CA8}">
      <dgm:prSet/>
      <dgm:spPr/>
      <dgm:t>
        <a:bodyPr/>
        <a:lstStyle/>
        <a:p>
          <a:endParaRPr lang="en-US"/>
        </a:p>
      </dgm:t>
    </dgm:pt>
    <dgm:pt modelId="{61E9E97A-9349-4419-9BF9-9E662F999CAA}" type="sibTrans" cxnId="{B406D9F9-7C53-4BD4-A8F3-04ED549A1CA8}">
      <dgm:prSet/>
      <dgm:spPr/>
      <dgm:t>
        <a:bodyPr/>
        <a:lstStyle/>
        <a:p>
          <a:endParaRPr lang="en-US"/>
        </a:p>
      </dgm:t>
    </dgm:pt>
    <dgm:pt modelId="{65155E58-BB52-4F63-A576-435B26E3D503}">
      <dgm:prSet/>
      <dgm:spPr/>
      <dgm:t>
        <a:bodyPr/>
        <a:lstStyle/>
        <a:p>
          <a:r>
            <a:rPr lang="en-US" b="0" i="0"/>
            <a:t>Datasets available span from 2016 to 2018, presenting a challenge in data analysis.</a:t>
          </a:r>
          <a:endParaRPr lang="en-US"/>
        </a:p>
      </dgm:t>
    </dgm:pt>
    <dgm:pt modelId="{789C6DA9-F99A-4FB9-A951-2673CD49331C}" type="parTrans" cxnId="{B0066E44-1D03-452A-B6EF-883BE03D8820}">
      <dgm:prSet/>
      <dgm:spPr/>
      <dgm:t>
        <a:bodyPr/>
        <a:lstStyle/>
        <a:p>
          <a:endParaRPr lang="en-US"/>
        </a:p>
      </dgm:t>
    </dgm:pt>
    <dgm:pt modelId="{3B0AF8CD-84AD-4224-BE89-F6716EDB09FB}" type="sibTrans" cxnId="{B0066E44-1D03-452A-B6EF-883BE03D8820}">
      <dgm:prSet/>
      <dgm:spPr/>
      <dgm:t>
        <a:bodyPr/>
        <a:lstStyle/>
        <a:p>
          <a:endParaRPr lang="en-US"/>
        </a:p>
      </dgm:t>
    </dgm:pt>
    <dgm:pt modelId="{EE89F98A-CBF8-46DF-858A-AE136866E0E2}">
      <dgm:prSet/>
      <dgm:spPr/>
      <dgm:t>
        <a:bodyPr/>
        <a:lstStyle/>
        <a:p>
          <a:r>
            <a:rPr lang="en-US" b="0" i="0"/>
            <a:t>Key areas of focus:</a:t>
          </a:r>
          <a:endParaRPr lang="en-US"/>
        </a:p>
      </dgm:t>
    </dgm:pt>
    <dgm:pt modelId="{BA3CE55A-FEF3-4D98-AB60-D4CED5EC525E}" type="parTrans" cxnId="{AC1AB996-08B0-4ED3-941F-74D1122D9545}">
      <dgm:prSet/>
      <dgm:spPr/>
      <dgm:t>
        <a:bodyPr/>
        <a:lstStyle/>
        <a:p>
          <a:endParaRPr lang="en-US"/>
        </a:p>
      </dgm:t>
    </dgm:pt>
    <dgm:pt modelId="{5252C842-8DCF-4BAC-8220-636868F5E127}" type="sibTrans" cxnId="{AC1AB996-08B0-4ED3-941F-74D1122D9545}">
      <dgm:prSet/>
      <dgm:spPr/>
      <dgm:t>
        <a:bodyPr/>
        <a:lstStyle/>
        <a:p>
          <a:endParaRPr lang="en-US"/>
        </a:p>
      </dgm:t>
    </dgm:pt>
    <dgm:pt modelId="{DC275957-6217-47B6-AD5B-56FFE35A6590}">
      <dgm:prSet/>
      <dgm:spPr/>
      <dgm:t>
        <a:bodyPr/>
        <a:lstStyle/>
        <a:p>
          <a:r>
            <a:rPr lang="en-US" b="0" i="0"/>
            <a:t>Understanding customer behaviors.</a:t>
          </a:r>
          <a:endParaRPr lang="en-US"/>
        </a:p>
      </dgm:t>
    </dgm:pt>
    <dgm:pt modelId="{1A071E22-C7FC-472B-9401-B87BBF09C194}" type="parTrans" cxnId="{71B8E747-D8A7-42E6-A167-238A2F5DDBBE}">
      <dgm:prSet/>
      <dgm:spPr/>
      <dgm:t>
        <a:bodyPr/>
        <a:lstStyle/>
        <a:p>
          <a:endParaRPr lang="en-US"/>
        </a:p>
      </dgm:t>
    </dgm:pt>
    <dgm:pt modelId="{1F025D3F-0D3E-4947-AD05-FB1160AB4794}" type="sibTrans" cxnId="{71B8E747-D8A7-42E6-A167-238A2F5DDBBE}">
      <dgm:prSet/>
      <dgm:spPr/>
      <dgm:t>
        <a:bodyPr/>
        <a:lstStyle/>
        <a:p>
          <a:endParaRPr lang="en-US"/>
        </a:p>
      </dgm:t>
    </dgm:pt>
    <dgm:pt modelId="{389E767B-9DA8-43C1-86CC-AAB3FFBA17ED}">
      <dgm:prSet/>
      <dgm:spPr/>
      <dgm:t>
        <a:bodyPr/>
        <a:lstStyle/>
        <a:p>
          <a:r>
            <a:rPr lang="en-US" b="0" i="0"/>
            <a:t>Analyzing payment trends.</a:t>
          </a:r>
          <a:endParaRPr lang="en-US"/>
        </a:p>
      </dgm:t>
    </dgm:pt>
    <dgm:pt modelId="{89629DA5-A3B4-43F8-9999-5D8F88D46CDF}" type="parTrans" cxnId="{D1BC34F6-E5F2-4366-886F-407A3C142A78}">
      <dgm:prSet/>
      <dgm:spPr/>
      <dgm:t>
        <a:bodyPr/>
        <a:lstStyle/>
        <a:p>
          <a:endParaRPr lang="en-US"/>
        </a:p>
      </dgm:t>
    </dgm:pt>
    <dgm:pt modelId="{4CDEF8F8-A8F8-4700-9FAF-AB9B4B7CCF0E}" type="sibTrans" cxnId="{D1BC34F6-E5F2-4366-886F-407A3C142A78}">
      <dgm:prSet/>
      <dgm:spPr/>
      <dgm:t>
        <a:bodyPr/>
        <a:lstStyle/>
        <a:p>
          <a:endParaRPr lang="en-US"/>
        </a:p>
      </dgm:t>
    </dgm:pt>
    <dgm:pt modelId="{E1D727AE-B6CE-4A36-AA18-98E5FC2569B7}">
      <dgm:prSet/>
      <dgm:spPr/>
      <dgm:t>
        <a:bodyPr/>
        <a:lstStyle/>
        <a:p>
          <a:r>
            <a:rPr lang="en-US" b="0" i="0"/>
            <a:t>Evaluating city-wise distributions.</a:t>
          </a:r>
          <a:endParaRPr lang="en-US"/>
        </a:p>
      </dgm:t>
    </dgm:pt>
    <dgm:pt modelId="{5F7CF538-DB9F-442D-9B6E-97286E8E79F7}" type="parTrans" cxnId="{CE453081-0F59-4B9C-9952-A56FA992A9C1}">
      <dgm:prSet/>
      <dgm:spPr/>
      <dgm:t>
        <a:bodyPr/>
        <a:lstStyle/>
        <a:p>
          <a:endParaRPr lang="en-US"/>
        </a:p>
      </dgm:t>
    </dgm:pt>
    <dgm:pt modelId="{ED1A4E29-5610-46A5-AC62-82A32DA2742D}" type="sibTrans" cxnId="{CE453081-0F59-4B9C-9952-A56FA992A9C1}">
      <dgm:prSet/>
      <dgm:spPr/>
      <dgm:t>
        <a:bodyPr/>
        <a:lstStyle/>
        <a:p>
          <a:endParaRPr lang="en-US"/>
        </a:p>
      </dgm:t>
    </dgm:pt>
    <dgm:pt modelId="{B01DB71A-B033-4CAC-861B-0262D57E2133}">
      <dgm:prSet/>
      <dgm:spPr/>
      <dgm:t>
        <a:bodyPr/>
        <a:lstStyle/>
        <a:p>
          <a:r>
            <a:rPr lang="en-US" b="0" i="0"/>
            <a:t>Ultimate goal: Determine the most promising investment opportunity between the two cab companies.</a:t>
          </a:r>
          <a:endParaRPr lang="en-US"/>
        </a:p>
      </dgm:t>
    </dgm:pt>
    <dgm:pt modelId="{2EC83B1F-16CD-424A-B7A3-36DCF66A9E90}" type="parTrans" cxnId="{F16E35F8-802B-4765-AA78-23BA19E8D877}">
      <dgm:prSet/>
      <dgm:spPr/>
      <dgm:t>
        <a:bodyPr/>
        <a:lstStyle/>
        <a:p>
          <a:endParaRPr lang="en-US"/>
        </a:p>
      </dgm:t>
    </dgm:pt>
    <dgm:pt modelId="{6121D24D-9799-4CBE-8E93-26D39F4BCCE4}" type="sibTrans" cxnId="{F16E35F8-802B-4765-AA78-23BA19E8D877}">
      <dgm:prSet/>
      <dgm:spPr/>
      <dgm:t>
        <a:bodyPr/>
        <a:lstStyle/>
        <a:p>
          <a:endParaRPr lang="en-US"/>
        </a:p>
      </dgm:t>
    </dgm:pt>
    <dgm:pt modelId="{1704ED87-F111-417D-AA7D-FFC754F835C0}" type="pres">
      <dgm:prSet presAssocID="{D8E2CAC9-2A3D-469D-92CA-476C7D2418BA}" presName="CompostProcess" presStyleCnt="0">
        <dgm:presLayoutVars>
          <dgm:dir/>
          <dgm:resizeHandles val="exact"/>
        </dgm:presLayoutVars>
      </dgm:prSet>
      <dgm:spPr/>
    </dgm:pt>
    <dgm:pt modelId="{FC6A5586-4AB2-4500-81F3-CD476C1DC966}" type="pres">
      <dgm:prSet presAssocID="{D8E2CAC9-2A3D-469D-92CA-476C7D2418BA}" presName="arrow" presStyleLbl="bgShp" presStyleIdx="0" presStyleCnt="1"/>
      <dgm:spPr/>
    </dgm:pt>
    <dgm:pt modelId="{8FB91DD6-0E54-49E2-893E-FC9108BE6843}" type="pres">
      <dgm:prSet presAssocID="{D8E2CAC9-2A3D-469D-92CA-476C7D2418BA}" presName="linearProcess" presStyleCnt="0"/>
      <dgm:spPr/>
    </dgm:pt>
    <dgm:pt modelId="{3E8BA357-5618-4737-8CE6-0C46CFCC3EF2}" type="pres">
      <dgm:prSet presAssocID="{F813F049-18F0-4AA3-B90C-A12EF21A5859}" presName="textNode" presStyleLbl="node1" presStyleIdx="0" presStyleCnt="6">
        <dgm:presLayoutVars>
          <dgm:bulletEnabled val="1"/>
        </dgm:presLayoutVars>
      </dgm:prSet>
      <dgm:spPr/>
    </dgm:pt>
    <dgm:pt modelId="{E5912E27-3553-4CC5-A85B-D69EB1E88301}" type="pres">
      <dgm:prSet presAssocID="{BFA6CBC1-0DC8-41AD-AFB2-3F8C1FDC6EAF}" presName="sibTrans" presStyleCnt="0"/>
      <dgm:spPr/>
    </dgm:pt>
    <dgm:pt modelId="{C6A4A5C7-BE98-4EC7-9517-C88F67FFA624}" type="pres">
      <dgm:prSet presAssocID="{FF8BF9E2-7ECB-4C98-8011-4859303AC33A}" presName="textNode" presStyleLbl="node1" presStyleIdx="1" presStyleCnt="6">
        <dgm:presLayoutVars>
          <dgm:bulletEnabled val="1"/>
        </dgm:presLayoutVars>
      </dgm:prSet>
      <dgm:spPr/>
    </dgm:pt>
    <dgm:pt modelId="{F253A54D-858E-44AB-9659-45B3F41A7EFF}" type="pres">
      <dgm:prSet presAssocID="{49D6EC41-4EBC-4D99-BD72-6031130DDBB0}" presName="sibTrans" presStyleCnt="0"/>
      <dgm:spPr/>
    </dgm:pt>
    <dgm:pt modelId="{7F1BCE8E-7947-4F4E-8A79-7B754198F8CE}" type="pres">
      <dgm:prSet presAssocID="{8F0AA722-AF94-4DCD-994E-6FFEA8DEF2C2}" presName="textNode" presStyleLbl="node1" presStyleIdx="2" presStyleCnt="6">
        <dgm:presLayoutVars>
          <dgm:bulletEnabled val="1"/>
        </dgm:presLayoutVars>
      </dgm:prSet>
      <dgm:spPr/>
    </dgm:pt>
    <dgm:pt modelId="{ED246610-093A-4E30-B582-3FE1C8D42915}" type="pres">
      <dgm:prSet presAssocID="{61E9E97A-9349-4419-9BF9-9E662F999CAA}" presName="sibTrans" presStyleCnt="0"/>
      <dgm:spPr/>
    </dgm:pt>
    <dgm:pt modelId="{6E446773-B5ED-4B2E-994E-6EB37B3F2B6A}" type="pres">
      <dgm:prSet presAssocID="{65155E58-BB52-4F63-A576-435B26E3D503}" presName="textNode" presStyleLbl="node1" presStyleIdx="3" presStyleCnt="6">
        <dgm:presLayoutVars>
          <dgm:bulletEnabled val="1"/>
        </dgm:presLayoutVars>
      </dgm:prSet>
      <dgm:spPr/>
    </dgm:pt>
    <dgm:pt modelId="{697336B7-92D4-44B4-87E4-22A5C3920382}" type="pres">
      <dgm:prSet presAssocID="{3B0AF8CD-84AD-4224-BE89-F6716EDB09FB}" presName="sibTrans" presStyleCnt="0"/>
      <dgm:spPr/>
    </dgm:pt>
    <dgm:pt modelId="{FB42D5C4-BB55-42AC-A443-A8A277C7FD97}" type="pres">
      <dgm:prSet presAssocID="{EE89F98A-CBF8-46DF-858A-AE136866E0E2}" presName="textNode" presStyleLbl="node1" presStyleIdx="4" presStyleCnt="6">
        <dgm:presLayoutVars>
          <dgm:bulletEnabled val="1"/>
        </dgm:presLayoutVars>
      </dgm:prSet>
      <dgm:spPr/>
    </dgm:pt>
    <dgm:pt modelId="{BB743B93-8AC1-4A9C-9895-6084B125D7D2}" type="pres">
      <dgm:prSet presAssocID="{5252C842-8DCF-4BAC-8220-636868F5E127}" presName="sibTrans" presStyleCnt="0"/>
      <dgm:spPr/>
    </dgm:pt>
    <dgm:pt modelId="{3D1772D2-9636-42DE-A3F4-B8A84BCCFF23}" type="pres">
      <dgm:prSet presAssocID="{B01DB71A-B033-4CAC-861B-0262D57E2133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5007A0A-FEE7-4FC4-A342-A1AA59CF4D2E}" type="presOf" srcId="{F813F049-18F0-4AA3-B90C-A12EF21A5859}" destId="{3E8BA357-5618-4737-8CE6-0C46CFCC3EF2}" srcOrd="0" destOrd="0" presId="urn:microsoft.com/office/officeart/2005/8/layout/hProcess9"/>
    <dgm:cxn modelId="{D8F7AB11-D6C5-45C9-85CA-A16B7E1A3079}" type="presOf" srcId="{D8E2CAC9-2A3D-469D-92CA-476C7D2418BA}" destId="{1704ED87-F111-417D-AA7D-FFC754F835C0}" srcOrd="0" destOrd="0" presId="urn:microsoft.com/office/officeart/2005/8/layout/hProcess9"/>
    <dgm:cxn modelId="{0E4A4E3C-04C0-4290-9BFB-F5DDED75FF25}" type="presOf" srcId="{B01DB71A-B033-4CAC-861B-0262D57E2133}" destId="{3D1772D2-9636-42DE-A3F4-B8A84BCCFF23}" srcOrd="0" destOrd="0" presId="urn:microsoft.com/office/officeart/2005/8/layout/hProcess9"/>
    <dgm:cxn modelId="{90886743-4161-4CD3-AF1B-5423D5D09589}" type="presOf" srcId="{FF8BF9E2-7ECB-4C98-8011-4859303AC33A}" destId="{C6A4A5C7-BE98-4EC7-9517-C88F67FFA624}" srcOrd="0" destOrd="0" presId="urn:microsoft.com/office/officeart/2005/8/layout/hProcess9"/>
    <dgm:cxn modelId="{B0066E44-1D03-452A-B6EF-883BE03D8820}" srcId="{D8E2CAC9-2A3D-469D-92CA-476C7D2418BA}" destId="{65155E58-BB52-4F63-A576-435B26E3D503}" srcOrd="3" destOrd="0" parTransId="{789C6DA9-F99A-4FB9-A951-2673CD49331C}" sibTransId="{3B0AF8CD-84AD-4224-BE89-F6716EDB09FB}"/>
    <dgm:cxn modelId="{35627F66-C30F-4D54-8EA9-1F45A9D92FE7}" type="presOf" srcId="{EE89F98A-CBF8-46DF-858A-AE136866E0E2}" destId="{FB42D5C4-BB55-42AC-A443-A8A277C7FD97}" srcOrd="0" destOrd="0" presId="urn:microsoft.com/office/officeart/2005/8/layout/hProcess9"/>
    <dgm:cxn modelId="{7DAAAA66-167B-4038-8812-C158C9930424}" srcId="{D8E2CAC9-2A3D-469D-92CA-476C7D2418BA}" destId="{FF8BF9E2-7ECB-4C98-8011-4859303AC33A}" srcOrd="1" destOrd="0" parTransId="{8060D2D8-1121-4C61-A663-141DA20120CC}" sibTransId="{49D6EC41-4EBC-4D99-BD72-6031130DDBB0}"/>
    <dgm:cxn modelId="{71B8E747-D8A7-42E6-A167-238A2F5DDBBE}" srcId="{EE89F98A-CBF8-46DF-858A-AE136866E0E2}" destId="{DC275957-6217-47B6-AD5B-56FFE35A6590}" srcOrd="0" destOrd="0" parTransId="{1A071E22-C7FC-472B-9401-B87BBF09C194}" sibTransId="{1F025D3F-0D3E-4947-AD05-FB1160AB4794}"/>
    <dgm:cxn modelId="{CE453081-0F59-4B9C-9952-A56FA992A9C1}" srcId="{EE89F98A-CBF8-46DF-858A-AE136866E0E2}" destId="{E1D727AE-B6CE-4A36-AA18-98E5FC2569B7}" srcOrd="2" destOrd="0" parTransId="{5F7CF538-DB9F-442D-9B6E-97286E8E79F7}" sibTransId="{ED1A4E29-5610-46A5-AC62-82A32DA2742D}"/>
    <dgm:cxn modelId="{AC1AB996-08B0-4ED3-941F-74D1122D9545}" srcId="{D8E2CAC9-2A3D-469D-92CA-476C7D2418BA}" destId="{EE89F98A-CBF8-46DF-858A-AE136866E0E2}" srcOrd="4" destOrd="0" parTransId="{BA3CE55A-FEF3-4D98-AB60-D4CED5EC525E}" sibTransId="{5252C842-8DCF-4BAC-8220-636868F5E127}"/>
    <dgm:cxn modelId="{E9377CA9-1F8B-41F6-8A05-9770ADF170C3}" srcId="{D8E2CAC9-2A3D-469D-92CA-476C7D2418BA}" destId="{F813F049-18F0-4AA3-B90C-A12EF21A5859}" srcOrd="0" destOrd="0" parTransId="{B544739A-792E-484C-BEE0-26DEA9CF0142}" sibTransId="{BFA6CBC1-0DC8-41AD-AFB2-3F8C1FDC6EAF}"/>
    <dgm:cxn modelId="{4B4657B7-1764-474E-9061-363CE62AF577}" type="presOf" srcId="{389E767B-9DA8-43C1-86CC-AAB3FFBA17ED}" destId="{FB42D5C4-BB55-42AC-A443-A8A277C7FD97}" srcOrd="0" destOrd="2" presId="urn:microsoft.com/office/officeart/2005/8/layout/hProcess9"/>
    <dgm:cxn modelId="{BE5058C0-5114-4F35-9A71-DAE53814DFF3}" type="presOf" srcId="{65155E58-BB52-4F63-A576-435B26E3D503}" destId="{6E446773-B5ED-4B2E-994E-6EB37B3F2B6A}" srcOrd="0" destOrd="0" presId="urn:microsoft.com/office/officeart/2005/8/layout/hProcess9"/>
    <dgm:cxn modelId="{BC598FDA-FDF8-4C8A-B869-83EFC02AA561}" type="presOf" srcId="{DC275957-6217-47B6-AD5B-56FFE35A6590}" destId="{FB42D5C4-BB55-42AC-A443-A8A277C7FD97}" srcOrd="0" destOrd="1" presId="urn:microsoft.com/office/officeart/2005/8/layout/hProcess9"/>
    <dgm:cxn modelId="{7729EEEA-F616-402A-A02A-4B255348CD25}" type="presOf" srcId="{E1D727AE-B6CE-4A36-AA18-98E5FC2569B7}" destId="{FB42D5C4-BB55-42AC-A443-A8A277C7FD97}" srcOrd="0" destOrd="3" presId="urn:microsoft.com/office/officeart/2005/8/layout/hProcess9"/>
    <dgm:cxn modelId="{F5505CF5-08B4-4283-B099-D8B265DFCE4E}" type="presOf" srcId="{8F0AA722-AF94-4DCD-994E-6FFEA8DEF2C2}" destId="{7F1BCE8E-7947-4F4E-8A79-7B754198F8CE}" srcOrd="0" destOrd="0" presId="urn:microsoft.com/office/officeart/2005/8/layout/hProcess9"/>
    <dgm:cxn modelId="{D1BC34F6-E5F2-4366-886F-407A3C142A78}" srcId="{EE89F98A-CBF8-46DF-858A-AE136866E0E2}" destId="{389E767B-9DA8-43C1-86CC-AAB3FFBA17ED}" srcOrd="1" destOrd="0" parTransId="{89629DA5-A3B4-43F8-9999-5D8F88D46CDF}" sibTransId="{4CDEF8F8-A8F8-4700-9FAF-AB9B4B7CCF0E}"/>
    <dgm:cxn modelId="{F16E35F8-802B-4765-AA78-23BA19E8D877}" srcId="{D8E2CAC9-2A3D-469D-92CA-476C7D2418BA}" destId="{B01DB71A-B033-4CAC-861B-0262D57E2133}" srcOrd="5" destOrd="0" parTransId="{2EC83B1F-16CD-424A-B7A3-36DCF66A9E90}" sibTransId="{6121D24D-9799-4CBE-8E93-26D39F4BCCE4}"/>
    <dgm:cxn modelId="{B406D9F9-7C53-4BD4-A8F3-04ED549A1CA8}" srcId="{D8E2CAC9-2A3D-469D-92CA-476C7D2418BA}" destId="{8F0AA722-AF94-4DCD-994E-6FFEA8DEF2C2}" srcOrd="2" destOrd="0" parTransId="{89163820-70B3-4C47-9FB6-143518F1DA6D}" sibTransId="{61E9E97A-9349-4419-9BF9-9E662F999CAA}"/>
    <dgm:cxn modelId="{3DFFA65B-A35C-4375-A331-4786B129550A}" type="presParOf" srcId="{1704ED87-F111-417D-AA7D-FFC754F835C0}" destId="{FC6A5586-4AB2-4500-81F3-CD476C1DC966}" srcOrd="0" destOrd="0" presId="urn:microsoft.com/office/officeart/2005/8/layout/hProcess9"/>
    <dgm:cxn modelId="{06505516-2C30-427E-BE40-A0ACF69B402E}" type="presParOf" srcId="{1704ED87-F111-417D-AA7D-FFC754F835C0}" destId="{8FB91DD6-0E54-49E2-893E-FC9108BE6843}" srcOrd="1" destOrd="0" presId="urn:microsoft.com/office/officeart/2005/8/layout/hProcess9"/>
    <dgm:cxn modelId="{0C586214-2067-471D-8CC9-30D6CC6B48F9}" type="presParOf" srcId="{8FB91DD6-0E54-49E2-893E-FC9108BE6843}" destId="{3E8BA357-5618-4737-8CE6-0C46CFCC3EF2}" srcOrd="0" destOrd="0" presId="urn:microsoft.com/office/officeart/2005/8/layout/hProcess9"/>
    <dgm:cxn modelId="{A9ACAB6B-C2AF-4800-96A1-AFEE1960A018}" type="presParOf" srcId="{8FB91DD6-0E54-49E2-893E-FC9108BE6843}" destId="{E5912E27-3553-4CC5-A85B-D69EB1E88301}" srcOrd="1" destOrd="0" presId="urn:microsoft.com/office/officeart/2005/8/layout/hProcess9"/>
    <dgm:cxn modelId="{E8AE94CB-DD5F-4190-8599-1FBD18BD8D00}" type="presParOf" srcId="{8FB91DD6-0E54-49E2-893E-FC9108BE6843}" destId="{C6A4A5C7-BE98-4EC7-9517-C88F67FFA624}" srcOrd="2" destOrd="0" presId="urn:microsoft.com/office/officeart/2005/8/layout/hProcess9"/>
    <dgm:cxn modelId="{2ECF49C5-D150-49EC-98C7-E58A93F37FDA}" type="presParOf" srcId="{8FB91DD6-0E54-49E2-893E-FC9108BE6843}" destId="{F253A54D-858E-44AB-9659-45B3F41A7EFF}" srcOrd="3" destOrd="0" presId="urn:microsoft.com/office/officeart/2005/8/layout/hProcess9"/>
    <dgm:cxn modelId="{9F40858C-1338-447A-8E20-8F2A87EC0041}" type="presParOf" srcId="{8FB91DD6-0E54-49E2-893E-FC9108BE6843}" destId="{7F1BCE8E-7947-4F4E-8A79-7B754198F8CE}" srcOrd="4" destOrd="0" presId="urn:microsoft.com/office/officeart/2005/8/layout/hProcess9"/>
    <dgm:cxn modelId="{419C1AE8-1A06-464D-99F8-82D241F6C56B}" type="presParOf" srcId="{8FB91DD6-0E54-49E2-893E-FC9108BE6843}" destId="{ED246610-093A-4E30-B582-3FE1C8D42915}" srcOrd="5" destOrd="0" presId="urn:microsoft.com/office/officeart/2005/8/layout/hProcess9"/>
    <dgm:cxn modelId="{D478EB72-C905-4A9C-86C6-E61324DBEFD3}" type="presParOf" srcId="{8FB91DD6-0E54-49E2-893E-FC9108BE6843}" destId="{6E446773-B5ED-4B2E-994E-6EB37B3F2B6A}" srcOrd="6" destOrd="0" presId="urn:microsoft.com/office/officeart/2005/8/layout/hProcess9"/>
    <dgm:cxn modelId="{D9FBEFFF-419E-460A-A305-C90022DD7AB6}" type="presParOf" srcId="{8FB91DD6-0E54-49E2-893E-FC9108BE6843}" destId="{697336B7-92D4-44B4-87E4-22A5C3920382}" srcOrd="7" destOrd="0" presId="urn:microsoft.com/office/officeart/2005/8/layout/hProcess9"/>
    <dgm:cxn modelId="{E95C6699-D5EA-40E2-9324-36C4C3EC4E44}" type="presParOf" srcId="{8FB91DD6-0E54-49E2-893E-FC9108BE6843}" destId="{FB42D5C4-BB55-42AC-A443-A8A277C7FD97}" srcOrd="8" destOrd="0" presId="urn:microsoft.com/office/officeart/2005/8/layout/hProcess9"/>
    <dgm:cxn modelId="{053E552C-08C9-4F43-9DA7-65C867177009}" type="presParOf" srcId="{8FB91DD6-0E54-49E2-893E-FC9108BE6843}" destId="{BB743B93-8AC1-4A9C-9895-6084B125D7D2}" srcOrd="9" destOrd="0" presId="urn:microsoft.com/office/officeart/2005/8/layout/hProcess9"/>
    <dgm:cxn modelId="{90AD8A95-771E-4D99-AC59-7ED1FADCBBE0}" type="presParOf" srcId="{8FB91DD6-0E54-49E2-893E-FC9108BE6843}" destId="{3D1772D2-9636-42DE-A3F4-B8A84BCCFF2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BFE83-6062-437B-8FD8-D9BADE35E5B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6A6916-34A1-4D8B-9BCC-CCE49F78FB75}">
      <dgm:prSet/>
      <dgm:spPr/>
      <dgm:t>
        <a:bodyPr/>
        <a:lstStyle/>
        <a:p>
          <a:r>
            <a:rPr lang="en-US" b="1" i="0"/>
            <a:t>Data Collection:</a:t>
          </a:r>
          <a:endParaRPr lang="en-US"/>
        </a:p>
      </dgm:t>
    </dgm:pt>
    <dgm:pt modelId="{6067C73C-51A0-45C3-BC47-D24D8210B929}" type="parTrans" cxnId="{55B5442A-01C9-4C4F-BE78-72896F748402}">
      <dgm:prSet/>
      <dgm:spPr/>
      <dgm:t>
        <a:bodyPr/>
        <a:lstStyle/>
        <a:p>
          <a:endParaRPr lang="en-US"/>
        </a:p>
      </dgm:t>
    </dgm:pt>
    <dgm:pt modelId="{D04DF23A-06BC-43C8-8A6E-51F9A355F515}" type="sibTrans" cxnId="{55B5442A-01C9-4C4F-BE78-72896F748402}">
      <dgm:prSet/>
      <dgm:spPr/>
      <dgm:t>
        <a:bodyPr/>
        <a:lstStyle/>
        <a:p>
          <a:endParaRPr lang="en-US"/>
        </a:p>
      </dgm:t>
    </dgm:pt>
    <dgm:pt modelId="{DE9526CB-A50C-4105-A344-77D2FFC6AA1E}">
      <dgm:prSet/>
      <dgm:spPr/>
      <dgm:t>
        <a:bodyPr/>
        <a:lstStyle/>
        <a:p>
          <a:r>
            <a:rPr lang="en-US" b="0" i="0"/>
            <a:t>Acquired datasets spanning 2016-2018 for Pink Cab and Yellow Cab.</a:t>
          </a:r>
          <a:endParaRPr lang="en-US"/>
        </a:p>
      </dgm:t>
    </dgm:pt>
    <dgm:pt modelId="{F7F2FFE8-3AE0-44D8-8FFD-9796954F985D}" type="parTrans" cxnId="{DF8950C8-4674-4C69-B8E4-15231A988CA6}">
      <dgm:prSet/>
      <dgm:spPr/>
      <dgm:t>
        <a:bodyPr/>
        <a:lstStyle/>
        <a:p>
          <a:endParaRPr lang="en-US"/>
        </a:p>
      </dgm:t>
    </dgm:pt>
    <dgm:pt modelId="{E1D5801D-C3F2-4232-88EB-2BAE405D9511}" type="sibTrans" cxnId="{DF8950C8-4674-4C69-B8E4-15231A988CA6}">
      <dgm:prSet/>
      <dgm:spPr/>
      <dgm:t>
        <a:bodyPr/>
        <a:lstStyle/>
        <a:p>
          <a:endParaRPr lang="en-US"/>
        </a:p>
      </dgm:t>
    </dgm:pt>
    <dgm:pt modelId="{C20E9A09-0C35-41A1-A852-2F813008DDD5}">
      <dgm:prSet/>
      <dgm:spPr/>
      <dgm:t>
        <a:bodyPr/>
        <a:lstStyle/>
        <a:p>
          <a:r>
            <a:rPr lang="en-US" b="1" i="0"/>
            <a:t>Preprocessing:</a:t>
          </a:r>
          <a:endParaRPr lang="en-US"/>
        </a:p>
      </dgm:t>
    </dgm:pt>
    <dgm:pt modelId="{B29DA1FF-7B0B-4235-B1D4-EDC47B61DE37}" type="parTrans" cxnId="{326AA40F-3B67-4D9C-A51A-71A63F058F76}">
      <dgm:prSet/>
      <dgm:spPr/>
      <dgm:t>
        <a:bodyPr/>
        <a:lstStyle/>
        <a:p>
          <a:endParaRPr lang="en-US"/>
        </a:p>
      </dgm:t>
    </dgm:pt>
    <dgm:pt modelId="{21DA045E-1746-43B7-9B2C-F57B3C4AC9F6}" type="sibTrans" cxnId="{326AA40F-3B67-4D9C-A51A-71A63F058F76}">
      <dgm:prSet/>
      <dgm:spPr/>
      <dgm:t>
        <a:bodyPr/>
        <a:lstStyle/>
        <a:p>
          <a:endParaRPr lang="en-US"/>
        </a:p>
      </dgm:t>
    </dgm:pt>
    <dgm:pt modelId="{3A2D3781-0286-48C4-87B3-A3B58B3DA8A1}">
      <dgm:prSet/>
      <dgm:spPr/>
      <dgm:t>
        <a:bodyPr/>
        <a:lstStyle/>
        <a:p>
          <a:r>
            <a:rPr lang="en-US" b="0" i="0"/>
            <a:t>Merged datasets, handled anomalies, and derived new features.</a:t>
          </a:r>
          <a:endParaRPr lang="en-US"/>
        </a:p>
      </dgm:t>
    </dgm:pt>
    <dgm:pt modelId="{DFBDF759-0DE6-4C39-9AC4-E4FFA2ACBA80}" type="parTrans" cxnId="{1821290E-6C79-46E3-9F77-1A7623EC7F34}">
      <dgm:prSet/>
      <dgm:spPr/>
      <dgm:t>
        <a:bodyPr/>
        <a:lstStyle/>
        <a:p>
          <a:endParaRPr lang="en-US"/>
        </a:p>
      </dgm:t>
    </dgm:pt>
    <dgm:pt modelId="{1DB5342B-8380-4027-8C90-1F7B0D710C0E}" type="sibTrans" cxnId="{1821290E-6C79-46E3-9F77-1A7623EC7F34}">
      <dgm:prSet/>
      <dgm:spPr/>
      <dgm:t>
        <a:bodyPr/>
        <a:lstStyle/>
        <a:p>
          <a:endParaRPr lang="en-US"/>
        </a:p>
      </dgm:t>
    </dgm:pt>
    <dgm:pt modelId="{D8705F93-52CE-4271-91ED-F220DCB5B739}">
      <dgm:prSet/>
      <dgm:spPr/>
      <dgm:t>
        <a:bodyPr/>
        <a:lstStyle/>
        <a:p>
          <a:r>
            <a:rPr lang="en-US" b="1" i="0"/>
            <a:t>Visualization:</a:t>
          </a:r>
          <a:endParaRPr lang="en-US"/>
        </a:p>
      </dgm:t>
    </dgm:pt>
    <dgm:pt modelId="{25759007-72BA-430E-A510-343B85D271CB}" type="parTrans" cxnId="{7D1EB716-2698-4021-B471-941A3EA12AC1}">
      <dgm:prSet/>
      <dgm:spPr/>
      <dgm:t>
        <a:bodyPr/>
        <a:lstStyle/>
        <a:p>
          <a:endParaRPr lang="en-US"/>
        </a:p>
      </dgm:t>
    </dgm:pt>
    <dgm:pt modelId="{C01775FA-256D-4325-92AD-1E03F5209F46}" type="sibTrans" cxnId="{7D1EB716-2698-4021-B471-941A3EA12AC1}">
      <dgm:prSet/>
      <dgm:spPr/>
      <dgm:t>
        <a:bodyPr/>
        <a:lstStyle/>
        <a:p>
          <a:endParaRPr lang="en-US"/>
        </a:p>
      </dgm:t>
    </dgm:pt>
    <dgm:pt modelId="{496C15FA-2631-47F8-A83F-8CDBAB80B5E7}">
      <dgm:prSet/>
      <dgm:spPr/>
      <dgm:t>
        <a:bodyPr/>
        <a:lstStyle/>
        <a:p>
          <a:r>
            <a:rPr lang="en-US" b="0" i="0"/>
            <a:t>Used diverse techniques for clear data representation.</a:t>
          </a:r>
          <a:endParaRPr lang="en-US"/>
        </a:p>
      </dgm:t>
    </dgm:pt>
    <dgm:pt modelId="{35A2F693-3988-4DB5-8A28-0A39FB8B4532}" type="parTrans" cxnId="{BBF24071-3CCF-441F-8053-899D749378B9}">
      <dgm:prSet/>
      <dgm:spPr/>
      <dgm:t>
        <a:bodyPr/>
        <a:lstStyle/>
        <a:p>
          <a:endParaRPr lang="en-US"/>
        </a:p>
      </dgm:t>
    </dgm:pt>
    <dgm:pt modelId="{30FBEA8D-AF27-4618-8985-1720E6D38434}" type="sibTrans" cxnId="{BBF24071-3CCF-441F-8053-899D749378B9}">
      <dgm:prSet/>
      <dgm:spPr/>
      <dgm:t>
        <a:bodyPr/>
        <a:lstStyle/>
        <a:p>
          <a:endParaRPr lang="en-US"/>
        </a:p>
      </dgm:t>
    </dgm:pt>
    <dgm:pt modelId="{1AF5F933-D044-444A-89B0-CAB69A127872}">
      <dgm:prSet/>
      <dgm:spPr/>
      <dgm:t>
        <a:bodyPr/>
        <a:lstStyle/>
        <a:p>
          <a:r>
            <a:rPr lang="en-US" b="1" i="0"/>
            <a:t>Comparative Analysis:</a:t>
          </a:r>
          <a:endParaRPr lang="en-US"/>
        </a:p>
      </dgm:t>
    </dgm:pt>
    <dgm:pt modelId="{50DA334B-D51C-4C04-B6B8-8B38A60B6125}" type="parTrans" cxnId="{8A2C7BDE-7D43-4C9D-B460-7138CD8FF842}">
      <dgm:prSet/>
      <dgm:spPr/>
      <dgm:t>
        <a:bodyPr/>
        <a:lstStyle/>
        <a:p>
          <a:endParaRPr lang="en-US"/>
        </a:p>
      </dgm:t>
    </dgm:pt>
    <dgm:pt modelId="{6440BB4B-A9BF-48B5-B93C-216AF1B11444}" type="sibTrans" cxnId="{8A2C7BDE-7D43-4C9D-B460-7138CD8FF842}">
      <dgm:prSet/>
      <dgm:spPr/>
      <dgm:t>
        <a:bodyPr/>
        <a:lstStyle/>
        <a:p>
          <a:endParaRPr lang="en-US"/>
        </a:p>
      </dgm:t>
    </dgm:pt>
    <dgm:pt modelId="{57EF646D-C267-4D74-B5EC-886C1C68CE8A}">
      <dgm:prSet/>
      <dgm:spPr/>
      <dgm:t>
        <a:bodyPr/>
        <a:lstStyle/>
        <a:p>
          <a:r>
            <a:rPr lang="en-US" b="0" i="0"/>
            <a:t>Evaluated key metrics for both cab companies across cities and time.</a:t>
          </a:r>
          <a:endParaRPr lang="en-US"/>
        </a:p>
      </dgm:t>
    </dgm:pt>
    <dgm:pt modelId="{C9E36196-2B5F-4A77-B370-8C923B6B3A04}" type="parTrans" cxnId="{D7E96026-B553-4321-BE87-4273A4D4B32E}">
      <dgm:prSet/>
      <dgm:spPr/>
      <dgm:t>
        <a:bodyPr/>
        <a:lstStyle/>
        <a:p>
          <a:endParaRPr lang="en-US"/>
        </a:p>
      </dgm:t>
    </dgm:pt>
    <dgm:pt modelId="{A524E625-49A0-4B2A-8B5E-729A9A61ADA1}" type="sibTrans" cxnId="{D7E96026-B553-4321-BE87-4273A4D4B32E}">
      <dgm:prSet/>
      <dgm:spPr/>
      <dgm:t>
        <a:bodyPr/>
        <a:lstStyle/>
        <a:p>
          <a:endParaRPr lang="en-US"/>
        </a:p>
      </dgm:t>
    </dgm:pt>
    <dgm:pt modelId="{E650D00F-DE33-4376-B487-9937383815B9}">
      <dgm:prSet/>
      <dgm:spPr/>
      <dgm:t>
        <a:bodyPr/>
        <a:lstStyle/>
        <a:p>
          <a:r>
            <a:rPr lang="en-US" b="1" i="0"/>
            <a:t>Insights &amp; Recommendations:</a:t>
          </a:r>
          <a:endParaRPr lang="en-US"/>
        </a:p>
      </dgm:t>
    </dgm:pt>
    <dgm:pt modelId="{8983A889-BEA6-4562-BBC7-1C0620E72E31}" type="parTrans" cxnId="{6A1A13AB-69A8-4D39-910D-8A05CF5B48B7}">
      <dgm:prSet/>
      <dgm:spPr/>
      <dgm:t>
        <a:bodyPr/>
        <a:lstStyle/>
        <a:p>
          <a:endParaRPr lang="en-US"/>
        </a:p>
      </dgm:t>
    </dgm:pt>
    <dgm:pt modelId="{227D8DAC-79B4-45C6-8038-3B2316A52552}" type="sibTrans" cxnId="{6A1A13AB-69A8-4D39-910D-8A05CF5B48B7}">
      <dgm:prSet/>
      <dgm:spPr/>
      <dgm:t>
        <a:bodyPr/>
        <a:lstStyle/>
        <a:p>
          <a:endParaRPr lang="en-US"/>
        </a:p>
      </dgm:t>
    </dgm:pt>
    <dgm:pt modelId="{D16E4F59-7529-4B32-91FE-DDB5B6A1E8D0}">
      <dgm:prSet/>
      <dgm:spPr/>
      <dgm:t>
        <a:bodyPr/>
        <a:lstStyle/>
        <a:p>
          <a:r>
            <a:rPr lang="en-US" b="0" i="0"/>
            <a:t>Offered actionable insights for investment opportunities.</a:t>
          </a:r>
          <a:endParaRPr lang="en-US"/>
        </a:p>
      </dgm:t>
    </dgm:pt>
    <dgm:pt modelId="{7689F80A-CECB-46E2-B88C-F5861FB61262}" type="parTrans" cxnId="{20C525A2-F4A7-42D6-809B-438DFA7B3724}">
      <dgm:prSet/>
      <dgm:spPr/>
      <dgm:t>
        <a:bodyPr/>
        <a:lstStyle/>
        <a:p>
          <a:endParaRPr lang="en-US"/>
        </a:p>
      </dgm:t>
    </dgm:pt>
    <dgm:pt modelId="{882A335B-A229-4B2D-BF24-7ABE77AB112C}" type="sibTrans" cxnId="{20C525A2-F4A7-42D6-809B-438DFA7B3724}">
      <dgm:prSet/>
      <dgm:spPr/>
      <dgm:t>
        <a:bodyPr/>
        <a:lstStyle/>
        <a:p>
          <a:endParaRPr lang="en-US"/>
        </a:p>
      </dgm:t>
    </dgm:pt>
    <dgm:pt modelId="{5B5CA683-F5A4-41DD-995D-9812B63867C0}" type="pres">
      <dgm:prSet presAssocID="{C26BFE83-6062-437B-8FD8-D9BADE35E5B9}" presName="Name0" presStyleCnt="0">
        <dgm:presLayoutVars>
          <dgm:dir/>
          <dgm:animLvl val="lvl"/>
          <dgm:resizeHandles val="exact"/>
        </dgm:presLayoutVars>
      </dgm:prSet>
      <dgm:spPr/>
    </dgm:pt>
    <dgm:pt modelId="{D8026247-0691-4623-A644-AC966F68EDDD}" type="pres">
      <dgm:prSet presAssocID="{3A6A6916-34A1-4D8B-9BCC-CCE49F78FB75}" presName="linNode" presStyleCnt="0"/>
      <dgm:spPr/>
    </dgm:pt>
    <dgm:pt modelId="{2D560153-7652-4705-8E60-594D022EF660}" type="pres">
      <dgm:prSet presAssocID="{3A6A6916-34A1-4D8B-9BCC-CCE49F78FB75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D67808E5-1D8C-4520-B036-B7152A7B5E40}" type="pres">
      <dgm:prSet presAssocID="{3A6A6916-34A1-4D8B-9BCC-CCE49F78FB75}" presName="descendantText" presStyleLbl="alignAccFollowNode1" presStyleIdx="0" presStyleCnt="5">
        <dgm:presLayoutVars>
          <dgm:bulletEnabled/>
        </dgm:presLayoutVars>
      </dgm:prSet>
      <dgm:spPr/>
    </dgm:pt>
    <dgm:pt modelId="{111E0B56-8118-4247-9C81-BC92840D8D46}" type="pres">
      <dgm:prSet presAssocID="{D04DF23A-06BC-43C8-8A6E-51F9A355F515}" presName="sp" presStyleCnt="0"/>
      <dgm:spPr/>
    </dgm:pt>
    <dgm:pt modelId="{D049D295-E27C-45FC-B094-A093A00A6DC8}" type="pres">
      <dgm:prSet presAssocID="{C20E9A09-0C35-41A1-A852-2F813008DDD5}" presName="linNode" presStyleCnt="0"/>
      <dgm:spPr/>
    </dgm:pt>
    <dgm:pt modelId="{3CED7072-164F-48CF-B946-36804B00C5A7}" type="pres">
      <dgm:prSet presAssocID="{C20E9A09-0C35-41A1-A852-2F813008DDD5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F6E8F5D2-70FA-4798-889F-2C50D80DD43A}" type="pres">
      <dgm:prSet presAssocID="{C20E9A09-0C35-41A1-A852-2F813008DDD5}" presName="descendantText" presStyleLbl="alignAccFollowNode1" presStyleIdx="1" presStyleCnt="5">
        <dgm:presLayoutVars>
          <dgm:bulletEnabled/>
        </dgm:presLayoutVars>
      </dgm:prSet>
      <dgm:spPr/>
    </dgm:pt>
    <dgm:pt modelId="{C35BCA59-E839-470E-82D0-F335A53DD177}" type="pres">
      <dgm:prSet presAssocID="{21DA045E-1746-43B7-9B2C-F57B3C4AC9F6}" presName="sp" presStyleCnt="0"/>
      <dgm:spPr/>
    </dgm:pt>
    <dgm:pt modelId="{5BAEAF8D-812B-436F-AF16-41E9ADDB2364}" type="pres">
      <dgm:prSet presAssocID="{D8705F93-52CE-4271-91ED-F220DCB5B739}" presName="linNode" presStyleCnt="0"/>
      <dgm:spPr/>
    </dgm:pt>
    <dgm:pt modelId="{B6CA216E-EAA7-4C05-A608-B15B4308C79E}" type="pres">
      <dgm:prSet presAssocID="{D8705F93-52CE-4271-91ED-F220DCB5B739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C04A5644-38C4-410A-B53A-04856FBDBA05}" type="pres">
      <dgm:prSet presAssocID="{D8705F93-52CE-4271-91ED-F220DCB5B739}" presName="descendantText" presStyleLbl="alignAccFollowNode1" presStyleIdx="2" presStyleCnt="5">
        <dgm:presLayoutVars>
          <dgm:bulletEnabled/>
        </dgm:presLayoutVars>
      </dgm:prSet>
      <dgm:spPr/>
    </dgm:pt>
    <dgm:pt modelId="{0C1488D0-8780-4155-A56C-6B2B38E6E613}" type="pres">
      <dgm:prSet presAssocID="{C01775FA-256D-4325-92AD-1E03F5209F46}" presName="sp" presStyleCnt="0"/>
      <dgm:spPr/>
    </dgm:pt>
    <dgm:pt modelId="{1854E7A5-81BF-49DA-8D83-EB03A3E33EBD}" type="pres">
      <dgm:prSet presAssocID="{1AF5F933-D044-444A-89B0-CAB69A127872}" presName="linNode" presStyleCnt="0"/>
      <dgm:spPr/>
    </dgm:pt>
    <dgm:pt modelId="{839A8207-5A80-4DF3-B0DC-21CE4806F4A7}" type="pres">
      <dgm:prSet presAssocID="{1AF5F933-D044-444A-89B0-CAB69A127872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46C86B32-F527-409F-A811-CEB97B64E4C6}" type="pres">
      <dgm:prSet presAssocID="{1AF5F933-D044-444A-89B0-CAB69A127872}" presName="descendantText" presStyleLbl="alignAccFollowNode1" presStyleIdx="3" presStyleCnt="5">
        <dgm:presLayoutVars>
          <dgm:bulletEnabled/>
        </dgm:presLayoutVars>
      </dgm:prSet>
      <dgm:spPr/>
    </dgm:pt>
    <dgm:pt modelId="{E12C0475-52CD-4623-AC71-0DEB7C929D93}" type="pres">
      <dgm:prSet presAssocID="{6440BB4B-A9BF-48B5-B93C-216AF1B11444}" presName="sp" presStyleCnt="0"/>
      <dgm:spPr/>
    </dgm:pt>
    <dgm:pt modelId="{DB7D5ABC-C9FA-4DDF-909D-37D1649E9227}" type="pres">
      <dgm:prSet presAssocID="{E650D00F-DE33-4376-B487-9937383815B9}" presName="linNode" presStyleCnt="0"/>
      <dgm:spPr/>
    </dgm:pt>
    <dgm:pt modelId="{5E5FA15F-63A7-4CFE-BE62-51F69427E5A0}" type="pres">
      <dgm:prSet presAssocID="{E650D00F-DE33-4376-B487-9937383815B9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5ADDE702-BFDC-4ADA-8BFE-CB5E2C031974}" type="pres">
      <dgm:prSet presAssocID="{E650D00F-DE33-4376-B487-9937383815B9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1821290E-6C79-46E3-9F77-1A7623EC7F34}" srcId="{C20E9A09-0C35-41A1-A852-2F813008DDD5}" destId="{3A2D3781-0286-48C4-87B3-A3B58B3DA8A1}" srcOrd="0" destOrd="0" parTransId="{DFBDF759-0DE6-4C39-9AC4-E4FFA2ACBA80}" sibTransId="{1DB5342B-8380-4027-8C90-1F7B0D710C0E}"/>
    <dgm:cxn modelId="{326AA40F-3B67-4D9C-A51A-71A63F058F76}" srcId="{C26BFE83-6062-437B-8FD8-D9BADE35E5B9}" destId="{C20E9A09-0C35-41A1-A852-2F813008DDD5}" srcOrd="1" destOrd="0" parTransId="{B29DA1FF-7B0B-4235-B1D4-EDC47B61DE37}" sibTransId="{21DA045E-1746-43B7-9B2C-F57B3C4AC9F6}"/>
    <dgm:cxn modelId="{7D1EB716-2698-4021-B471-941A3EA12AC1}" srcId="{C26BFE83-6062-437B-8FD8-D9BADE35E5B9}" destId="{D8705F93-52CE-4271-91ED-F220DCB5B739}" srcOrd="2" destOrd="0" parTransId="{25759007-72BA-430E-A510-343B85D271CB}" sibTransId="{C01775FA-256D-4325-92AD-1E03F5209F46}"/>
    <dgm:cxn modelId="{6E81BC18-4FC2-49EA-AD41-30246B37AC81}" type="presOf" srcId="{57EF646D-C267-4D74-B5EC-886C1C68CE8A}" destId="{46C86B32-F527-409F-A811-CEB97B64E4C6}" srcOrd="0" destOrd="0" presId="urn:microsoft.com/office/officeart/2016/7/layout/VerticalSolidActionList"/>
    <dgm:cxn modelId="{D7E96026-B553-4321-BE87-4273A4D4B32E}" srcId="{1AF5F933-D044-444A-89B0-CAB69A127872}" destId="{57EF646D-C267-4D74-B5EC-886C1C68CE8A}" srcOrd="0" destOrd="0" parTransId="{C9E36196-2B5F-4A77-B370-8C923B6B3A04}" sibTransId="{A524E625-49A0-4B2A-8B5E-729A9A61ADA1}"/>
    <dgm:cxn modelId="{4D76BD29-6C77-482E-9B6B-014F0511E2A0}" type="presOf" srcId="{D16E4F59-7529-4B32-91FE-DDB5B6A1E8D0}" destId="{5ADDE702-BFDC-4ADA-8BFE-CB5E2C031974}" srcOrd="0" destOrd="0" presId="urn:microsoft.com/office/officeart/2016/7/layout/VerticalSolidActionList"/>
    <dgm:cxn modelId="{55B5442A-01C9-4C4F-BE78-72896F748402}" srcId="{C26BFE83-6062-437B-8FD8-D9BADE35E5B9}" destId="{3A6A6916-34A1-4D8B-9BCC-CCE49F78FB75}" srcOrd="0" destOrd="0" parTransId="{6067C73C-51A0-45C3-BC47-D24D8210B929}" sibTransId="{D04DF23A-06BC-43C8-8A6E-51F9A355F515}"/>
    <dgm:cxn modelId="{BBF24071-3CCF-441F-8053-899D749378B9}" srcId="{D8705F93-52CE-4271-91ED-F220DCB5B739}" destId="{496C15FA-2631-47F8-A83F-8CDBAB80B5E7}" srcOrd="0" destOrd="0" parTransId="{35A2F693-3988-4DB5-8A28-0A39FB8B4532}" sibTransId="{30FBEA8D-AF27-4618-8985-1720E6D38434}"/>
    <dgm:cxn modelId="{AE82EE71-1D86-4423-8E7B-9F84990954D3}" type="presOf" srcId="{C20E9A09-0C35-41A1-A852-2F813008DDD5}" destId="{3CED7072-164F-48CF-B946-36804B00C5A7}" srcOrd="0" destOrd="0" presId="urn:microsoft.com/office/officeart/2016/7/layout/VerticalSolidActionList"/>
    <dgm:cxn modelId="{13FD4555-7BC9-4488-AD18-ED02B87C5673}" type="presOf" srcId="{DE9526CB-A50C-4105-A344-77D2FFC6AA1E}" destId="{D67808E5-1D8C-4520-B036-B7152A7B5E40}" srcOrd="0" destOrd="0" presId="urn:microsoft.com/office/officeart/2016/7/layout/VerticalSolidActionList"/>
    <dgm:cxn modelId="{A409FD5A-FC7B-4446-BF23-7E3EA23E044E}" type="presOf" srcId="{496C15FA-2631-47F8-A83F-8CDBAB80B5E7}" destId="{C04A5644-38C4-410A-B53A-04856FBDBA05}" srcOrd="0" destOrd="0" presId="urn:microsoft.com/office/officeart/2016/7/layout/VerticalSolidActionList"/>
    <dgm:cxn modelId="{DF68EB9E-7DAB-46AE-ABD6-800345B67310}" type="presOf" srcId="{3A2D3781-0286-48C4-87B3-A3B58B3DA8A1}" destId="{F6E8F5D2-70FA-4798-889F-2C50D80DD43A}" srcOrd="0" destOrd="0" presId="urn:microsoft.com/office/officeart/2016/7/layout/VerticalSolidActionList"/>
    <dgm:cxn modelId="{B1D4649F-C613-47B4-A236-03887DEF6A58}" type="presOf" srcId="{C26BFE83-6062-437B-8FD8-D9BADE35E5B9}" destId="{5B5CA683-F5A4-41DD-995D-9812B63867C0}" srcOrd="0" destOrd="0" presId="urn:microsoft.com/office/officeart/2016/7/layout/VerticalSolidActionList"/>
    <dgm:cxn modelId="{20C525A2-F4A7-42D6-809B-438DFA7B3724}" srcId="{E650D00F-DE33-4376-B487-9937383815B9}" destId="{D16E4F59-7529-4B32-91FE-DDB5B6A1E8D0}" srcOrd="0" destOrd="0" parTransId="{7689F80A-CECB-46E2-B88C-F5861FB61262}" sibTransId="{882A335B-A229-4B2D-BF24-7ABE77AB112C}"/>
    <dgm:cxn modelId="{6A1A13AB-69A8-4D39-910D-8A05CF5B48B7}" srcId="{C26BFE83-6062-437B-8FD8-D9BADE35E5B9}" destId="{E650D00F-DE33-4376-B487-9937383815B9}" srcOrd="4" destOrd="0" parTransId="{8983A889-BEA6-4562-BBC7-1C0620E72E31}" sibTransId="{227D8DAC-79B4-45C6-8038-3B2316A52552}"/>
    <dgm:cxn modelId="{1CB7FFB9-C105-4361-8580-241ED7B78C4B}" type="presOf" srcId="{1AF5F933-D044-444A-89B0-CAB69A127872}" destId="{839A8207-5A80-4DF3-B0DC-21CE4806F4A7}" srcOrd="0" destOrd="0" presId="urn:microsoft.com/office/officeart/2016/7/layout/VerticalSolidActionList"/>
    <dgm:cxn modelId="{DF8950C8-4674-4C69-B8E4-15231A988CA6}" srcId="{3A6A6916-34A1-4D8B-9BCC-CCE49F78FB75}" destId="{DE9526CB-A50C-4105-A344-77D2FFC6AA1E}" srcOrd="0" destOrd="0" parTransId="{F7F2FFE8-3AE0-44D8-8FFD-9796954F985D}" sibTransId="{E1D5801D-C3F2-4232-88EB-2BAE405D9511}"/>
    <dgm:cxn modelId="{8A2C7BDE-7D43-4C9D-B460-7138CD8FF842}" srcId="{C26BFE83-6062-437B-8FD8-D9BADE35E5B9}" destId="{1AF5F933-D044-444A-89B0-CAB69A127872}" srcOrd="3" destOrd="0" parTransId="{50DA334B-D51C-4C04-B6B8-8B38A60B6125}" sibTransId="{6440BB4B-A9BF-48B5-B93C-216AF1B11444}"/>
    <dgm:cxn modelId="{AE1B63E9-029C-4A7F-9C95-00FCDFF7DF43}" type="presOf" srcId="{3A6A6916-34A1-4D8B-9BCC-CCE49F78FB75}" destId="{2D560153-7652-4705-8E60-594D022EF660}" srcOrd="0" destOrd="0" presId="urn:microsoft.com/office/officeart/2016/7/layout/VerticalSolidActionList"/>
    <dgm:cxn modelId="{3E65BEEE-412C-4FA0-A159-21EB05AFF77A}" type="presOf" srcId="{E650D00F-DE33-4376-B487-9937383815B9}" destId="{5E5FA15F-63A7-4CFE-BE62-51F69427E5A0}" srcOrd="0" destOrd="0" presId="urn:microsoft.com/office/officeart/2016/7/layout/VerticalSolidActionList"/>
    <dgm:cxn modelId="{68775AF4-0762-48C9-AA49-C51E81A44324}" type="presOf" srcId="{D8705F93-52CE-4271-91ED-F220DCB5B739}" destId="{B6CA216E-EAA7-4C05-A608-B15B4308C79E}" srcOrd="0" destOrd="0" presId="urn:microsoft.com/office/officeart/2016/7/layout/VerticalSolidActionList"/>
    <dgm:cxn modelId="{2DB2553B-F97C-4B83-A7CA-353A680B35B7}" type="presParOf" srcId="{5B5CA683-F5A4-41DD-995D-9812B63867C0}" destId="{D8026247-0691-4623-A644-AC966F68EDDD}" srcOrd="0" destOrd="0" presId="urn:microsoft.com/office/officeart/2016/7/layout/VerticalSolidActionList"/>
    <dgm:cxn modelId="{90F82D77-1FCD-405E-9086-0FA6CD68B703}" type="presParOf" srcId="{D8026247-0691-4623-A644-AC966F68EDDD}" destId="{2D560153-7652-4705-8E60-594D022EF660}" srcOrd="0" destOrd="0" presId="urn:microsoft.com/office/officeart/2016/7/layout/VerticalSolidActionList"/>
    <dgm:cxn modelId="{FD97FE71-47E7-4A65-8D74-C247F3FB550E}" type="presParOf" srcId="{D8026247-0691-4623-A644-AC966F68EDDD}" destId="{D67808E5-1D8C-4520-B036-B7152A7B5E40}" srcOrd="1" destOrd="0" presId="urn:microsoft.com/office/officeart/2016/7/layout/VerticalSolidActionList"/>
    <dgm:cxn modelId="{1C2066F2-90F6-4190-9990-3580951EAF97}" type="presParOf" srcId="{5B5CA683-F5A4-41DD-995D-9812B63867C0}" destId="{111E0B56-8118-4247-9C81-BC92840D8D46}" srcOrd="1" destOrd="0" presId="urn:microsoft.com/office/officeart/2016/7/layout/VerticalSolidActionList"/>
    <dgm:cxn modelId="{51207976-77C5-474C-91F1-18A4E850D0E3}" type="presParOf" srcId="{5B5CA683-F5A4-41DD-995D-9812B63867C0}" destId="{D049D295-E27C-45FC-B094-A093A00A6DC8}" srcOrd="2" destOrd="0" presId="urn:microsoft.com/office/officeart/2016/7/layout/VerticalSolidActionList"/>
    <dgm:cxn modelId="{01B68782-1A0A-483B-ABCC-DC7B44ED642C}" type="presParOf" srcId="{D049D295-E27C-45FC-B094-A093A00A6DC8}" destId="{3CED7072-164F-48CF-B946-36804B00C5A7}" srcOrd="0" destOrd="0" presId="urn:microsoft.com/office/officeart/2016/7/layout/VerticalSolidActionList"/>
    <dgm:cxn modelId="{2FC1F536-D4FA-451E-98CA-A4553A04AC99}" type="presParOf" srcId="{D049D295-E27C-45FC-B094-A093A00A6DC8}" destId="{F6E8F5D2-70FA-4798-889F-2C50D80DD43A}" srcOrd="1" destOrd="0" presId="urn:microsoft.com/office/officeart/2016/7/layout/VerticalSolidActionList"/>
    <dgm:cxn modelId="{CCEE5E8E-B950-43D9-BC26-4770E43C28C9}" type="presParOf" srcId="{5B5CA683-F5A4-41DD-995D-9812B63867C0}" destId="{C35BCA59-E839-470E-82D0-F335A53DD177}" srcOrd="3" destOrd="0" presId="urn:microsoft.com/office/officeart/2016/7/layout/VerticalSolidActionList"/>
    <dgm:cxn modelId="{22FBA8C0-A5A4-44AC-923C-B2DB7971A528}" type="presParOf" srcId="{5B5CA683-F5A4-41DD-995D-9812B63867C0}" destId="{5BAEAF8D-812B-436F-AF16-41E9ADDB2364}" srcOrd="4" destOrd="0" presId="urn:microsoft.com/office/officeart/2016/7/layout/VerticalSolidActionList"/>
    <dgm:cxn modelId="{AB31369E-680D-45BD-96FC-81F5041A8F64}" type="presParOf" srcId="{5BAEAF8D-812B-436F-AF16-41E9ADDB2364}" destId="{B6CA216E-EAA7-4C05-A608-B15B4308C79E}" srcOrd="0" destOrd="0" presId="urn:microsoft.com/office/officeart/2016/7/layout/VerticalSolidActionList"/>
    <dgm:cxn modelId="{7212253C-A465-4C31-81E5-9823FC369D83}" type="presParOf" srcId="{5BAEAF8D-812B-436F-AF16-41E9ADDB2364}" destId="{C04A5644-38C4-410A-B53A-04856FBDBA05}" srcOrd="1" destOrd="0" presId="urn:microsoft.com/office/officeart/2016/7/layout/VerticalSolidActionList"/>
    <dgm:cxn modelId="{B13FD400-D59C-40B2-9DBB-67D9D8039293}" type="presParOf" srcId="{5B5CA683-F5A4-41DD-995D-9812B63867C0}" destId="{0C1488D0-8780-4155-A56C-6B2B38E6E613}" srcOrd="5" destOrd="0" presId="urn:microsoft.com/office/officeart/2016/7/layout/VerticalSolidActionList"/>
    <dgm:cxn modelId="{B926F591-CE2E-4314-9998-ACE3AF59EF93}" type="presParOf" srcId="{5B5CA683-F5A4-41DD-995D-9812B63867C0}" destId="{1854E7A5-81BF-49DA-8D83-EB03A3E33EBD}" srcOrd="6" destOrd="0" presId="urn:microsoft.com/office/officeart/2016/7/layout/VerticalSolidActionList"/>
    <dgm:cxn modelId="{1C2F4D9F-B570-4503-B0B7-42BF152CDD73}" type="presParOf" srcId="{1854E7A5-81BF-49DA-8D83-EB03A3E33EBD}" destId="{839A8207-5A80-4DF3-B0DC-21CE4806F4A7}" srcOrd="0" destOrd="0" presId="urn:microsoft.com/office/officeart/2016/7/layout/VerticalSolidActionList"/>
    <dgm:cxn modelId="{946F2A8C-1637-4E97-B04D-DE0D29FDB384}" type="presParOf" srcId="{1854E7A5-81BF-49DA-8D83-EB03A3E33EBD}" destId="{46C86B32-F527-409F-A811-CEB97B64E4C6}" srcOrd="1" destOrd="0" presId="urn:microsoft.com/office/officeart/2016/7/layout/VerticalSolidActionList"/>
    <dgm:cxn modelId="{AC2098A9-925A-4615-9B38-8B8D0695D0BE}" type="presParOf" srcId="{5B5CA683-F5A4-41DD-995D-9812B63867C0}" destId="{E12C0475-52CD-4623-AC71-0DEB7C929D93}" srcOrd="7" destOrd="0" presId="urn:microsoft.com/office/officeart/2016/7/layout/VerticalSolidActionList"/>
    <dgm:cxn modelId="{85F79B5D-79C2-4658-8F7D-B9D77B873AB8}" type="presParOf" srcId="{5B5CA683-F5A4-41DD-995D-9812B63867C0}" destId="{DB7D5ABC-C9FA-4DDF-909D-37D1649E9227}" srcOrd="8" destOrd="0" presId="urn:microsoft.com/office/officeart/2016/7/layout/VerticalSolidActionList"/>
    <dgm:cxn modelId="{77ACB0D2-21C4-47E5-8E4E-C65CF02E836D}" type="presParOf" srcId="{DB7D5ABC-C9FA-4DDF-909D-37D1649E9227}" destId="{5E5FA15F-63A7-4CFE-BE62-51F69427E5A0}" srcOrd="0" destOrd="0" presId="urn:microsoft.com/office/officeart/2016/7/layout/VerticalSolidActionList"/>
    <dgm:cxn modelId="{60E6CCD3-6EC2-44F5-9C21-535AC1CCA388}" type="presParOf" srcId="{DB7D5ABC-C9FA-4DDF-909D-37D1649E9227}" destId="{5ADDE702-BFDC-4ADA-8BFE-CB5E2C03197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833F1-5316-4C72-BE95-DF9606941A2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09843-F725-44E5-8AFF-837A7EA6E4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Youth Appeal: A significant portion of customers for both cab companies falls within the 20-40 age bracket, indicating the services' popularity among young professionals and millennials.</a:t>
          </a:r>
        </a:p>
      </dgm:t>
    </dgm:pt>
    <dgm:pt modelId="{63540966-23D7-4704-A897-65970C4F8342}" type="parTrans" cxnId="{0447E43C-2CD9-4424-87A3-66C838424730}">
      <dgm:prSet/>
      <dgm:spPr/>
      <dgm:t>
        <a:bodyPr/>
        <a:lstStyle/>
        <a:p>
          <a:endParaRPr lang="en-US"/>
        </a:p>
      </dgm:t>
    </dgm:pt>
    <dgm:pt modelId="{989C29AA-A341-4300-86B0-F41EF84BC030}" type="sibTrans" cxnId="{0447E43C-2CD9-4424-87A3-66C838424730}">
      <dgm:prSet/>
      <dgm:spPr/>
      <dgm:t>
        <a:bodyPr/>
        <a:lstStyle/>
        <a:p>
          <a:endParaRPr lang="en-US"/>
        </a:p>
      </dgm:t>
    </dgm:pt>
    <dgm:pt modelId="{0F748466-EEF7-47A6-BC8E-6EC38C520D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Strategic Marketing: The age distribution insights can guide targeted marketing campaigns, loyalty programs, or partnerships with brands popular among specific age groups.</a:t>
          </a:r>
        </a:p>
      </dgm:t>
    </dgm:pt>
    <dgm:pt modelId="{B22CA88F-8F5A-4DA3-BC0B-C5D06067B67B}" type="parTrans" cxnId="{FE3696EF-E900-4DDD-8544-12C7A9994757}">
      <dgm:prSet/>
      <dgm:spPr/>
      <dgm:t>
        <a:bodyPr/>
        <a:lstStyle/>
        <a:p>
          <a:endParaRPr lang="en-US"/>
        </a:p>
      </dgm:t>
    </dgm:pt>
    <dgm:pt modelId="{59DC3875-5F92-44A8-86FF-63E96802C340}" type="sibTrans" cxnId="{FE3696EF-E900-4DDD-8544-12C7A9994757}">
      <dgm:prSet/>
      <dgm:spPr/>
      <dgm:t>
        <a:bodyPr/>
        <a:lstStyle/>
        <a:p>
          <a:endParaRPr lang="en-US"/>
        </a:p>
      </dgm:t>
    </dgm:pt>
    <dgm:pt modelId="{4399AD62-AC8E-41C1-AD49-9EFB57F71C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Service Tailoring: Understanding age preferences can also help in tailoring the service offerings, such as tech integrations, ride comfort, or entertainment options.</a:t>
          </a:r>
        </a:p>
      </dgm:t>
    </dgm:pt>
    <dgm:pt modelId="{776FD961-A897-4CFC-8C23-3E06C7B77878}" type="parTrans" cxnId="{38188690-626E-4559-9D85-56ECBB00F01B}">
      <dgm:prSet/>
      <dgm:spPr/>
      <dgm:t>
        <a:bodyPr/>
        <a:lstStyle/>
        <a:p>
          <a:endParaRPr lang="en-US"/>
        </a:p>
      </dgm:t>
    </dgm:pt>
    <dgm:pt modelId="{8CF1ED40-5B30-4952-8CBC-E680EF92D18B}" type="sibTrans" cxnId="{38188690-626E-4559-9D85-56ECBB00F01B}">
      <dgm:prSet/>
      <dgm:spPr/>
      <dgm:t>
        <a:bodyPr/>
        <a:lstStyle/>
        <a:p>
          <a:endParaRPr lang="en-US"/>
        </a:p>
      </dgm:t>
    </dgm:pt>
    <dgm:pt modelId="{0AE1A846-9567-40BB-9278-BFD14AD72B51}" type="pres">
      <dgm:prSet presAssocID="{C0B833F1-5316-4C72-BE95-DF9606941A28}" presName="root" presStyleCnt="0">
        <dgm:presLayoutVars>
          <dgm:dir/>
          <dgm:resizeHandles val="exact"/>
        </dgm:presLayoutVars>
      </dgm:prSet>
      <dgm:spPr/>
    </dgm:pt>
    <dgm:pt modelId="{AE9767BB-E6DF-44E8-BB73-66FD9B958A48}" type="pres">
      <dgm:prSet presAssocID="{64809843-F725-44E5-8AFF-837A7EA6E425}" presName="compNode" presStyleCnt="0"/>
      <dgm:spPr/>
    </dgm:pt>
    <dgm:pt modelId="{8CFD6FDA-A7A5-4528-AF3A-9B43A2B53BFB}" type="pres">
      <dgm:prSet presAssocID="{64809843-F725-44E5-8AFF-837A7EA6E425}" presName="iconBgRect" presStyleLbl="bgShp" presStyleIdx="0" presStyleCnt="3"/>
      <dgm:spPr/>
    </dgm:pt>
    <dgm:pt modelId="{1EF25341-D22C-4614-8AE9-DFC8E2A495CA}" type="pres">
      <dgm:prSet presAssocID="{64809843-F725-44E5-8AFF-837A7EA6E4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AFD2D690-4190-4859-BDD2-EA70680B773B}" type="pres">
      <dgm:prSet presAssocID="{64809843-F725-44E5-8AFF-837A7EA6E425}" presName="spaceRect" presStyleCnt="0"/>
      <dgm:spPr/>
    </dgm:pt>
    <dgm:pt modelId="{DB4D5C4B-A7D0-48F4-9B71-EB3D82574B2C}" type="pres">
      <dgm:prSet presAssocID="{64809843-F725-44E5-8AFF-837A7EA6E425}" presName="textRect" presStyleLbl="revTx" presStyleIdx="0" presStyleCnt="3">
        <dgm:presLayoutVars>
          <dgm:chMax val="1"/>
          <dgm:chPref val="1"/>
        </dgm:presLayoutVars>
      </dgm:prSet>
      <dgm:spPr/>
    </dgm:pt>
    <dgm:pt modelId="{D6BE2EA5-704E-4271-9DE0-15070B901C35}" type="pres">
      <dgm:prSet presAssocID="{989C29AA-A341-4300-86B0-F41EF84BC030}" presName="sibTrans" presStyleCnt="0"/>
      <dgm:spPr/>
    </dgm:pt>
    <dgm:pt modelId="{8D80EC6D-5993-4D9E-9EBD-D14955402C29}" type="pres">
      <dgm:prSet presAssocID="{0F748466-EEF7-47A6-BC8E-6EC38C520DE5}" presName="compNode" presStyleCnt="0"/>
      <dgm:spPr/>
    </dgm:pt>
    <dgm:pt modelId="{9D1A89C8-8C51-49FB-9D38-38F65CD14488}" type="pres">
      <dgm:prSet presAssocID="{0F748466-EEF7-47A6-BC8E-6EC38C520DE5}" presName="iconBgRect" presStyleLbl="bgShp" presStyleIdx="1" presStyleCnt="3"/>
      <dgm:spPr/>
    </dgm:pt>
    <dgm:pt modelId="{3E6E2C69-167A-4F29-B958-335B2BFB75F9}" type="pres">
      <dgm:prSet presAssocID="{0F748466-EEF7-47A6-BC8E-6EC38C520D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82DDE74-0963-49C7-843A-EF55C2BCBF48}" type="pres">
      <dgm:prSet presAssocID="{0F748466-EEF7-47A6-BC8E-6EC38C520DE5}" presName="spaceRect" presStyleCnt="0"/>
      <dgm:spPr/>
    </dgm:pt>
    <dgm:pt modelId="{EDAAF4A3-9155-4E27-9131-1C61E63127AC}" type="pres">
      <dgm:prSet presAssocID="{0F748466-EEF7-47A6-BC8E-6EC38C520DE5}" presName="textRect" presStyleLbl="revTx" presStyleIdx="1" presStyleCnt="3">
        <dgm:presLayoutVars>
          <dgm:chMax val="1"/>
          <dgm:chPref val="1"/>
        </dgm:presLayoutVars>
      </dgm:prSet>
      <dgm:spPr/>
    </dgm:pt>
    <dgm:pt modelId="{32061C68-5876-48BA-ACB2-D49A727F498A}" type="pres">
      <dgm:prSet presAssocID="{59DC3875-5F92-44A8-86FF-63E96802C340}" presName="sibTrans" presStyleCnt="0"/>
      <dgm:spPr/>
    </dgm:pt>
    <dgm:pt modelId="{96640FB4-938E-442F-8395-9D00FA22D66F}" type="pres">
      <dgm:prSet presAssocID="{4399AD62-AC8E-41C1-AD49-9EFB57F71C64}" presName="compNode" presStyleCnt="0"/>
      <dgm:spPr/>
    </dgm:pt>
    <dgm:pt modelId="{02C7E350-A1C5-41E3-83DF-4D7F5179152F}" type="pres">
      <dgm:prSet presAssocID="{4399AD62-AC8E-41C1-AD49-9EFB57F71C64}" presName="iconBgRect" presStyleLbl="bgShp" presStyleIdx="2" presStyleCnt="3"/>
      <dgm:spPr/>
    </dgm:pt>
    <dgm:pt modelId="{86A7BDD2-9FF7-4853-BF14-CC0096C4A0F1}" type="pres">
      <dgm:prSet presAssocID="{4399AD62-AC8E-41C1-AD49-9EFB57F71C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DE859DB0-8DD4-475D-9747-5B5F0704B6F1}" type="pres">
      <dgm:prSet presAssocID="{4399AD62-AC8E-41C1-AD49-9EFB57F71C64}" presName="spaceRect" presStyleCnt="0"/>
      <dgm:spPr/>
    </dgm:pt>
    <dgm:pt modelId="{0813B3E7-60AD-4D83-91EA-9FC8F9795555}" type="pres">
      <dgm:prSet presAssocID="{4399AD62-AC8E-41C1-AD49-9EFB57F71C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676824-E7D5-4626-90B2-8E75DF5FB0DE}" type="presOf" srcId="{0F748466-EEF7-47A6-BC8E-6EC38C520DE5}" destId="{EDAAF4A3-9155-4E27-9131-1C61E63127AC}" srcOrd="0" destOrd="0" presId="urn:microsoft.com/office/officeart/2018/5/layout/IconCircleLabelList"/>
    <dgm:cxn modelId="{0447E43C-2CD9-4424-87A3-66C838424730}" srcId="{C0B833F1-5316-4C72-BE95-DF9606941A28}" destId="{64809843-F725-44E5-8AFF-837A7EA6E425}" srcOrd="0" destOrd="0" parTransId="{63540966-23D7-4704-A897-65970C4F8342}" sibTransId="{989C29AA-A341-4300-86B0-F41EF84BC030}"/>
    <dgm:cxn modelId="{21076F90-7691-4C72-8894-0145A6006882}" type="presOf" srcId="{64809843-F725-44E5-8AFF-837A7EA6E425}" destId="{DB4D5C4B-A7D0-48F4-9B71-EB3D82574B2C}" srcOrd="0" destOrd="0" presId="urn:microsoft.com/office/officeart/2018/5/layout/IconCircleLabelList"/>
    <dgm:cxn modelId="{38188690-626E-4559-9D85-56ECBB00F01B}" srcId="{C0B833F1-5316-4C72-BE95-DF9606941A28}" destId="{4399AD62-AC8E-41C1-AD49-9EFB57F71C64}" srcOrd="2" destOrd="0" parTransId="{776FD961-A897-4CFC-8C23-3E06C7B77878}" sibTransId="{8CF1ED40-5B30-4952-8CBC-E680EF92D18B}"/>
    <dgm:cxn modelId="{A7D58EC0-E15E-499A-BE23-D097908C5389}" type="presOf" srcId="{4399AD62-AC8E-41C1-AD49-9EFB57F71C64}" destId="{0813B3E7-60AD-4D83-91EA-9FC8F9795555}" srcOrd="0" destOrd="0" presId="urn:microsoft.com/office/officeart/2018/5/layout/IconCircleLabelList"/>
    <dgm:cxn modelId="{5FFF76D8-4753-4596-9648-23EBEE292E1B}" type="presOf" srcId="{C0B833F1-5316-4C72-BE95-DF9606941A28}" destId="{0AE1A846-9567-40BB-9278-BFD14AD72B51}" srcOrd="0" destOrd="0" presId="urn:microsoft.com/office/officeart/2018/5/layout/IconCircleLabelList"/>
    <dgm:cxn modelId="{FE3696EF-E900-4DDD-8544-12C7A9994757}" srcId="{C0B833F1-5316-4C72-BE95-DF9606941A28}" destId="{0F748466-EEF7-47A6-BC8E-6EC38C520DE5}" srcOrd="1" destOrd="0" parTransId="{B22CA88F-8F5A-4DA3-BC0B-C5D06067B67B}" sibTransId="{59DC3875-5F92-44A8-86FF-63E96802C340}"/>
    <dgm:cxn modelId="{234F19D5-921F-49C8-8970-6DA45C899E2E}" type="presParOf" srcId="{0AE1A846-9567-40BB-9278-BFD14AD72B51}" destId="{AE9767BB-E6DF-44E8-BB73-66FD9B958A48}" srcOrd="0" destOrd="0" presId="urn:microsoft.com/office/officeart/2018/5/layout/IconCircleLabelList"/>
    <dgm:cxn modelId="{93418A02-BAAC-419C-8983-05152FB39171}" type="presParOf" srcId="{AE9767BB-E6DF-44E8-BB73-66FD9B958A48}" destId="{8CFD6FDA-A7A5-4528-AF3A-9B43A2B53BFB}" srcOrd="0" destOrd="0" presId="urn:microsoft.com/office/officeart/2018/5/layout/IconCircleLabelList"/>
    <dgm:cxn modelId="{D884D73D-E315-477C-9C1C-25EA0CC6DDE6}" type="presParOf" srcId="{AE9767BB-E6DF-44E8-BB73-66FD9B958A48}" destId="{1EF25341-D22C-4614-8AE9-DFC8E2A495CA}" srcOrd="1" destOrd="0" presId="urn:microsoft.com/office/officeart/2018/5/layout/IconCircleLabelList"/>
    <dgm:cxn modelId="{F359D6F3-E56E-4BF8-BC4F-341EA511E715}" type="presParOf" srcId="{AE9767BB-E6DF-44E8-BB73-66FD9B958A48}" destId="{AFD2D690-4190-4859-BDD2-EA70680B773B}" srcOrd="2" destOrd="0" presId="urn:microsoft.com/office/officeart/2018/5/layout/IconCircleLabelList"/>
    <dgm:cxn modelId="{F0692606-263D-4202-8600-4078812E0944}" type="presParOf" srcId="{AE9767BB-E6DF-44E8-BB73-66FD9B958A48}" destId="{DB4D5C4B-A7D0-48F4-9B71-EB3D82574B2C}" srcOrd="3" destOrd="0" presId="urn:microsoft.com/office/officeart/2018/5/layout/IconCircleLabelList"/>
    <dgm:cxn modelId="{BFE67C36-6566-4D49-8B06-1FFE63F09B64}" type="presParOf" srcId="{0AE1A846-9567-40BB-9278-BFD14AD72B51}" destId="{D6BE2EA5-704E-4271-9DE0-15070B901C35}" srcOrd="1" destOrd="0" presId="urn:microsoft.com/office/officeart/2018/5/layout/IconCircleLabelList"/>
    <dgm:cxn modelId="{B1E84738-5D92-4108-BE91-86B619201641}" type="presParOf" srcId="{0AE1A846-9567-40BB-9278-BFD14AD72B51}" destId="{8D80EC6D-5993-4D9E-9EBD-D14955402C29}" srcOrd="2" destOrd="0" presId="urn:microsoft.com/office/officeart/2018/5/layout/IconCircleLabelList"/>
    <dgm:cxn modelId="{3C114BB3-249A-4700-86F5-97D6A8BFBAA3}" type="presParOf" srcId="{8D80EC6D-5993-4D9E-9EBD-D14955402C29}" destId="{9D1A89C8-8C51-49FB-9D38-38F65CD14488}" srcOrd="0" destOrd="0" presId="urn:microsoft.com/office/officeart/2018/5/layout/IconCircleLabelList"/>
    <dgm:cxn modelId="{8265AA05-FA9E-40B5-BF1D-9A96D0FB1686}" type="presParOf" srcId="{8D80EC6D-5993-4D9E-9EBD-D14955402C29}" destId="{3E6E2C69-167A-4F29-B958-335B2BFB75F9}" srcOrd="1" destOrd="0" presId="urn:microsoft.com/office/officeart/2018/5/layout/IconCircleLabelList"/>
    <dgm:cxn modelId="{32B1D381-4511-47B0-9D98-F42586A1305D}" type="presParOf" srcId="{8D80EC6D-5993-4D9E-9EBD-D14955402C29}" destId="{E82DDE74-0963-49C7-843A-EF55C2BCBF48}" srcOrd="2" destOrd="0" presId="urn:microsoft.com/office/officeart/2018/5/layout/IconCircleLabelList"/>
    <dgm:cxn modelId="{468C6906-5BB3-4F69-9CF2-AA82BAEA90A9}" type="presParOf" srcId="{8D80EC6D-5993-4D9E-9EBD-D14955402C29}" destId="{EDAAF4A3-9155-4E27-9131-1C61E63127AC}" srcOrd="3" destOrd="0" presId="urn:microsoft.com/office/officeart/2018/5/layout/IconCircleLabelList"/>
    <dgm:cxn modelId="{F1046FEA-07A5-493C-A274-F153A9C5C6F0}" type="presParOf" srcId="{0AE1A846-9567-40BB-9278-BFD14AD72B51}" destId="{32061C68-5876-48BA-ACB2-D49A727F498A}" srcOrd="3" destOrd="0" presId="urn:microsoft.com/office/officeart/2018/5/layout/IconCircleLabelList"/>
    <dgm:cxn modelId="{83E3A4C7-7DE2-48B9-9BEA-9CD9EA197B8F}" type="presParOf" srcId="{0AE1A846-9567-40BB-9278-BFD14AD72B51}" destId="{96640FB4-938E-442F-8395-9D00FA22D66F}" srcOrd="4" destOrd="0" presId="urn:microsoft.com/office/officeart/2018/5/layout/IconCircleLabelList"/>
    <dgm:cxn modelId="{F718A54C-A38F-4CCF-B69F-960A99A632F7}" type="presParOf" srcId="{96640FB4-938E-442F-8395-9D00FA22D66F}" destId="{02C7E350-A1C5-41E3-83DF-4D7F5179152F}" srcOrd="0" destOrd="0" presId="urn:microsoft.com/office/officeart/2018/5/layout/IconCircleLabelList"/>
    <dgm:cxn modelId="{00C2C2AE-1D4C-4181-A01A-BBB3A8FD04A0}" type="presParOf" srcId="{96640FB4-938E-442F-8395-9D00FA22D66F}" destId="{86A7BDD2-9FF7-4853-BF14-CC0096C4A0F1}" srcOrd="1" destOrd="0" presId="urn:microsoft.com/office/officeart/2018/5/layout/IconCircleLabelList"/>
    <dgm:cxn modelId="{174C51C6-C1A7-4852-A50A-438CD3A77253}" type="presParOf" srcId="{96640FB4-938E-442F-8395-9D00FA22D66F}" destId="{DE859DB0-8DD4-475D-9747-5B5F0704B6F1}" srcOrd="2" destOrd="0" presId="urn:microsoft.com/office/officeart/2018/5/layout/IconCircleLabelList"/>
    <dgm:cxn modelId="{B89B7A07-347C-4333-A12E-72D7E37E80B7}" type="presParOf" srcId="{96640FB4-938E-442F-8395-9D00FA22D66F}" destId="{0813B3E7-60AD-4D83-91EA-9FC8F97955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A5586-4AB2-4500-81F3-CD476C1DC966}">
      <dsp:nvSpPr>
        <dsp:cNvPr id="0" name=""/>
        <dsp:cNvSpPr/>
      </dsp:nvSpPr>
      <dsp:spPr>
        <a:xfrm>
          <a:off x="788669" y="0"/>
          <a:ext cx="8938260" cy="498918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BA357-5618-4737-8CE6-0C46CFCC3EF2}">
      <dsp:nvSpPr>
        <dsp:cNvPr id="0" name=""/>
        <dsp:cNvSpPr/>
      </dsp:nvSpPr>
      <dsp:spPr>
        <a:xfrm>
          <a:off x="2888" y="1496755"/>
          <a:ext cx="1681571" cy="199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U.S. cab industry is experiencing rapid growth with multiple emerging players.</a:t>
          </a:r>
          <a:endParaRPr lang="en-US" sz="1500" kern="1200"/>
        </a:p>
      </dsp:txBody>
      <dsp:txXfrm>
        <a:off x="84976" y="1578843"/>
        <a:ext cx="1517395" cy="1831498"/>
      </dsp:txXfrm>
    </dsp:sp>
    <dsp:sp modelId="{C6A4A5C7-BE98-4EC7-9517-C88F67FFA624}">
      <dsp:nvSpPr>
        <dsp:cNvPr id="0" name=""/>
        <dsp:cNvSpPr/>
      </dsp:nvSpPr>
      <dsp:spPr>
        <a:xfrm>
          <a:off x="1768538" y="1496755"/>
          <a:ext cx="1681571" cy="199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XYZ, a private U.S. firm, is looking to invest in this sector.</a:t>
          </a:r>
          <a:endParaRPr lang="en-US" sz="1500" kern="1200"/>
        </a:p>
      </dsp:txBody>
      <dsp:txXfrm>
        <a:off x="1850626" y="1578843"/>
        <a:ext cx="1517395" cy="1831498"/>
      </dsp:txXfrm>
    </dsp:sp>
    <dsp:sp modelId="{7F1BCE8E-7947-4F4E-8A79-7B754198F8CE}">
      <dsp:nvSpPr>
        <dsp:cNvPr id="0" name=""/>
        <dsp:cNvSpPr/>
      </dsp:nvSpPr>
      <dsp:spPr>
        <a:xfrm>
          <a:off x="3534188" y="1496755"/>
          <a:ext cx="1681571" cy="199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 need to analyze two major cab service providers: Pink Cab and Yellow Cab.</a:t>
          </a:r>
          <a:endParaRPr lang="en-US" sz="1500" kern="1200"/>
        </a:p>
      </dsp:txBody>
      <dsp:txXfrm>
        <a:off x="3616276" y="1578843"/>
        <a:ext cx="1517395" cy="1831498"/>
      </dsp:txXfrm>
    </dsp:sp>
    <dsp:sp modelId="{6E446773-B5ED-4B2E-994E-6EB37B3F2B6A}">
      <dsp:nvSpPr>
        <dsp:cNvPr id="0" name=""/>
        <dsp:cNvSpPr/>
      </dsp:nvSpPr>
      <dsp:spPr>
        <a:xfrm>
          <a:off x="5299839" y="1496755"/>
          <a:ext cx="1681571" cy="199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Datasets available span from 2016 to 2018, presenting a challenge in data analysis.</a:t>
          </a:r>
          <a:endParaRPr lang="en-US" sz="1500" kern="1200"/>
        </a:p>
      </dsp:txBody>
      <dsp:txXfrm>
        <a:off x="5381927" y="1578843"/>
        <a:ext cx="1517395" cy="1831498"/>
      </dsp:txXfrm>
    </dsp:sp>
    <dsp:sp modelId="{FB42D5C4-BB55-42AC-A443-A8A277C7FD97}">
      <dsp:nvSpPr>
        <dsp:cNvPr id="0" name=""/>
        <dsp:cNvSpPr/>
      </dsp:nvSpPr>
      <dsp:spPr>
        <a:xfrm>
          <a:off x="7065489" y="1496755"/>
          <a:ext cx="1681571" cy="199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Key areas of focus: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Understanding customer behaviors.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Analyzing payment trends.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Evaluating city-wise distributions.</a:t>
          </a:r>
          <a:endParaRPr lang="en-US" sz="1200" kern="1200"/>
        </a:p>
      </dsp:txBody>
      <dsp:txXfrm>
        <a:off x="7147577" y="1578843"/>
        <a:ext cx="1517395" cy="1831498"/>
      </dsp:txXfrm>
    </dsp:sp>
    <dsp:sp modelId="{3D1772D2-9636-42DE-A3F4-B8A84BCCFF23}">
      <dsp:nvSpPr>
        <dsp:cNvPr id="0" name=""/>
        <dsp:cNvSpPr/>
      </dsp:nvSpPr>
      <dsp:spPr>
        <a:xfrm>
          <a:off x="8831140" y="1496755"/>
          <a:ext cx="1681571" cy="1995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Ultimate goal: Determine the most promising investment opportunity between the two cab companies.</a:t>
          </a:r>
          <a:endParaRPr lang="en-US" sz="1500" kern="1200"/>
        </a:p>
      </dsp:txBody>
      <dsp:txXfrm>
        <a:off x="8913228" y="1578843"/>
        <a:ext cx="1517395" cy="1831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08E5-1D8C-4520-B036-B7152A7B5E40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Acquired datasets spanning 2016-2018 for Pink Cab and Yellow Cab.</a:t>
          </a:r>
          <a:endParaRPr lang="en-US" sz="1500" kern="1200"/>
        </a:p>
      </dsp:txBody>
      <dsp:txXfrm>
        <a:off x="2103120" y="1890"/>
        <a:ext cx="8412480" cy="829686"/>
      </dsp:txXfrm>
    </dsp:sp>
    <dsp:sp modelId="{2D560153-7652-4705-8E60-594D022EF660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Data Collection:</a:t>
          </a:r>
          <a:endParaRPr lang="en-US" sz="1800" kern="1200"/>
        </a:p>
      </dsp:txBody>
      <dsp:txXfrm>
        <a:off x="0" y="1890"/>
        <a:ext cx="2103120" cy="829686"/>
      </dsp:txXfrm>
    </dsp:sp>
    <dsp:sp modelId="{F6E8F5D2-70FA-4798-889F-2C50D80DD43A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Merged datasets, handled anomalies, and derived new features.</a:t>
          </a:r>
          <a:endParaRPr lang="en-US" sz="1500" kern="1200"/>
        </a:p>
      </dsp:txBody>
      <dsp:txXfrm>
        <a:off x="2103120" y="881358"/>
        <a:ext cx="8412480" cy="829686"/>
      </dsp:txXfrm>
    </dsp:sp>
    <dsp:sp modelId="{3CED7072-164F-48CF-B946-36804B00C5A7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Preprocessing:</a:t>
          </a:r>
          <a:endParaRPr lang="en-US" sz="1800" kern="1200"/>
        </a:p>
      </dsp:txBody>
      <dsp:txXfrm>
        <a:off x="0" y="881358"/>
        <a:ext cx="2103120" cy="829686"/>
      </dsp:txXfrm>
    </dsp:sp>
    <dsp:sp modelId="{C04A5644-38C4-410A-B53A-04856FBDBA05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Used diverse techniques for clear data representation.</a:t>
          </a:r>
          <a:endParaRPr lang="en-US" sz="1500" kern="1200"/>
        </a:p>
      </dsp:txBody>
      <dsp:txXfrm>
        <a:off x="2103120" y="1760825"/>
        <a:ext cx="8412480" cy="829686"/>
      </dsp:txXfrm>
    </dsp:sp>
    <dsp:sp modelId="{B6CA216E-EAA7-4C05-A608-B15B4308C79E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Visualization:</a:t>
          </a:r>
          <a:endParaRPr lang="en-US" sz="1800" kern="1200"/>
        </a:p>
      </dsp:txBody>
      <dsp:txXfrm>
        <a:off x="0" y="1760825"/>
        <a:ext cx="2103120" cy="829686"/>
      </dsp:txXfrm>
    </dsp:sp>
    <dsp:sp modelId="{46C86B32-F527-409F-A811-CEB97B64E4C6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Evaluated key metrics for both cab companies across cities and time.</a:t>
          </a:r>
          <a:endParaRPr lang="en-US" sz="1500" kern="1200"/>
        </a:p>
      </dsp:txBody>
      <dsp:txXfrm>
        <a:off x="2103120" y="2640293"/>
        <a:ext cx="8412480" cy="829686"/>
      </dsp:txXfrm>
    </dsp:sp>
    <dsp:sp modelId="{839A8207-5A80-4DF3-B0DC-21CE4806F4A7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Comparative Analysis:</a:t>
          </a:r>
          <a:endParaRPr lang="en-US" sz="1800" kern="1200"/>
        </a:p>
      </dsp:txBody>
      <dsp:txXfrm>
        <a:off x="0" y="2640293"/>
        <a:ext cx="2103120" cy="829686"/>
      </dsp:txXfrm>
    </dsp:sp>
    <dsp:sp modelId="{5ADDE702-BFDC-4ADA-8BFE-CB5E2C031974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Offered actionable insights for investment opportunities.</a:t>
          </a:r>
          <a:endParaRPr lang="en-US" sz="1500" kern="1200"/>
        </a:p>
      </dsp:txBody>
      <dsp:txXfrm>
        <a:off x="2103120" y="3519760"/>
        <a:ext cx="8412480" cy="829686"/>
      </dsp:txXfrm>
    </dsp:sp>
    <dsp:sp modelId="{5E5FA15F-63A7-4CFE-BE62-51F69427E5A0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Insights &amp; Recommendations:</a:t>
          </a:r>
          <a:endParaRPr lang="en-US" sz="1800" kern="1200"/>
        </a:p>
      </dsp:txBody>
      <dsp:txXfrm>
        <a:off x="0" y="3519760"/>
        <a:ext cx="2103120" cy="829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D6FDA-A7A5-4528-AF3A-9B43A2B53BFB}">
      <dsp:nvSpPr>
        <dsp:cNvPr id="0" name=""/>
        <dsp:cNvSpPr/>
      </dsp:nvSpPr>
      <dsp:spPr>
        <a:xfrm>
          <a:off x="288999" y="980447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25341-D22C-4614-8AE9-DFC8E2A495CA}">
      <dsp:nvSpPr>
        <dsp:cNvPr id="0" name=""/>
        <dsp:cNvSpPr/>
      </dsp:nvSpPr>
      <dsp:spPr>
        <a:xfrm>
          <a:off x="481409" y="1172857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D5C4B-A7D0-48F4-9B71-EB3D82574B2C}">
      <dsp:nvSpPr>
        <dsp:cNvPr id="0" name=""/>
        <dsp:cNvSpPr/>
      </dsp:nvSpPr>
      <dsp:spPr>
        <a:xfrm>
          <a:off x="384" y="2164509"/>
          <a:ext cx="1480078" cy="1295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Youth Appeal: A significant portion of customers for both cab companies falls within the 20-40 age bracket, indicating the services' popularity among young professionals and millennials.</a:t>
          </a:r>
        </a:p>
      </dsp:txBody>
      <dsp:txXfrm>
        <a:off x="384" y="2164509"/>
        <a:ext cx="1480078" cy="1295068"/>
      </dsp:txXfrm>
    </dsp:sp>
    <dsp:sp modelId="{9D1A89C8-8C51-49FB-9D38-38F65CD14488}">
      <dsp:nvSpPr>
        <dsp:cNvPr id="0" name=""/>
        <dsp:cNvSpPr/>
      </dsp:nvSpPr>
      <dsp:spPr>
        <a:xfrm>
          <a:off x="2028091" y="980447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E2C69-167A-4F29-B958-335B2BFB75F9}">
      <dsp:nvSpPr>
        <dsp:cNvPr id="0" name=""/>
        <dsp:cNvSpPr/>
      </dsp:nvSpPr>
      <dsp:spPr>
        <a:xfrm>
          <a:off x="2220501" y="1172857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AF4A3-9155-4E27-9131-1C61E63127AC}">
      <dsp:nvSpPr>
        <dsp:cNvPr id="0" name=""/>
        <dsp:cNvSpPr/>
      </dsp:nvSpPr>
      <dsp:spPr>
        <a:xfrm>
          <a:off x="1739475" y="2164509"/>
          <a:ext cx="1480078" cy="1295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Strategic Marketing: The age distribution insights can guide targeted marketing campaigns, loyalty programs, or partnerships with brands popular among specific age groups.</a:t>
          </a:r>
        </a:p>
      </dsp:txBody>
      <dsp:txXfrm>
        <a:off x="1739475" y="2164509"/>
        <a:ext cx="1480078" cy="1295068"/>
      </dsp:txXfrm>
    </dsp:sp>
    <dsp:sp modelId="{02C7E350-A1C5-41E3-83DF-4D7F5179152F}">
      <dsp:nvSpPr>
        <dsp:cNvPr id="0" name=""/>
        <dsp:cNvSpPr/>
      </dsp:nvSpPr>
      <dsp:spPr>
        <a:xfrm>
          <a:off x="3767182" y="980447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7BDD2-9FF7-4853-BF14-CC0096C4A0F1}">
      <dsp:nvSpPr>
        <dsp:cNvPr id="0" name=""/>
        <dsp:cNvSpPr/>
      </dsp:nvSpPr>
      <dsp:spPr>
        <a:xfrm>
          <a:off x="3959593" y="1172857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3B3E7-60AD-4D83-91EA-9FC8F9795555}">
      <dsp:nvSpPr>
        <dsp:cNvPr id="0" name=""/>
        <dsp:cNvSpPr/>
      </dsp:nvSpPr>
      <dsp:spPr>
        <a:xfrm>
          <a:off x="3478567" y="2164509"/>
          <a:ext cx="1480078" cy="1295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Service Tailoring: Understanding age preferences can also help in tailoring the service offerings, such as tech integrations, ride comfort, or entertainment options.</a:t>
          </a:r>
        </a:p>
      </dsp:txBody>
      <dsp:txXfrm>
        <a:off x="3478567" y="2164509"/>
        <a:ext cx="1480078" cy="1295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C5745-D8F2-495C-9910-C9D67AF3B498}" type="datetimeFigureOut">
              <a:rPr lang="en-CA" smtClean="0"/>
              <a:t>2023-10-15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34A06-6346-4988-9A5E-CD4AA00F36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64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34A06-6346-4988-9A5E-CD4AA00F36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82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34A06-6346-4988-9A5E-CD4AA00F365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41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34A06-6346-4988-9A5E-CD4AA00F365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16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</a:t>
            </a:r>
            <a:r>
              <a:rPr lang="en-US" sz="4000" dirty="0">
                <a:solidFill>
                  <a:schemeClr val="bg1"/>
                </a:solidFill>
              </a:rPr>
              <a:t>G2M INSIGHT FOR CAB INVESTMENT</a:t>
            </a:r>
            <a:r>
              <a:rPr lang="en-US" sz="4000" dirty="0"/>
              <a:t>&gt;</a:t>
            </a:r>
          </a:p>
          <a:p>
            <a:endParaRPr lang="en-US" sz="4000" dirty="0"/>
          </a:p>
          <a:p>
            <a:r>
              <a:rPr lang="en-US" sz="2800" b="1" dirty="0"/>
              <a:t>&lt;</a:t>
            </a:r>
            <a:r>
              <a:rPr lang="en-US" sz="2800" b="1" dirty="0">
                <a:solidFill>
                  <a:schemeClr val="bg1"/>
                </a:solidFill>
              </a:rPr>
              <a:t>10/14/2023</a:t>
            </a:r>
            <a:r>
              <a:rPr lang="en-US" sz="2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8A0B4-D214-37B2-B936-132E24D8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84" y="183029"/>
            <a:ext cx="5224558" cy="914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i="0" kern="1200" dirty="0">
                <a:solidFill>
                  <a:srgbClr val="595959"/>
                </a:solidFill>
                <a:effectLst/>
                <a:latin typeface="Söhne"/>
              </a:rPr>
              <a:t>Market Share Distribution</a:t>
            </a:r>
            <a:endParaRPr lang="en-US" sz="3200" b="1" kern="1200" dirty="0">
              <a:solidFill>
                <a:srgbClr val="595959"/>
              </a:solidFill>
              <a:latin typeface="Söhne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088E9-B477-0DC7-C151-46FC32FC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84" y="1480457"/>
            <a:ext cx="4941530" cy="4737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595959"/>
                </a:solidFill>
                <a:latin typeface="Söhne"/>
              </a:rPr>
              <a:t>Dominant Player: Yellow Cab holds a significant majority in the market, indicating a strong brand presence and customer trust.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rgbClr val="595959"/>
              </a:solidFill>
              <a:latin typeface="Söhne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595959"/>
                </a:solidFill>
                <a:latin typeface="Söhne"/>
              </a:rPr>
              <a:t>Competitive Presence: Despite Yellow Cab's dominance, Pink Cab has carved out a notable market share, suggesting they offer unique value propositions or cater to specific customer segments.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rgbClr val="595959"/>
              </a:solidFill>
              <a:latin typeface="Söhne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595959"/>
                </a:solidFill>
                <a:latin typeface="Söhne"/>
              </a:rPr>
              <a:t>Strategic Implications: The current market dynamics offer Pink Cab opportunities to identify and target areas where they can expand, while Yellow Cab should focus on retaining their market leadership.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0935F-16F1-80B0-36F7-06B7FF29B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5" r="12571"/>
          <a:stretch/>
        </p:blipFill>
        <p:spPr>
          <a:xfrm>
            <a:off x="6781801" y="1401804"/>
            <a:ext cx="4797056" cy="409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0174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90503-E773-0BC6-4EB3-7E94670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843053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latin typeface="Söhne"/>
              </a:rPr>
              <a:t>Payment Mode Distribution</a:t>
            </a:r>
            <a:endParaRPr lang="en-US" sz="3200" b="1" dirty="0">
              <a:latin typeface="Söhne"/>
            </a:endParaRPr>
          </a:p>
        </p:txBody>
      </p:sp>
      <p:sp>
        <p:nvSpPr>
          <p:cNvPr id="2060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97E60-6F5B-FC28-9E2A-8831747D44DA}"/>
              </a:ext>
            </a:extLst>
          </p:cNvPr>
          <p:cNvSpPr txBox="1"/>
          <p:nvPr/>
        </p:nvSpPr>
        <p:spPr>
          <a:xfrm>
            <a:off x="4654294" y="4317477"/>
            <a:ext cx="6897626" cy="235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Digital Dominance: A significant majority of customers from both companies prefer card payments, aligning with global trends towards digital transactions.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Diverse Preferences: Pink Cab sees a higher proportion of cash payments compared to Yellow Cab, indicating a diverse customer base with varied payment preferences.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Operational Insights: Yellow Cab's higher card payment ratio may suggest streamlined digital payment processes or incentives for cashless transactions.</a:t>
            </a: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D3D92F-44FD-AF38-C530-1028459B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783" y="183823"/>
            <a:ext cx="9020433" cy="41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2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7FFDA-DDC3-4F42-4940-753F33DF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Söhne"/>
              </a:rPr>
              <a:t>Quarterly Revenue and Profit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9D186-9EA9-74C3-5A4A-38AF93343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328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88A34-60EC-1805-1AFC-68D8DADD6FE2}"/>
              </a:ext>
            </a:extLst>
          </p:cNvPr>
          <p:cNvSpPr txBox="1"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Consistent Leadership: Yellow Cab consistently outshines Pink Cab in both revenue and profit metrics across all quarters.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Seasonal Peaks: Both companies exhibit revenue peaks in Q2 and Q4, suggesting potential seasonal promotions or external factors influencing customer behavior.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Strategic Planning: These insights can guide both companies in planning their quarterly strategies, promotions, and operational focuses.</a:t>
            </a:r>
          </a:p>
        </p:txBody>
      </p:sp>
    </p:spTree>
    <p:extLst>
      <p:ext uri="{BB962C8B-B14F-4D97-AF65-F5344CB8AC3E}">
        <p14:creationId xmlns:p14="http://schemas.microsoft.com/office/powerpoint/2010/main" val="9139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B68DD-96C7-B8F8-81CD-6A68A745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1036947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Söhne"/>
              </a:rPr>
              <a:t>Demographic Dive: Gender Insights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294C0-AA9F-27F3-60A9-AA4EC4C4D50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Balanced Demographics: Both cab companies cater to a fairly balanced gender distribution, with a slight male dominance for Yellow Cab.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Market Opportunities: The gender distribution offers insights into potential targeted marketing campaigns or service offerings tailored to specific gender preferences.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Operational Implications: Understanding gender preferences can also guide operational decisions, such as safety features or partnerships.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ECD992-ABBE-C22A-6D6D-7F6BE1BE9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866" y="1065228"/>
            <a:ext cx="7298326" cy="44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E5EB-1F24-0953-0FE8-7C13CCF4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öhne"/>
              </a:rPr>
              <a:t>Age Demographics: Targeting the Right Audience</a:t>
            </a:r>
            <a:endParaRPr lang="en-CA" sz="3200" b="1" dirty="0">
              <a:latin typeface="Söhne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EB397D-0AF4-43AA-6D73-9CDFA9729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413" y="1218143"/>
            <a:ext cx="6014301" cy="4857211"/>
          </a:xfrm>
          <a:prstGeom prst="rect">
            <a:avLst/>
          </a:prstGeom>
        </p:spPr>
      </p:pic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33EC8CEB-245D-5C36-4888-AABF870D8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758890"/>
              </p:ext>
            </p:extLst>
          </p:nvPr>
        </p:nvGraphicFramePr>
        <p:xfrm>
          <a:off x="304015" y="1791093"/>
          <a:ext cx="4959030" cy="444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86553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95AAC-0E6E-A50A-7D96-4A44BF75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Söhne"/>
              </a:rPr>
              <a:t>Profit Distribution by City</a:t>
            </a: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22827-ACA3-27D2-EB32-13349E4E3692}"/>
              </a:ext>
            </a:extLst>
          </p:cNvPr>
          <p:cNvSpPr txBox="1"/>
          <p:nvPr/>
        </p:nvSpPr>
        <p:spPr>
          <a:xfrm>
            <a:off x="630936" y="2807208"/>
            <a:ext cx="3611126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City Variations: There are significant variations in profit across different cities for both cab companies.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Regional Dominance: Some cities emerge as strongholds for one company over the other, suggesting regional preferences or operational efficiencies.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Expansion Opportunities: The city-wise profit distribution offers insights into potential areas for expansion, consolidation, or strategic partnerships.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04A96-F65E-B491-892D-E461B4C7B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62958"/>
            <a:ext cx="6903720" cy="43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33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A4C5E-189D-2F25-BA83-BD813981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62" y="4465674"/>
            <a:ext cx="4786138" cy="1663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Customer Distribution by City</a:t>
            </a:r>
            <a:endParaRPr lang="en-US" sz="3200" b="1" kern="1200" dirty="0">
              <a:solidFill>
                <a:schemeClr val="tx1">
                  <a:lumMod val="65000"/>
                  <a:lumOff val="35000"/>
                </a:schemeClr>
              </a:solidFill>
              <a:latin typeface="Söhne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3D88F-5190-F2B8-D5AB-216A5D2C2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29" y="141403"/>
            <a:ext cx="6985262" cy="40046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E913A-7497-1D74-052B-0DD1A3902C56}"/>
              </a:ext>
            </a:extLst>
          </p:cNvPr>
          <p:cNvSpPr txBox="1"/>
          <p:nvPr/>
        </p:nvSpPr>
        <p:spPr>
          <a:xfrm>
            <a:off x="7937369" y="395927"/>
            <a:ext cx="3460733" cy="5733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595959"/>
                </a:solidFill>
                <a:effectLst/>
              </a:rPr>
              <a:t>Diverse Concentrations:</a:t>
            </a:r>
            <a:r>
              <a:rPr lang="en-US" sz="1900" b="0" i="0" dirty="0">
                <a:solidFill>
                  <a:srgbClr val="595959"/>
                </a:solidFill>
                <a:effectLst/>
              </a:rPr>
              <a:t> The customer distribution varies across cities, with some cities showing a dominant presence of one cab company.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595959"/>
                </a:solidFill>
                <a:effectLst/>
              </a:rPr>
              <a:t>Strategic Implications:</a:t>
            </a:r>
            <a:r>
              <a:rPr lang="en-US" sz="1900" b="0" i="0" dirty="0">
                <a:solidFill>
                  <a:srgbClr val="595959"/>
                </a:solidFill>
                <a:effectLst/>
              </a:rPr>
              <a:t> Such insights can guide city-specific marketing campaigns, partnerships, or service offerings to cater to the local audience.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595959"/>
                </a:solidFill>
                <a:effectLst/>
              </a:rPr>
              <a:t>Operational Decisions:</a:t>
            </a:r>
            <a:r>
              <a:rPr lang="en-US" sz="1900" b="0" i="0" dirty="0">
                <a:solidFill>
                  <a:srgbClr val="595959"/>
                </a:solidFill>
                <a:effectLst/>
              </a:rPr>
              <a:t> Understanding where the majority of customers are located can also help in optimizing operations, fleet management, and driver training.</a:t>
            </a:r>
          </a:p>
        </p:txBody>
      </p:sp>
    </p:spTree>
    <p:extLst>
      <p:ext uri="{BB962C8B-B14F-4D97-AF65-F5344CB8AC3E}">
        <p14:creationId xmlns:p14="http://schemas.microsoft.com/office/powerpoint/2010/main" val="394696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0866CB-D4E4-CD68-B6CC-447290A0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18" y="739836"/>
            <a:ext cx="5221562" cy="8168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Söhne"/>
              </a:rPr>
              <a:t>Comparative Profit Insights by 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B5E6A-28E7-AC61-5461-E1DDF223DC1A}"/>
              </a:ext>
            </a:extLst>
          </p:cNvPr>
          <p:cNvSpPr txBox="1"/>
          <p:nvPr/>
        </p:nvSpPr>
        <p:spPr>
          <a:xfrm>
            <a:off x="131975" y="2931736"/>
            <a:ext cx="4939645" cy="362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City Leaders: Yellow Cab leads in profit in most cities, but Pink Cab shows competitive profit margins in specific regions.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Operational Excellence: The comparative profit landscape offers insights into city-specific operational efficiencies, pricing strategies, and customer preferences.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Strategic Planning: Such data can guide both companies in their city-specific strategies, promotions, and partnerships.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B243A-C302-45A8-8923-3BD9A9552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8375" y="1285482"/>
            <a:ext cx="5793931" cy="47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45341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4C93-C9EF-1F41-DE34-844EFD41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24207"/>
            <a:ext cx="4992457" cy="452485"/>
          </a:xfrm>
        </p:spPr>
        <p:txBody>
          <a:bodyPr anchor="b">
            <a:normAutofit fontScale="90000"/>
          </a:bodyPr>
          <a:lstStyle/>
          <a:p>
            <a:r>
              <a:rPr lang="en-CA" sz="3200" b="1" i="0" dirty="0">
                <a:effectLst/>
                <a:latin typeface="Söhne"/>
              </a:rPr>
              <a:t>EDA Summary Slide: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946C-6E99-4515-3D77-AF1E832F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9" y="1131216"/>
            <a:ext cx="4845376" cy="485009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Content: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Data Integrity:</a:t>
            </a:r>
            <a:r>
              <a:rPr lang="en-US" sz="1600" b="0" i="0" dirty="0">
                <a:effectLst/>
                <a:latin typeface="Söhne"/>
              </a:rPr>
              <a:t> Comprehensive data cleaning ensured reliable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Metrics Overview:</a:t>
            </a:r>
            <a:r>
              <a:rPr lang="en-US" sz="1600" b="0" i="0" dirty="0">
                <a:effectLst/>
                <a:latin typeface="Söhne"/>
              </a:rPr>
              <a:t> Evaluated customer demographics, financial metrics, and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Temporal Patterns:</a:t>
            </a:r>
            <a:r>
              <a:rPr lang="en-US" sz="1600" b="0" i="0" dirty="0">
                <a:effectLst/>
                <a:latin typeface="Söhne"/>
              </a:rPr>
              <a:t> Seasonal trends identified in quarterly revenue and profit.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City Insights:</a:t>
            </a:r>
            <a:r>
              <a:rPr lang="en-US" sz="1600" b="0" i="0" dirty="0">
                <a:effectLst/>
                <a:latin typeface="Söhne"/>
              </a:rPr>
              <a:t> Regional preferences and operational strengths were evident.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Payment Trends:</a:t>
            </a:r>
            <a:r>
              <a:rPr lang="en-US" sz="1600" b="0" i="0" dirty="0">
                <a:effectLst/>
                <a:latin typeface="Söhne"/>
              </a:rPr>
              <a:t> Card payments dominated, indicating a shift towards digital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Market Dynamics:</a:t>
            </a:r>
            <a:r>
              <a:rPr lang="en-US" sz="1600" b="0" i="0" dirty="0">
                <a:effectLst/>
                <a:latin typeface="Söhne"/>
              </a:rPr>
              <a:t> Yellow Cab led in most areas, but Pink Cab had its strengths.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Demographics:</a:t>
            </a:r>
            <a:r>
              <a:rPr lang="en-US" sz="1600" b="0" i="0" dirty="0">
                <a:effectLst/>
                <a:latin typeface="Söhne"/>
              </a:rPr>
              <a:t> Gender and age data offered insights into the core customer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Closing Note:</a:t>
            </a:r>
            <a:r>
              <a:rPr lang="en-US" sz="1600" b="0" i="0" dirty="0">
                <a:effectLst/>
                <a:latin typeface="Söhne"/>
              </a:rPr>
              <a:t> Our EDA offers a snapshot of the cab industry, setting the stage for strategic recommendations</a:t>
            </a:r>
          </a:p>
          <a:p>
            <a:endParaRPr lang="en-CA" sz="1000" dirty="0"/>
          </a:p>
        </p:txBody>
      </p:sp>
      <p:pic>
        <p:nvPicPr>
          <p:cNvPr id="17" name="Picture 16" descr="Red ad gree bar graphs and numbers above the city skyline">
            <a:extLst>
              <a:ext uri="{FF2B5EF4-FFF2-40B4-BE49-F238E27FC236}">
                <a16:creationId xmlns:a16="http://schemas.microsoft.com/office/drawing/2014/main" id="{1F12DEAA-255E-420B-76B2-543CE5954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2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01895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5D483-58EB-1974-C3D2-5E2AFF52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CA" b="1" i="0" dirty="0">
                <a:effectLst/>
                <a:latin typeface="Söhne"/>
              </a:rPr>
              <a:t>Recommendations</a:t>
            </a:r>
            <a:endParaRPr lang="en-CA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3F9F0EA-A0EE-E85C-A6FC-27532D39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" y="2017336"/>
            <a:ext cx="5491446" cy="4769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Content:</a:t>
            </a:r>
            <a:endParaRPr lang="en-US" sz="17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Expand Payment Modes:</a:t>
            </a:r>
            <a:r>
              <a:rPr lang="en-US" sz="1700" b="0" i="0">
                <a:effectLst/>
                <a:latin typeface="Söhne"/>
              </a:rPr>
              <a:t> Consider adding digital wallets alongside card payments.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Prioritize High-Profit Cities:</a:t>
            </a:r>
            <a:r>
              <a:rPr lang="en-US" sz="1700" b="0" i="0">
                <a:effectLst/>
                <a:latin typeface="Söhne"/>
              </a:rPr>
              <a:t> Focus on New York and Los Angeles for better returns.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Loyalty Programs:</a:t>
            </a:r>
            <a:r>
              <a:rPr lang="en-US" sz="1700" b="0" i="0">
                <a:effectLst/>
                <a:latin typeface="Söhne"/>
              </a:rPr>
              <a:t> Introduce incentives for frequent Yellow Cab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Marketing for Pink Cab:</a:t>
            </a:r>
            <a:r>
              <a:rPr lang="en-US" sz="1700" b="0" i="0">
                <a:effectLst/>
                <a:latin typeface="Söhne"/>
              </a:rPr>
              <a:t> Target cities like San Diego and Nashville with tailored campaigns.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Optimize Operations:</a:t>
            </a:r>
            <a:r>
              <a:rPr lang="en-US" sz="1700" b="0" i="0">
                <a:effectLst/>
                <a:latin typeface="Söhne"/>
              </a:rPr>
              <a:t> Reduce operational costs in cities like Washington DC.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Tech Upgrades:</a:t>
            </a:r>
            <a:r>
              <a:rPr lang="en-US" sz="1700" b="0" i="0">
                <a:effectLst/>
                <a:latin typeface="Söhne"/>
              </a:rPr>
              <a:t> Enhance user experience with modern tech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Local Collaborations:</a:t>
            </a:r>
            <a:r>
              <a:rPr lang="en-US" sz="1700" b="0" i="0">
                <a:effectLst/>
                <a:latin typeface="Söhne"/>
              </a:rPr>
              <a:t> Partner with businesses in cities like Boston for promotions.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Closing Note:</a:t>
            </a:r>
            <a:r>
              <a:rPr lang="en-US" sz="1700" b="0" i="0">
                <a:effectLst/>
                <a:latin typeface="Söhne"/>
              </a:rPr>
              <a:t> Implementing these strategies can drive growth and profitability for both cab companies.</a:t>
            </a:r>
          </a:p>
          <a:p>
            <a:endParaRPr lang="en-CA" sz="1300" dirty="0"/>
          </a:p>
        </p:txBody>
      </p:sp>
      <p:pic>
        <p:nvPicPr>
          <p:cNvPr id="30" name="Picture 29" descr="Traffic light trails at night">
            <a:extLst>
              <a:ext uri="{FF2B5EF4-FFF2-40B4-BE49-F238E27FC236}">
                <a16:creationId xmlns:a16="http://schemas.microsoft.com/office/drawing/2014/main" id="{F667A158-3BCE-4112-0DA1-9211514F0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1" r="2446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42299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 vert="vert270" anchorCtr="0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17041-1A1A-3C92-A4D2-B510F8427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29" y="714311"/>
            <a:ext cx="2867881" cy="182110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CB0BE-0B30-B8AF-4CA7-E230DDABC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279" y="4489983"/>
            <a:ext cx="2899242" cy="1355395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D7263-ECD3-6597-8FA7-7287FD38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043175"/>
          </a:xfrm>
        </p:spPr>
        <p:txBody>
          <a:bodyPr anchor="ctr">
            <a:normAutofit/>
          </a:bodyPr>
          <a:lstStyle/>
          <a:p>
            <a:r>
              <a:rPr lang="en-US" sz="3600" b="1" i="0" dirty="0">
                <a:effectLst/>
                <a:latin typeface="Söhne"/>
              </a:rPr>
              <a:t>Executive Summary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FE04-B4F6-0CF4-A6B2-0FAC346B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1974717"/>
            <a:ext cx="5991201" cy="498125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  <a:latin typeface="Söhne"/>
              </a:rPr>
              <a:t>Objective:</a:t>
            </a:r>
            <a:r>
              <a:rPr lang="en-US" sz="2100" b="0" i="0" dirty="0">
                <a:effectLst/>
                <a:latin typeface="Söhne"/>
              </a:rPr>
              <a:t> Guide XYZ's investment in the U.S. cab industry by analyzing Pink Cab and Yellow Cab's performance from 2016-2018.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  <a:latin typeface="Söhne"/>
              </a:rPr>
              <a:t>Key Metrics:</a:t>
            </a:r>
            <a:r>
              <a:rPr lang="en-US" sz="2100" b="0" i="0" dirty="0">
                <a:effectLst/>
                <a:latin typeface="Söhne"/>
              </a:rPr>
              <a:t> Focus on customer demographics, payment trends, and city-wise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  <a:latin typeface="Söhne"/>
              </a:rPr>
              <a:t>Key Findings:</a:t>
            </a:r>
            <a:endParaRPr lang="en-US" sz="21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  <a:latin typeface="Söhne"/>
              </a:rPr>
              <a:t>Dominant Player:</a:t>
            </a:r>
            <a:r>
              <a:rPr lang="en-US" sz="2100" b="0" i="0" dirty="0">
                <a:effectLst/>
                <a:latin typeface="Söhne"/>
              </a:rPr>
              <a:t> Yellow Cab has a larger customer 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  <a:latin typeface="Söhne"/>
              </a:rPr>
              <a:t>Preferred Payment:</a:t>
            </a:r>
            <a:r>
              <a:rPr lang="en-US" sz="2100" b="0" i="0" dirty="0">
                <a:effectLst/>
                <a:latin typeface="Söhne"/>
              </a:rPr>
              <a:t> Card payments dominate for both, with Yellow Cab leading.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  <a:latin typeface="Söhne"/>
              </a:rPr>
              <a:t>City </a:t>
            </a:r>
            <a:r>
              <a:rPr lang="en-US" sz="1800" b="1" i="0" dirty="0">
                <a:effectLst/>
                <a:latin typeface="Söhne"/>
              </a:rPr>
              <a:t>Preferences</a:t>
            </a:r>
            <a:r>
              <a:rPr lang="en-US" sz="2100" b="1" i="0" dirty="0">
                <a:effectLst/>
                <a:latin typeface="Söhne"/>
              </a:rPr>
              <a:t>:</a:t>
            </a:r>
            <a:r>
              <a:rPr lang="en-US" sz="2100" b="0" i="0" dirty="0">
                <a:effectLst/>
                <a:latin typeface="Söhne"/>
              </a:rPr>
              <a:t> Distinct city-wise preferences hint at regional strategies or brand loyalties.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  <a:latin typeface="Söhne"/>
              </a:rPr>
              <a:t>Goal:</a:t>
            </a:r>
            <a:r>
              <a:rPr lang="en-US" sz="2100" b="0" i="0" dirty="0">
                <a:effectLst/>
                <a:latin typeface="Söhne"/>
              </a:rPr>
              <a:t> Equip XYZ with insights to make an informed investment decision.</a:t>
            </a:r>
          </a:p>
          <a:p>
            <a:endParaRPr lang="en-CA" sz="1400" dirty="0"/>
          </a:p>
        </p:txBody>
      </p:sp>
      <p:pic>
        <p:nvPicPr>
          <p:cNvPr id="5" name="Picture 4" descr="A taxi cab sign">
            <a:extLst>
              <a:ext uri="{FF2B5EF4-FFF2-40B4-BE49-F238E27FC236}">
                <a16:creationId xmlns:a16="http://schemas.microsoft.com/office/drawing/2014/main" id="{48027CF4-447A-FD33-DE4A-A3F75910B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4" r="3252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1FD6-9F99-FEDF-E730-D0A8D53D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sz="3600" b="1" i="0" dirty="0">
                <a:effectLst/>
                <a:latin typeface="Söhne"/>
              </a:rPr>
              <a:t>Problem Statement</a:t>
            </a:r>
            <a:br>
              <a:rPr lang="en-US" b="1" i="0" dirty="0">
                <a:effectLst/>
                <a:latin typeface="Söhne"/>
              </a:rPr>
            </a:b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3A550A-DD95-1B15-36BD-7DE74D1022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87777"/>
          <a:ext cx="10515600" cy="4989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8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757447-1C23-FCD6-5A3C-E86469124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188" b="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EF5E4-9FF8-C180-A7F7-AA57B53F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Approach:</a:t>
            </a:r>
            <a:br>
              <a:rPr lang="en-US" b="0" i="0" dirty="0">
                <a:effectLst/>
                <a:latin typeface="Söhne"/>
              </a:rPr>
            </a:b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ADFD99-39C4-AD66-939E-7B8226AC2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854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651594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1CBBE3-2C0F-8DFD-D503-AFC48B7D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160257"/>
            <a:ext cx="5072624" cy="801278"/>
          </a:xfrm>
        </p:spPr>
        <p:txBody>
          <a:bodyPr anchor="b">
            <a:noAutofit/>
          </a:bodyPr>
          <a:lstStyle/>
          <a:p>
            <a:r>
              <a:rPr lang="en-US" sz="3200" b="1" i="0" dirty="0">
                <a:solidFill>
                  <a:srgbClr val="FFFFFF"/>
                </a:solidFill>
                <a:effectLst/>
                <a:latin typeface="Söhne"/>
              </a:rPr>
              <a:t>Average Distance Traveled by  Customers</a:t>
            </a:r>
            <a:endParaRPr lang="en-CA" sz="3200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33108D-8971-4FDE-3667-4C02F122C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1949191"/>
            <a:ext cx="4835950" cy="382001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Both Yellow Cab and Pink Cab customers exhibit similar travel distances on average.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This similarity suggests that both companies cater to a similar clientele with comparable travel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The consistency in distance might indicate standard city commutes or popular travel routes.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Understanding these travel patterns can help in optimizing cab availability and positioning.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50B791-F889-423B-8CA4-B9EF3E3A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685241"/>
            <a:ext cx="5407002" cy="34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B4077-46B8-0940-F6D3-DA9FE814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54"/>
            <a:ext cx="5099900" cy="1392414"/>
          </a:xfrm>
        </p:spPr>
        <p:txBody>
          <a:bodyPr anchor="b">
            <a:normAutofit/>
          </a:bodyPr>
          <a:lstStyle/>
          <a:p>
            <a:r>
              <a:rPr lang="en-US" sz="3200" b="1" i="0" dirty="0">
                <a:solidFill>
                  <a:srgbClr val="FFFFFF"/>
                </a:solidFill>
                <a:effectLst/>
                <a:latin typeface="Söhne"/>
              </a:rPr>
              <a:t>Pricing Distribution Across Cab Companies</a:t>
            </a:r>
            <a:endParaRPr lang="en-CA" sz="3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E0C7-B09E-D5F2-DEF1-C76EFC04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2149310"/>
            <a:ext cx="4986779" cy="38346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Yellow Cab exhibits a broader pricing range compared to Pink Cab.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This might indicate diverse service tiers, special pricing events, or a wider city coverage.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Pink Cab's narrower pricing suggests a more standardized or focused service offering.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Analyzing the factors behind this pricing disparity can guide future pricing strategies and promotions.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C97F2674-7678-0A97-D480-FB7DA11B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FF2C4-4959-65BF-CF26-72B5C5AC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84" y="857840"/>
            <a:ext cx="5553205" cy="45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2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AD1C56-4DD3-20E8-AC4B-8B627DB8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17"/>
            <a:ext cx="5185746" cy="954817"/>
          </a:xfrm>
        </p:spPr>
        <p:txBody>
          <a:bodyPr anchor="b">
            <a:norm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Cost Structure of Cab Rides</a:t>
            </a:r>
            <a:endParaRPr lang="en-CA" sz="32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B5B8F1-9579-605D-6148-2793F0AA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4152"/>
            <a:ext cx="5109328" cy="374978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Both companies have comparable cost structures, indicating similar operational expenses.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Understanding these costs can help in identifying areas for efficiency improvements or cost-cutting.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A closer look at the cost components can provide insights into fuel expenses, maintenance, or driver incentives.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Cost optimization can lead to better profitability and competitive pricing.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F4236-FDA7-1E33-6F07-A593A8BF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68" y="405352"/>
            <a:ext cx="5831638" cy="52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090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2C099-3A48-CCEE-0900-EDF28AEC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91"/>
            <a:ext cx="5185746" cy="1141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Popularity Metrics: Yellow Cab vs. Pink Cab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15A72-4D48-E3F3-1BFF-308B3CCCD7DB}"/>
              </a:ext>
            </a:extLst>
          </p:cNvPr>
          <p:cNvSpPr txBox="1"/>
          <p:nvPr/>
        </p:nvSpPr>
        <p:spPr>
          <a:xfrm>
            <a:off x="0" y="2459116"/>
            <a:ext cx="5099901" cy="41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Yellow Cab's higher popularity score suggests a stronger brand presence and customer preference.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Factors contributing to this popularity could be effective marketing campaigns, customer service quality, or broader service availability.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Pink Cab, while trailing, has a significant score, indicating a loyal customer base and potential areas for brand enhancement.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Leveraging this popularity metric can guide future marketing strategies and customer engagement initiatives.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76CB39-F1CD-0279-D304-1B269833E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070" y="739835"/>
            <a:ext cx="5690236" cy="48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315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 (3)</Template>
  <TotalTime>225</TotalTime>
  <Words>1388</Words>
  <Application>Microsoft Office PowerPoint</Application>
  <PresentationFormat>Widescreen</PresentationFormat>
  <Paragraphs>127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PowerPoint Presentation</vt:lpstr>
      <vt:lpstr>   Agenda</vt:lpstr>
      <vt:lpstr>Executive Summary</vt:lpstr>
      <vt:lpstr>Problem Statement </vt:lpstr>
      <vt:lpstr>Approach: </vt:lpstr>
      <vt:lpstr>Average Distance Traveled by  Customers</vt:lpstr>
      <vt:lpstr>Pricing Distribution Across Cab Companies</vt:lpstr>
      <vt:lpstr>Cost Structure of Cab Rides</vt:lpstr>
      <vt:lpstr>Popularity Metrics: Yellow Cab vs. Pink Cab</vt:lpstr>
      <vt:lpstr>Market Share Distribution</vt:lpstr>
      <vt:lpstr>Payment Mode Distribution</vt:lpstr>
      <vt:lpstr>Quarterly Revenue and Profit Analysis</vt:lpstr>
      <vt:lpstr>Demographic Dive: Gender Insights</vt:lpstr>
      <vt:lpstr>Age Demographics: Targeting the Right Audience</vt:lpstr>
      <vt:lpstr>Profit Distribution by City</vt:lpstr>
      <vt:lpstr>Customer Distribution by City</vt:lpstr>
      <vt:lpstr>Comparative Profit Insights by City</vt:lpstr>
      <vt:lpstr>EDA Summary Slide: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Anoosh</dc:creator>
  <cp:lastModifiedBy>Deepika Anoosh</cp:lastModifiedBy>
  <cp:revision>1</cp:revision>
  <dcterms:created xsi:type="dcterms:W3CDTF">2023-10-14T17:32:54Z</dcterms:created>
  <dcterms:modified xsi:type="dcterms:W3CDTF">2023-10-15T14:23:05Z</dcterms:modified>
</cp:coreProperties>
</file>