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dirty="0">
                <a:solidFill>
                  <a:schemeClr val="bg1"/>
                </a:solidFill>
              </a:rPr>
              <a:t>Water Quality Prediction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B2402-03D5-4D62-8F2A-9140DB08A09F}"/>
              </a:ext>
            </a:extLst>
          </p:cNvPr>
          <p:cNvSpPr txBox="1"/>
          <p:nvPr/>
        </p:nvSpPr>
        <p:spPr>
          <a:xfrm>
            <a:off x="191911" y="1442720"/>
            <a:ext cx="7315794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Understand Machine Learning in Environmental Monitoring</a:t>
            </a:r>
            <a:br>
              <a:rPr lang="en-US" dirty="0"/>
            </a:br>
            <a:r>
              <a:rPr lang="en-US" dirty="0"/>
              <a:t>Learn how ML models can be used to assess and forecast pollution levels in water bodies, enabling smarter environmental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 with Real-World Datasets</a:t>
            </a:r>
            <a:br>
              <a:rPr lang="en-US" dirty="0"/>
            </a:br>
            <a:r>
              <a:rPr lang="en-US" dirty="0"/>
              <a:t>Explore historical water quality data collected across various years and locations, featuring parameters like O₂, NO₃, PO₄,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Build a Multi-Output Regression Model</a:t>
            </a:r>
            <a:br>
              <a:rPr lang="en-US" dirty="0"/>
            </a:br>
            <a:r>
              <a:rPr lang="en-US" dirty="0"/>
              <a:t>Develop a predictive model using Random Forest that estimates multiple pollutant levels simultaneously.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Evaluate Model Performance</a:t>
            </a:r>
            <a:br>
              <a:rPr lang="en-US" dirty="0"/>
            </a:br>
            <a:r>
              <a:rPr lang="en-US" dirty="0"/>
              <a:t>Apply regression metrics like R² Score and Mean Squared Error to ensure prediction accuracy and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 an Interactive Web Application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Streamlit</a:t>
            </a:r>
            <a:r>
              <a:rPr lang="en-US" dirty="0"/>
              <a:t> to design a user-friendly app that accepts inputs (Year, Station ID) and outputs predicted pollutant levels.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T</a:t>
            </a:r>
            <a:r>
              <a:rPr lang="en-IN" sz="3200" b="1" dirty="0" err="1">
                <a:solidFill>
                  <a:srgbClr val="213163"/>
                </a:solidFill>
              </a:rPr>
              <a:t>ools</a:t>
            </a:r>
            <a:r>
              <a:rPr lang="en-IN" sz="3200" b="1" dirty="0">
                <a:solidFill>
                  <a:srgbClr val="213163"/>
                </a:solidFill>
              </a:rPr>
              <a:t> and Technology used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32A8D3-E6FE-DE10-A7E5-BCACAA16E67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0630" y="1927430"/>
            <a:ext cx="825732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used for model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&amp; 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manipulation, preprocessing,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Building and evaluating the machine learning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Creating an interactive web application for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exploratory data analysis and 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Saving and loading trained models efficiently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D7AF42-3A53-6D22-3544-767606DE34E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2504" y="1525865"/>
            <a:ext cx="104674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Data Collection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the PB_All_2000_2021.csv dataset, which includes yearly water quality data across multiple stations.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Feature Selection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station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input features to predict multiple pollutant parameters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Data Preprocessing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one-hot encoding to station IDs to convert categorical data into numerical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Model Development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multi-output regression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wrapped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MultiOutputRegressor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5: Model Evaluation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the model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measure prediction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6: Web App Deployment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to input year and station ID and display predicted pollutant levels interactively.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10255-9D42-4026-5A41-208E9E016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89" y="1728075"/>
            <a:ext cx="711467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water quality is essential for public health and environmental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 rely on manual sampling and laboratory analysis, which are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resource-intensive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real-time insights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industrial and agricultural activities have led to rising levels of pollutants such as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nitrates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phosphates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chloride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water bodies.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an urgent need for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tool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estimate pollutant concentrations quickly and accurately based on historical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 tool can assist authorities in making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initiating timely actions to prevent water contamination.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F4678A-F363-39CA-E532-FE88840E999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5104" y="1683799"/>
            <a:ext cx="844617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developed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wrapped in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MultiOutputRegressor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predict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water pollutants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Station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forecast pollutant concentrations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O₂, NO₃, NO₂, SO₄, PO₄, and CL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created to make predictions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and interactive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users to enter inputs and instantly view predicted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offers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and cost-effective alternative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lab-based testing and allows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water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solution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authorities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making informed decisions and responding proactively to pollution trends.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E3D5744-2312-620D-F37E-7852FE17B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5" y="1454522"/>
            <a:ext cx="6036190" cy="2612152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79AB92-1773-4ECD-BF26-232FE6F3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15" y="3539437"/>
            <a:ext cx="5574011" cy="33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55EEBF-15EE-E955-D470-ED40883BFFB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9087" y="1669212"/>
            <a:ext cx="84013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demonstrates the use of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multiple water pollutants with good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offers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cost-effective, fast, and accessible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alternative to traditional lab-based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web app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real-time predictions, making the tool practical for decision-makers and environmental agencies.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approach empowers early detection of pollution trends, supporting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water resource management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is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can be extended to other regions, parameters, or pollutants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3B68A-1993-E365-D36F-E8A5FE7242F1}"/>
              </a:ext>
            </a:extLst>
          </p:cNvPr>
          <p:cNvSpPr txBox="1"/>
          <p:nvPr/>
        </p:nvSpPr>
        <p:spPr>
          <a:xfrm>
            <a:off x="3844787" y="2523148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4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Github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82802-0FD4-9090-12BF-1B7522E08AA3}"/>
              </a:ext>
            </a:extLst>
          </p:cNvPr>
          <p:cNvSpPr txBox="1"/>
          <p:nvPr/>
        </p:nvSpPr>
        <p:spPr>
          <a:xfrm>
            <a:off x="2244587" y="3429000"/>
            <a:ext cx="7702826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https://github.com/deepikakatreddy/WaterPrediction_AICTE/tree/main</a:t>
            </a:r>
          </a:p>
        </p:txBody>
      </p:sp>
    </p:spTree>
    <p:extLst>
      <p:ext uri="{BB962C8B-B14F-4D97-AF65-F5344CB8AC3E}">
        <p14:creationId xmlns:p14="http://schemas.microsoft.com/office/powerpoint/2010/main" val="130617818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62</TotalTime>
  <Words>668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Courier New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sirisha katreddy</cp:lastModifiedBy>
  <cp:revision>5</cp:revision>
  <dcterms:created xsi:type="dcterms:W3CDTF">2024-12-31T09:40:01Z</dcterms:created>
  <dcterms:modified xsi:type="dcterms:W3CDTF">2025-07-07T14:50:52Z</dcterms:modified>
</cp:coreProperties>
</file>