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9/5/2025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9/5/2025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4E23B09-9320-4660-1D2F-91386B2B8F64}"/>
              </a:ext>
            </a:extLst>
          </p:cNvPr>
          <p:cNvSpPr>
            <a:spLocks noGrp="1"/>
          </p:cNvSpPr>
          <p:nvPr>
            <p:ph type="subTitle" idx="1"/>
          </p:nvPr>
        </p:nvSpPr>
        <p:spPr/>
        <p:txBody>
          <a:bodyPr>
            <a:normAutofit fontScale="92500" lnSpcReduction="10000"/>
          </a:bodyPr>
          <a:lstStyle/>
          <a:p>
            <a:r>
              <a:rPr lang="en-GB" dirty="0"/>
              <a:t>Name :DEEPIKA</a:t>
            </a:r>
          </a:p>
          <a:p>
            <a:r>
              <a:rPr lang="en-GB" dirty="0"/>
              <a:t>REGISTER NO AND NMID : 222403801 AND asunm293222403801</a:t>
            </a:r>
          </a:p>
          <a:p>
            <a:r>
              <a:rPr lang="en-GB" dirty="0"/>
              <a:t>Department : BSC ( COMPUTER SCIENCE)</a:t>
            </a:r>
          </a:p>
          <a:p>
            <a:r>
              <a:rPr lang="en-GB" dirty="0"/>
              <a:t>COLLEGE : VIDHYA SAGAR WOMEN’S COLLEGE </a:t>
            </a:r>
            <a:endParaRPr lang="en-US" dirty="0"/>
          </a:p>
        </p:txBody>
      </p:sp>
      <p:sp>
        <p:nvSpPr>
          <p:cNvPr id="5" name="Title 4">
            <a:extLst>
              <a:ext uri="{FF2B5EF4-FFF2-40B4-BE49-F238E27FC236}">
                <a16:creationId xmlns:a16="http://schemas.microsoft.com/office/drawing/2014/main" id="{6ADB4B67-E9A2-934D-B17E-C54452D4C9C5}"/>
              </a:ext>
            </a:extLst>
          </p:cNvPr>
          <p:cNvSpPr>
            <a:spLocks noGrp="1"/>
          </p:cNvSpPr>
          <p:nvPr>
            <p:ph type="ctrTitle"/>
          </p:nvPr>
        </p:nvSpPr>
        <p:spPr/>
        <p:txBody>
          <a:bodyPr/>
          <a:lstStyle/>
          <a:p>
            <a:r>
              <a:rPr lang="en-GB"/>
              <a:t>Digital portfolio </a:t>
            </a:r>
            <a:endParaRPr lang="en-US"/>
          </a:p>
        </p:txBody>
      </p:sp>
    </p:spTree>
    <p:extLst>
      <p:ext uri="{BB962C8B-B14F-4D97-AF65-F5344CB8AC3E}">
        <p14:creationId xmlns:p14="http://schemas.microsoft.com/office/powerpoint/2010/main" val="344967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52D61-1E5E-1353-C2F6-D5E5948160B4}"/>
              </a:ext>
            </a:extLst>
          </p:cNvPr>
          <p:cNvSpPr>
            <a:spLocks noGrp="1"/>
          </p:cNvSpPr>
          <p:nvPr>
            <p:ph type="title"/>
          </p:nvPr>
        </p:nvSpPr>
        <p:spPr/>
        <p:txBody>
          <a:bodyPr/>
          <a:lstStyle/>
          <a:p>
            <a:r>
              <a:rPr lang="en-GB" dirty="0"/>
              <a:t>Result and screenshot </a:t>
            </a:r>
            <a:endParaRPr lang="en-US" dirty="0"/>
          </a:p>
        </p:txBody>
      </p:sp>
      <p:pic>
        <p:nvPicPr>
          <p:cNvPr id="4" name="Content Placeholder 3">
            <a:extLst>
              <a:ext uri="{FF2B5EF4-FFF2-40B4-BE49-F238E27FC236}">
                <a16:creationId xmlns:a16="http://schemas.microsoft.com/office/drawing/2014/main" id="{91A840CD-FB01-563A-6424-C055FDAA1D06}"/>
              </a:ext>
            </a:extLst>
          </p:cNvPr>
          <p:cNvPicPr>
            <a:picLocks noGrp="1" noChangeAspect="1"/>
          </p:cNvPicPr>
          <p:nvPr>
            <p:ph idx="1"/>
          </p:nvPr>
        </p:nvPicPr>
        <p:blipFill>
          <a:blip r:embed="rId2"/>
          <a:stretch>
            <a:fillRect/>
          </a:stretch>
        </p:blipFill>
        <p:spPr>
          <a:xfrm>
            <a:off x="1614092" y="1622494"/>
            <a:ext cx="7863284" cy="4928814"/>
          </a:xfrm>
          <a:prstGeom prst="rect">
            <a:avLst/>
          </a:prstGeom>
        </p:spPr>
      </p:pic>
    </p:spTree>
    <p:extLst>
      <p:ext uri="{BB962C8B-B14F-4D97-AF65-F5344CB8AC3E}">
        <p14:creationId xmlns:p14="http://schemas.microsoft.com/office/powerpoint/2010/main" val="3338977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32DF2D0-3491-B8F1-FA64-D91F1D7D4F5F}"/>
              </a:ext>
            </a:extLst>
          </p:cNvPr>
          <p:cNvPicPr>
            <a:picLocks noGrp="1" noChangeAspect="1"/>
          </p:cNvPicPr>
          <p:nvPr>
            <p:ph idx="1"/>
          </p:nvPr>
        </p:nvPicPr>
        <p:blipFill>
          <a:blip r:embed="rId2"/>
          <a:stretch>
            <a:fillRect/>
          </a:stretch>
        </p:blipFill>
        <p:spPr>
          <a:xfrm>
            <a:off x="935233" y="928688"/>
            <a:ext cx="10321534" cy="5041370"/>
          </a:xfrm>
          <a:prstGeom prst="rect">
            <a:avLst/>
          </a:prstGeom>
        </p:spPr>
      </p:pic>
    </p:spTree>
    <p:extLst>
      <p:ext uri="{BB962C8B-B14F-4D97-AF65-F5344CB8AC3E}">
        <p14:creationId xmlns:p14="http://schemas.microsoft.com/office/powerpoint/2010/main" val="200614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E82DC-B590-800A-9466-6DB736FDC60A}"/>
              </a:ext>
            </a:extLst>
          </p:cNvPr>
          <p:cNvSpPr>
            <a:spLocks noGrp="1"/>
          </p:cNvSpPr>
          <p:nvPr>
            <p:ph type="title"/>
          </p:nvPr>
        </p:nvSpPr>
        <p:spPr/>
        <p:txBody>
          <a:bodyPr/>
          <a:lstStyle/>
          <a:p>
            <a:r>
              <a:rPr lang="en-GB" dirty="0"/>
              <a:t>Conclusion </a:t>
            </a:r>
            <a:endParaRPr lang="en-US" dirty="0"/>
          </a:p>
        </p:txBody>
      </p:sp>
      <p:sp>
        <p:nvSpPr>
          <p:cNvPr id="3" name="Content Placeholder 2">
            <a:extLst>
              <a:ext uri="{FF2B5EF4-FFF2-40B4-BE49-F238E27FC236}">
                <a16:creationId xmlns:a16="http://schemas.microsoft.com/office/drawing/2014/main" id="{85012EF4-C019-92A6-1029-270B008C685E}"/>
              </a:ext>
            </a:extLst>
          </p:cNvPr>
          <p:cNvSpPr>
            <a:spLocks noGrp="1"/>
          </p:cNvSpPr>
          <p:nvPr>
            <p:ph idx="1"/>
          </p:nvPr>
        </p:nvSpPr>
        <p:spPr/>
        <p:txBody>
          <a:bodyPr/>
          <a:lstStyle/>
          <a:p>
            <a:pPr marL="0" indent="0">
              <a:buNone/>
            </a:pPr>
            <a:r>
              <a:rPr lang="en-GB" dirty="0"/>
              <a:t>
Conclusion
My portfolio reflects my journey of learning, creativity, and growth in the field of technology. Through these projects, I have demonstrated my skills in problem-solving, design, and development. Each work represents my dedication and ability to apply knowledge to real-world challenges. Moving forward, I aim to continuously improve, explore new tools, and take on opportunities that will enhance my skills. </a:t>
            </a:r>
            <a:endParaRPr lang="en-US" dirty="0"/>
          </a:p>
        </p:txBody>
      </p:sp>
    </p:spTree>
    <p:extLst>
      <p:ext uri="{BB962C8B-B14F-4D97-AF65-F5344CB8AC3E}">
        <p14:creationId xmlns:p14="http://schemas.microsoft.com/office/powerpoint/2010/main" val="1191801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F43BF-C69D-9E3C-A093-AF325C413984}"/>
              </a:ext>
            </a:extLst>
          </p:cNvPr>
          <p:cNvSpPr>
            <a:spLocks noGrp="1"/>
          </p:cNvSpPr>
          <p:nvPr>
            <p:ph type="title"/>
          </p:nvPr>
        </p:nvSpPr>
        <p:spPr/>
        <p:txBody>
          <a:bodyPr/>
          <a:lstStyle/>
          <a:p>
            <a:r>
              <a:rPr lang="en-GB" dirty="0"/>
              <a:t>My portfolio </a:t>
            </a:r>
            <a:endParaRPr lang="en-US" dirty="0"/>
          </a:p>
        </p:txBody>
      </p:sp>
      <p:sp>
        <p:nvSpPr>
          <p:cNvPr id="3" name="Content Placeholder 2">
            <a:extLst>
              <a:ext uri="{FF2B5EF4-FFF2-40B4-BE49-F238E27FC236}">
                <a16:creationId xmlns:a16="http://schemas.microsoft.com/office/drawing/2014/main" id="{0A5805FB-5348-7C79-682E-FD2A472320AB}"/>
              </a:ext>
            </a:extLst>
          </p:cNvPr>
          <p:cNvSpPr>
            <a:spLocks noGrp="1"/>
          </p:cNvSpPr>
          <p:nvPr>
            <p:ph idx="1"/>
          </p:nvPr>
        </p:nvSpPr>
        <p:spPr/>
        <p:txBody>
          <a:bodyPr/>
          <a:lstStyle/>
          <a:p>
            <a:r>
              <a:rPr lang="en-GB" dirty="0"/>
              <a:t>Tips for Naming Projects:
Use action words or describe the goal of the project.
Include the tech stack or domain, if relevant.
Make it short but descriptive.</a:t>
            </a:r>
            <a:endParaRPr lang="en-US" dirty="0"/>
          </a:p>
        </p:txBody>
      </p:sp>
    </p:spTree>
    <p:extLst>
      <p:ext uri="{BB962C8B-B14F-4D97-AF65-F5344CB8AC3E}">
        <p14:creationId xmlns:p14="http://schemas.microsoft.com/office/powerpoint/2010/main" val="2370875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7669C-D563-0BA0-CE8A-3B83CA146760}"/>
              </a:ext>
            </a:extLst>
          </p:cNvPr>
          <p:cNvSpPr>
            <a:spLocks noGrp="1"/>
          </p:cNvSpPr>
          <p:nvPr>
            <p:ph type="title"/>
          </p:nvPr>
        </p:nvSpPr>
        <p:spPr/>
        <p:txBody>
          <a:bodyPr/>
          <a:lstStyle/>
          <a:p>
            <a:r>
              <a:rPr lang="en-GB" dirty="0"/>
              <a:t>Agenda</a:t>
            </a:r>
            <a:endParaRPr lang="en-US" dirty="0"/>
          </a:p>
        </p:txBody>
      </p:sp>
      <p:sp>
        <p:nvSpPr>
          <p:cNvPr id="3" name="Content Placeholder 2">
            <a:extLst>
              <a:ext uri="{FF2B5EF4-FFF2-40B4-BE49-F238E27FC236}">
                <a16:creationId xmlns:a16="http://schemas.microsoft.com/office/drawing/2014/main" id="{0CF65EAD-54E3-2999-4CD2-C9BEE58BCB12}"/>
              </a:ext>
            </a:extLst>
          </p:cNvPr>
          <p:cNvSpPr>
            <a:spLocks noGrp="1"/>
          </p:cNvSpPr>
          <p:nvPr>
            <p:ph idx="1"/>
          </p:nvPr>
        </p:nvSpPr>
        <p:spPr/>
        <p:txBody>
          <a:bodyPr/>
          <a:lstStyle/>
          <a:p>
            <a:r>
              <a:rPr lang="en-GB" dirty="0"/>
              <a:t>Problem statement </a:t>
            </a:r>
          </a:p>
          <a:p>
            <a:r>
              <a:rPr lang="en-GB" dirty="0"/>
              <a:t>Project overview </a:t>
            </a:r>
          </a:p>
          <a:p>
            <a:r>
              <a:rPr lang="en-GB" dirty="0"/>
              <a:t>End users</a:t>
            </a:r>
          </a:p>
          <a:p>
            <a:r>
              <a:rPr lang="en-GB" dirty="0"/>
              <a:t>Tools and Technologies </a:t>
            </a:r>
          </a:p>
          <a:p>
            <a:r>
              <a:rPr lang="en-GB" dirty="0"/>
              <a:t>Portfolio design and layout </a:t>
            </a:r>
          </a:p>
          <a:p>
            <a:r>
              <a:rPr lang="en-GB" dirty="0"/>
              <a:t>Features and functionality </a:t>
            </a:r>
          </a:p>
          <a:p>
            <a:r>
              <a:rPr lang="en-GB" dirty="0"/>
              <a:t>Result and screenshot </a:t>
            </a:r>
          </a:p>
          <a:p>
            <a:r>
              <a:rPr lang="en-GB" dirty="0"/>
              <a:t>Conclusion </a:t>
            </a:r>
          </a:p>
          <a:p>
            <a:r>
              <a:rPr lang="en-GB" dirty="0"/>
              <a:t>GitHub link </a:t>
            </a:r>
            <a:endParaRPr lang="en-US" dirty="0"/>
          </a:p>
        </p:txBody>
      </p:sp>
    </p:spTree>
    <p:extLst>
      <p:ext uri="{BB962C8B-B14F-4D97-AF65-F5344CB8AC3E}">
        <p14:creationId xmlns:p14="http://schemas.microsoft.com/office/powerpoint/2010/main" val="409349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979CE-A148-407D-CDF6-9B627C3DBF56}"/>
              </a:ext>
            </a:extLst>
          </p:cNvPr>
          <p:cNvSpPr>
            <a:spLocks noGrp="1"/>
          </p:cNvSpPr>
          <p:nvPr>
            <p:ph type="title"/>
          </p:nvPr>
        </p:nvSpPr>
        <p:spPr>
          <a:xfrm>
            <a:off x="685801" y="609600"/>
            <a:ext cx="10131425" cy="771525"/>
          </a:xfrm>
        </p:spPr>
        <p:txBody>
          <a:bodyPr/>
          <a:lstStyle/>
          <a:p>
            <a:r>
              <a:rPr lang="en-GB" dirty="0"/>
              <a:t>Problem statement </a:t>
            </a:r>
            <a:endParaRPr lang="en-US" dirty="0"/>
          </a:p>
        </p:txBody>
      </p:sp>
      <p:sp>
        <p:nvSpPr>
          <p:cNvPr id="3" name="Content Placeholder 2">
            <a:extLst>
              <a:ext uri="{FF2B5EF4-FFF2-40B4-BE49-F238E27FC236}">
                <a16:creationId xmlns:a16="http://schemas.microsoft.com/office/drawing/2014/main" id="{4924B30F-AE03-6DED-E92B-451C7C44D9A0}"/>
              </a:ext>
            </a:extLst>
          </p:cNvPr>
          <p:cNvSpPr>
            <a:spLocks noGrp="1"/>
          </p:cNvSpPr>
          <p:nvPr>
            <p:ph idx="1"/>
          </p:nvPr>
        </p:nvSpPr>
        <p:spPr>
          <a:xfrm>
            <a:off x="388145" y="1702595"/>
            <a:ext cx="10131425" cy="4660106"/>
          </a:xfrm>
        </p:spPr>
        <p:txBody>
          <a:bodyPr>
            <a:normAutofit/>
          </a:bodyPr>
          <a:lstStyle/>
          <a:p>
            <a:pPr marL="0" indent="0">
              <a:buNone/>
            </a:pPr>
            <a:r>
              <a:rPr lang="en-GB" dirty="0"/>
              <a:t>
💡 Problem Statement for Portfolio Website
In today’s competitive digital era, showcasing one’s skills, projects, and professional identity online is essential for personal branding and career growth. However, many individuals struggle to present their work and achievements in a structured and visually appealing way. Traditional resumes lack interactivity and fail to fully capture the personality and creativity of a professional.
To address this gap, a personal portfolio website is needed — a centralized, accessible platform where individuals can highlight their skills, projects, experience, certifications, and contact details in a dynamic and user-friendly manner. The goal is to create a responsive, modern, and interactive website that reflects the developer’s capabilities and serves as a digital resume to attract potential employers, clients, or collaborators.</a:t>
            </a:r>
          </a:p>
        </p:txBody>
      </p:sp>
    </p:spTree>
    <p:extLst>
      <p:ext uri="{BB962C8B-B14F-4D97-AF65-F5344CB8AC3E}">
        <p14:creationId xmlns:p14="http://schemas.microsoft.com/office/powerpoint/2010/main" val="2598689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21607-A575-1571-DFA0-41EAB8C4256F}"/>
              </a:ext>
            </a:extLst>
          </p:cNvPr>
          <p:cNvSpPr>
            <a:spLocks noGrp="1"/>
          </p:cNvSpPr>
          <p:nvPr>
            <p:ph type="title"/>
          </p:nvPr>
        </p:nvSpPr>
        <p:spPr/>
        <p:txBody>
          <a:bodyPr/>
          <a:lstStyle/>
          <a:p>
            <a:r>
              <a:rPr lang="en-GB" dirty="0"/>
              <a:t>Project overview </a:t>
            </a:r>
            <a:endParaRPr lang="en-US" dirty="0"/>
          </a:p>
        </p:txBody>
      </p:sp>
      <p:sp>
        <p:nvSpPr>
          <p:cNvPr id="3" name="Content Placeholder 2">
            <a:extLst>
              <a:ext uri="{FF2B5EF4-FFF2-40B4-BE49-F238E27FC236}">
                <a16:creationId xmlns:a16="http://schemas.microsoft.com/office/drawing/2014/main" id="{02EF258A-39F4-B4FB-A15C-7796089C05F4}"/>
              </a:ext>
            </a:extLst>
          </p:cNvPr>
          <p:cNvSpPr>
            <a:spLocks noGrp="1"/>
          </p:cNvSpPr>
          <p:nvPr>
            <p:ph idx="1"/>
          </p:nvPr>
        </p:nvSpPr>
        <p:spPr/>
        <p:txBody>
          <a:bodyPr>
            <a:normAutofit fontScale="40000" lnSpcReduction="20000"/>
          </a:bodyPr>
          <a:lstStyle/>
          <a:p>
            <a:endParaRPr lang="en-GB" dirty="0"/>
          </a:p>
          <a:p>
            <a:r>
              <a:rPr lang="en-GB" dirty="0"/>
              <a:t>Structure of a Project Overview:
1. Project Title
2. Objective / Problem Statement – What issue are you solving?
3. Description – A short explanation of the project.
4. Technologies Used – Tools, languages, frameworks.
5. Outcome / Results – What did you achieve?</a:t>
            </a:r>
          </a:p>
          <a:p>
            <a:endParaRPr lang="en-GB" dirty="0"/>
          </a:p>
          <a:p>
            <a:endParaRPr lang="en-US" dirty="0"/>
          </a:p>
        </p:txBody>
      </p:sp>
    </p:spTree>
    <p:extLst>
      <p:ext uri="{BB962C8B-B14F-4D97-AF65-F5344CB8AC3E}">
        <p14:creationId xmlns:p14="http://schemas.microsoft.com/office/powerpoint/2010/main" val="1060469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A04E4-EC50-A8C9-293C-C4F13B4121DD}"/>
              </a:ext>
            </a:extLst>
          </p:cNvPr>
          <p:cNvSpPr>
            <a:spLocks noGrp="1"/>
          </p:cNvSpPr>
          <p:nvPr>
            <p:ph type="title"/>
          </p:nvPr>
        </p:nvSpPr>
        <p:spPr/>
        <p:txBody>
          <a:bodyPr/>
          <a:lstStyle/>
          <a:p>
            <a:r>
              <a:rPr lang="en-GB" dirty="0"/>
              <a:t>Who are the end users </a:t>
            </a:r>
            <a:endParaRPr lang="en-US" dirty="0"/>
          </a:p>
        </p:txBody>
      </p:sp>
      <p:sp>
        <p:nvSpPr>
          <p:cNvPr id="3" name="Content Placeholder 2">
            <a:extLst>
              <a:ext uri="{FF2B5EF4-FFF2-40B4-BE49-F238E27FC236}">
                <a16:creationId xmlns:a16="http://schemas.microsoft.com/office/drawing/2014/main" id="{C6020BEF-A761-C1DA-93C1-DFA5A795460E}"/>
              </a:ext>
            </a:extLst>
          </p:cNvPr>
          <p:cNvSpPr>
            <a:spLocks noGrp="1"/>
          </p:cNvSpPr>
          <p:nvPr>
            <p:ph idx="1"/>
          </p:nvPr>
        </p:nvSpPr>
        <p:spPr/>
        <p:txBody>
          <a:bodyPr>
            <a:normAutofit lnSpcReduction="10000"/>
          </a:bodyPr>
          <a:lstStyle/>
          <a:p>
            <a:r>
              <a:rPr lang="en-GB" dirty="0"/>
              <a:t>End Users for a Portfolio Website:
1. Recruiters / Hiring Managers – To view your skills, projects, and experience.
2. Clients – To explore your previous work before offering freelance or project opportunities.
3. Teachers / Mentors – For academic evaluation and project review.</a:t>
            </a:r>
          </a:p>
          <a:p>
            <a:endParaRPr lang="en-US" dirty="0"/>
          </a:p>
        </p:txBody>
      </p:sp>
    </p:spTree>
    <p:extLst>
      <p:ext uri="{BB962C8B-B14F-4D97-AF65-F5344CB8AC3E}">
        <p14:creationId xmlns:p14="http://schemas.microsoft.com/office/powerpoint/2010/main" val="3233933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D7F9E-D50D-B1AB-5C2D-7AA80C5BFEA4}"/>
              </a:ext>
            </a:extLst>
          </p:cNvPr>
          <p:cNvSpPr>
            <a:spLocks noGrp="1"/>
          </p:cNvSpPr>
          <p:nvPr>
            <p:ph type="title"/>
          </p:nvPr>
        </p:nvSpPr>
        <p:spPr/>
        <p:txBody>
          <a:bodyPr/>
          <a:lstStyle/>
          <a:p>
            <a:r>
              <a:rPr lang="en-GB" dirty="0"/>
              <a:t>Tools and techniques </a:t>
            </a:r>
            <a:endParaRPr lang="en-US" dirty="0"/>
          </a:p>
        </p:txBody>
      </p:sp>
      <p:sp>
        <p:nvSpPr>
          <p:cNvPr id="3" name="Content Placeholder 2">
            <a:extLst>
              <a:ext uri="{FF2B5EF4-FFF2-40B4-BE49-F238E27FC236}">
                <a16:creationId xmlns:a16="http://schemas.microsoft.com/office/drawing/2014/main" id="{1ED94B7A-8AA4-A9C1-0F56-E70B8E98EF33}"/>
              </a:ext>
            </a:extLst>
          </p:cNvPr>
          <p:cNvSpPr>
            <a:spLocks noGrp="1"/>
          </p:cNvSpPr>
          <p:nvPr>
            <p:ph idx="1"/>
          </p:nvPr>
        </p:nvSpPr>
        <p:spPr/>
        <p:txBody>
          <a:bodyPr>
            <a:normAutofit fontScale="47500" lnSpcReduction="20000"/>
          </a:bodyPr>
          <a:lstStyle/>
          <a:p>
            <a:r>
              <a:rPr lang="en-GB" dirty="0"/>
              <a:t>Tools and Techniques for Portfolio Website
Tools Used:
HTML5 – For creating the structure of the website.
CSS3 – For styling, layout, and responsive design.
JavaScript – For interactivity and dynamic elements.
VS Code / Sublime Text – Code editor used for development.
Git &amp; GitHub – For version control and project hosting.
Browser </a:t>
            </a:r>
            <a:r>
              <a:rPr lang="en-GB" dirty="0" err="1"/>
              <a:t>DevTools</a:t>
            </a:r>
            <a:r>
              <a:rPr lang="en-GB" dirty="0"/>
              <a:t> (Chrome/Edge) – For testing and debugging.</a:t>
            </a:r>
            <a:endParaRPr lang="en-US" dirty="0"/>
          </a:p>
        </p:txBody>
      </p:sp>
    </p:spTree>
    <p:extLst>
      <p:ext uri="{BB962C8B-B14F-4D97-AF65-F5344CB8AC3E}">
        <p14:creationId xmlns:p14="http://schemas.microsoft.com/office/powerpoint/2010/main" val="1184082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E838-00C2-0FE7-E6CB-854499B72DA5}"/>
              </a:ext>
            </a:extLst>
          </p:cNvPr>
          <p:cNvSpPr>
            <a:spLocks noGrp="1"/>
          </p:cNvSpPr>
          <p:nvPr>
            <p:ph type="title"/>
          </p:nvPr>
        </p:nvSpPr>
        <p:spPr/>
        <p:txBody>
          <a:bodyPr/>
          <a:lstStyle/>
          <a:p>
            <a:r>
              <a:rPr lang="en-GB" dirty="0"/>
              <a:t>Portfolio design and layout </a:t>
            </a:r>
            <a:endParaRPr lang="en-US" dirty="0"/>
          </a:p>
        </p:txBody>
      </p:sp>
      <p:sp>
        <p:nvSpPr>
          <p:cNvPr id="3" name="Content Placeholder 2">
            <a:extLst>
              <a:ext uri="{FF2B5EF4-FFF2-40B4-BE49-F238E27FC236}">
                <a16:creationId xmlns:a16="http://schemas.microsoft.com/office/drawing/2014/main" id="{FA4EF773-D47C-3CB9-4FA1-2C5E16ECF401}"/>
              </a:ext>
            </a:extLst>
          </p:cNvPr>
          <p:cNvSpPr>
            <a:spLocks noGrp="1"/>
          </p:cNvSpPr>
          <p:nvPr>
            <p:ph idx="1"/>
          </p:nvPr>
        </p:nvSpPr>
        <p:spPr/>
        <p:txBody>
          <a:bodyPr>
            <a:normAutofit fontScale="77500" lnSpcReduction="20000"/>
          </a:bodyPr>
          <a:lstStyle/>
          <a:p>
            <a:r>
              <a:rPr lang="en-GB" dirty="0"/>
              <a:t>Portfolio Design and Layout
The portfolio is designed with a clean, modern, and user-friendly layout to highlight skills, projects, and achievements in a professional way. The design follows a section-based structure for easy navigation:
1. Header / Navigation Bar – Contains links to all sections (Home, About, Projects, Contact).
2. Home Section – A short introduction with name, title, and a call-to-action (e.g., “Hire Me” or “View Projects”).
3. About Me Section – Personal details, background, education, and career goals.</a:t>
            </a:r>
          </a:p>
          <a:p>
            <a:endParaRPr lang="en-US" dirty="0"/>
          </a:p>
        </p:txBody>
      </p:sp>
    </p:spTree>
    <p:extLst>
      <p:ext uri="{BB962C8B-B14F-4D97-AF65-F5344CB8AC3E}">
        <p14:creationId xmlns:p14="http://schemas.microsoft.com/office/powerpoint/2010/main" val="1550663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87F06-8C92-82B3-AD52-D20036AD7574}"/>
              </a:ext>
            </a:extLst>
          </p:cNvPr>
          <p:cNvSpPr>
            <a:spLocks noGrp="1"/>
          </p:cNvSpPr>
          <p:nvPr>
            <p:ph type="title"/>
          </p:nvPr>
        </p:nvSpPr>
        <p:spPr/>
        <p:txBody>
          <a:bodyPr/>
          <a:lstStyle/>
          <a:p>
            <a:r>
              <a:rPr lang="en-GB" dirty="0"/>
              <a:t>Features and functionality </a:t>
            </a:r>
            <a:endParaRPr lang="en-US" dirty="0"/>
          </a:p>
        </p:txBody>
      </p:sp>
      <p:sp>
        <p:nvSpPr>
          <p:cNvPr id="3" name="Content Placeholder 2">
            <a:extLst>
              <a:ext uri="{FF2B5EF4-FFF2-40B4-BE49-F238E27FC236}">
                <a16:creationId xmlns:a16="http://schemas.microsoft.com/office/drawing/2014/main" id="{09AED3CE-0A73-07C8-8878-F885D8CD7C00}"/>
              </a:ext>
            </a:extLst>
          </p:cNvPr>
          <p:cNvSpPr>
            <a:spLocks noGrp="1"/>
          </p:cNvSpPr>
          <p:nvPr>
            <p:ph idx="1"/>
          </p:nvPr>
        </p:nvSpPr>
        <p:spPr/>
        <p:txBody>
          <a:bodyPr>
            <a:normAutofit fontScale="85000" lnSpcReduction="20000"/>
          </a:bodyPr>
          <a:lstStyle/>
          <a:p>
            <a:r>
              <a:rPr lang="en-GB" dirty="0"/>
              <a:t>Features and Functionality
Features:
1. Responsive Design – Works smoothly on mobile, tablet, and desktop devices.
2. Navigation Bar – Easy access to different sections like Home, About, Projects, Skills, and Contact.
3. About Section – Highlights personal details, education, and career goals.</a:t>
            </a:r>
          </a:p>
          <a:p>
            <a:endParaRPr lang="en-US" dirty="0"/>
          </a:p>
        </p:txBody>
      </p:sp>
    </p:spTree>
    <p:extLst>
      <p:ext uri="{BB962C8B-B14F-4D97-AF65-F5344CB8AC3E}">
        <p14:creationId xmlns:p14="http://schemas.microsoft.com/office/powerpoint/2010/main" val="2508909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Digital portfolio </vt:lpstr>
      <vt:lpstr>My portfolio </vt:lpstr>
      <vt:lpstr>Agenda</vt:lpstr>
      <vt:lpstr>Problem statement </vt:lpstr>
      <vt:lpstr>Project overview </vt:lpstr>
      <vt:lpstr>Who are the end users </vt:lpstr>
      <vt:lpstr>Tools and techniques </vt:lpstr>
      <vt:lpstr>Portfolio design and layout </vt:lpstr>
      <vt:lpstr>Features and functionality </vt:lpstr>
      <vt:lpstr>Result and screenshot </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Deepika L</dc:creator>
  <cp:lastModifiedBy>Deepika L</cp:lastModifiedBy>
  <cp:revision>5</cp:revision>
  <dcterms:created xsi:type="dcterms:W3CDTF">2025-09-04T08:48:57Z</dcterms:created>
  <dcterms:modified xsi:type="dcterms:W3CDTF">2025-09-05T14:30:10Z</dcterms:modified>
</cp:coreProperties>
</file>