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baby\Desktop\Book1%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baby\Desktop\Book1%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 (1).xlsx]Sheet2!PivotTable1</c:name>
    <c:fmtId val="3"/>
  </c:pivotSource>
  <c:chart>
    <c:title>
      <c:tx>
        <c:rich>
          <a:bodyPr/>
          <a:lstStyle/>
          <a:p>
            <a:pPr>
              <a:defRPr lang="en-IN"/>
            </a:pPr>
            <a:r>
              <a:rPr lang="en-IN">
                <a:latin typeface="Times New Roman" pitchFamily="18" charset="0"/>
                <a:cs typeface="Times New Roman" pitchFamily="18" charset="0"/>
              </a:rPr>
              <a:t>Employee</a:t>
            </a:r>
            <a:r>
              <a:rPr lang="en-IN" baseline="0">
                <a:latin typeface="Times New Roman" pitchFamily="18" charset="0"/>
                <a:cs typeface="Times New Roman" pitchFamily="18" charset="0"/>
              </a:rPr>
              <a:t> performance analysis</a:t>
            </a:r>
            <a:endParaRPr lang="en-IN">
              <a:latin typeface="Times New Roman" pitchFamily="18" charset="0"/>
              <a:cs typeface="Times New Roman" pitchFamily="18" charset="0"/>
            </a:endParaRPr>
          </a:p>
        </c:rich>
      </c:tx>
      <c:layout>
        <c:manualLayout>
          <c:xMode val="edge"/>
          <c:yMode val="edge"/>
          <c:x val="0.06412489063867016"/>
          <c:y val="0.09722222222222227"/>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dLbl>
          <c:idx val="0"/>
          <c:delete val="1"/>
          <c:extLst>
            <c:ext xmlns:c15="http://schemas.microsoft.com/office/drawing/2012/chart" uri="{CE6537A1-D6FC-4f65-9D91-7224C49458BB}"/>
          </c:extLst>
        </c:dLbl>
      </c:pivotFmt>
      <c:pivotFmt>
        <c:idx val="5"/>
        <c:marker>
          <c:symbol val="none"/>
        </c:marker>
        <c:dLbl>
          <c:idx val="0"/>
          <c:delete val="1"/>
          <c:extLst>
            <c:ext xmlns:c15="http://schemas.microsoft.com/office/drawing/2012/chart" uri="{CE6537A1-D6FC-4f65-9D91-7224C49458BB}"/>
          </c:extLst>
        </c:dLbl>
      </c:pivotFmt>
      <c:pivotFmt>
        <c:idx val="6"/>
        <c:marker>
          <c:symbol val="none"/>
        </c:marker>
        <c:dLbl>
          <c:idx val="0"/>
          <c:delete val="1"/>
          <c:extLst>
            <c:ext xmlns:c15="http://schemas.microsoft.com/office/drawing/2012/chart" uri="{CE6537A1-D6FC-4f65-9D91-7224C49458BB}"/>
          </c:extLst>
        </c:dLbl>
      </c:pivotFmt>
      <c:pivotFmt>
        <c:idx val="7"/>
        <c:marker>
          <c:symbol val="none"/>
        </c:marker>
        <c:dLbl>
          <c:idx val="0"/>
          <c:delete val="1"/>
          <c:extLst>
            <c:ext xmlns:c15="http://schemas.microsoft.com/office/drawing/2012/chart" uri="{CE6537A1-D6FC-4f65-9D91-7224C49458BB}"/>
          </c:extLst>
        </c:dLbl>
      </c:pivotFmt>
    </c:pivotFmts>
    <c:plotArea>
      <c:layout>
        <c:manualLayout>
          <c:layoutTarget val="inner"/>
          <c:xMode val="edge"/>
          <c:yMode val="edge"/>
          <c:x val="0.08607174103237095"/>
          <c:y val="0.46332203266258387"/>
          <c:w val="0.9063191163604549"/>
          <c:h val="0.4206980898221059"/>
        </c:manualLayout>
      </c:layout>
      <c:barChart>
        <c:barDir val="col"/>
        <c:grouping val="clustered"/>
        <c:varyColors val="0"/>
        <c:ser>
          <c:idx val="0"/>
          <c:order val="0"/>
          <c:tx>
            <c:strRef>
              <c:f>Sheet2!$B$4:$B$5</c:f>
              <c:strCache>
                <c:ptCount val="1"/>
                <c:pt idx="0">
                  <c:v>HIGH</c:v>
                </c:pt>
              </c:strCache>
            </c:strRef>
          </c:tx>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Sheet2!$B$6:$B$16</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Sheet2!$C$4:$C$5</c:f>
              <c:strCache>
                <c:ptCount val="1"/>
                <c:pt idx="0">
                  <c:v>LOW</c:v>
                </c:pt>
              </c:strCache>
            </c:strRef>
          </c:tx>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Sheet2!$C$6:$C$16</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Sheet2!$D$4:$D$5</c:f>
              <c:strCache>
                <c:ptCount val="1"/>
                <c:pt idx="0">
                  <c:v>MED</c:v>
                </c:pt>
              </c:strCache>
            </c:strRef>
          </c:tx>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Sheet2!$D$6:$D$16</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Sheet2!$E$4:$E$5</c:f>
              <c:strCache>
                <c:ptCount val="1"/>
                <c:pt idx="0">
                  <c:v>VERY HIGH</c:v>
                </c:pt>
              </c:strCache>
            </c:strRef>
          </c:tx>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Sheet2!$E$6:$E$16</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50"/>
        <c:axId val="81102336"/>
        <c:axId val="81103872"/>
      </c:barChart>
      <c:catAx>
        <c:axId val="81102336"/>
        <c:scaling>
          <c:orientation val="minMax"/>
        </c:scaling>
        <c:delete val="0"/>
        <c:axPos val="b"/>
        <c:numFmt formatCode="General" sourceLinked="0"/>
        <c:majorTickMark val="none"/>
        <c:minorTickMark val="none"/>
        <c:tickLblPos val="nextTo"/>
        <c:txPr>
          <a:bodyPr/>
          <a:lstStyle/>
          <a:p>
            <a:pPr>
              <a:defRPr lang="en-IN"/>
            </a:pPr>
            <a:endParaRPr lang="en-US"/>
          </a:p>
        </c:txPr>
        <c:crossAx val="81103872"/>
        <c:crosses val="autoZero"/>
        <c:auto val="1"/>
        <c:lblAlgn val="ctr"/>
        <c:lblOffset val="100"/>
        <c:noMultiLvlLbl val="0"/>
      </c:catAx>
      <c:valAx>
        <c:axId val="81103872"/>
        <c:scaling>
          <c:orientation val="minMax"/>
        </c:scaling>
        <c:delete val="0"/>
        <c:axPos val="l"/>
        <c:majorGridlines/>
        <c:numFmt formatCode="General" sourceLinked="1"/>
        <c:majorTickMark val="none"/>
        <c:minorTickMark val="none"/>
        <c:tickLblPos val="nextTo"/>
        <c:txPr>
          <a:bodyPr/>
          <a:lstStyle/>
          <a:p>
            <a:pPr>
              <a:defRPr lang="en-IN"/>
            </a:pPr>
            <a:endParaRPr lang="en-US"/>
          </a:p>
        </c:txPr>
        <c:crossAx val="81102336"/>
        <c:crosses val="autoZero"/>
        <c:crossBetween val="between"/>
      </c:valAx>
    </c:plotArea>
    <c:legend>
      <c:legendPos val="r"/>
      <c:layout>
        <c:manualLayout>
          <c:xMode val="edge"/>
          <c:yMode val="edge"/>
          <c:x val="0.785001312335958"/>
          <c:y val="0.05241506270049581"/>
          <c:w val="0.14515254742093409"/>
          <c:h val="0.24792340546120725"/>
        </c:manualLayout>
      </c:layout>
      <c:overlay val="0"/>
      <c:txPr>
        <a:bodyPr/>
        <a:lstStyle/>
        <a:p>
          <a:pPr>
            <a:defRPr lang="en-IN"/>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 (1).xlsx]Sheet2!PivotTable1</c:name>
    <c:fmtId val="6"/>
  </c:pivotSource>
  <c:chart>
    <c:title>
      <c:overlay val="0"/>
      <c:txPr>
        <a:bodyPr/>
        <a:lstStyle/>
        <a:p>
          <a:pPr>
            <a:defRPr lang="en-IN"/>
          </a:pPr>
          <a:endParaRPr lang="en-US"/>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30"/>
      <c:rotY val="0"/>
      <c:rAngAx val="0"/>
    </c:view3D>
    <c:floor>
      <c:thickness val="0"/>
    </c:floor>
    <c:sideWall>
      <c:thickness val="0"/>
    </c:sideWall>
    <c:backWall>
      <c:thickness val="0"/>
    </c:backWall>
    <c:plotArea>
      <c:layout/>
      <c:pie3DChart>
        <c:varyColors val="1"/>
        <c:ser>
          <c:idx val="0"/>
          <c:order val="0"/>
          <c:tx>
            <c:strRef>
              <c:f>Sheet2!$B$4:$B$5</c:f>
              <c:strCache>
                <c:ptCount val="1"/>
                <c:pt idx="0">
                  <c:v>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Sheet2!$B$6:$B$16</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Sheet2!$C$4:$C$5</c:f>
              <c:strCache>
                <c:ptCount val="1"/>
                <c:pt idx="0">
                  <c:v>LOW</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Sheet2!$C$6:$C$16</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Sheet2!$D$4:$D$5</c:f>
              <c:strCache>
                <c:ptCount val="1"/>
                <c:pt idx="0">
                  <c:v>MED</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Sheet2!$D$6:$D$16</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Sheet2!$E$4:$E$5</c:f>
              <c:strCache>
                <c:ptCount val="1"/>
                <c:pt idx="0">
                  <c:v>VERY 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Sheet2!$E$6:$E$16</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showLeaderLines val="1"/>
        </c:dLbls>
      </c:pie3DChart>
    </c:plotArea>
    <c:legend>
      <c:legendPos val="r"/>
      <c:overlay val="0"/>
      <c:txPr>
        <a:bodyPr/>
        <a:lstStyle/>
        <a:p>
          <a:pPr>
            <a:defRPr lang="en-IN"/>
          </a:pPr>
          <a:endParaRPr lang="en-US"/>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68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01-09-2024</a:t>
            </a:fld>
            <a:endParaRPr lang="en-IN"/>
          </a:p>
        </p:txBody>
      </p:sp>
      <p:sp>
        <p:nvSpPr>
          <p:cNvPr id="104869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3" name="Slide Image Placeholder 1"/>
          <p:cNvSpPr>
            <a:spLocks noChangeAspect="1" noRot="1" noGrp="1"/>
          </p:cNvSpPr>
          <p:nvPr>
            <p:ph type="sldImg"/>
          </p:nvPr>
        </p:nvSpPr>
        <p:spPr>
          <a:xfrm>
            <a:off x="4038600" y="857250"/>
            <a:ext cx="4114800" cy="2314575"/>
          </a:xfrm>
        </p:spPr>
      </p:sp>
      <p:sp>
        <p:nvSpPr>
          <p:cNvPr id="1048594" name="Notes Placeholder 2"/>
          <p:cNvSpPr>
            <a:spLocks noGrp="1"/>
          </p:cNvSpPr>
          <p:nvPr>
            <p:ph type="body" idx="1"/>
          </p:nvPr>
        </p:nvSpPr>
        <p:spPr/>
        <p:txBody>
          <a:bodyPr/>
          <a:p>
            <a:endParaRPr dirty="0" lang="en-IN"/>
          </a:p>
        </p:txBody>
      </p:sp>
      <p:sp>
        <p:nvSpPr>
          <p:cNvPr id="104859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4" name=""/>
        <p:cNvGrpSpPr/>
        <p:nvPr/>
      </p:nvGrpSpPr>
      <p:grpSpPr>
        <a:xfrm>
          <a:off x="0" y="0"/>
          <a:ext cx="0" cy="0"/>
          <a:chOff x="0" y="0"/>
          <a:chExt cx="0" cy="0"/>
        </a:xfrm>
      </p:grpSpPr>
      <p:sp>
        <p:nvSpPr>
          <p:cNvPr id="1048584" name="Straight Connector 6"/>
          <p:cNvSpPr>
            <a:spLocks noChangeShapeType="1"/>
          </p:cNvSpPr>
          <p:nvPr/>
        </p:nvSpPr>
        <p:spPr bwMode="auto">
          <a:xfrm>
            <a:off x="685800" y="5349903"/>
            <a:ext cx="11506200" cy="2381"/>
          </a:xfrm>
          <a:prstGeom prst="line"/>
          <a:noFill/>
          <a:ln w="9525" cap="flat" cmpd="sng" algn="ctr">
            <a:gradFill flip="none" rotWithShape="1">
              <a:gsLst>
                <a:gs pos="0">
                  <a:schemeClr val="accent1">
                    <a:alpha val="0"/>
                  </a:schemeClr>
                </a:gs>
                <a:gs pos="17000">
                  <a:schemeClr val="accent1"/>
                </a:gs>
                <a:gs pos="100000">
                  <a:schemeClr val="accent1"/>
                </a:gs>
              </a:gsLst>
              <a:lin ang="0" scaled="1"/>
            </a:gra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5" name="Title 28"/>
          <p:cNvSpPr>
            <a:spLocks noGrp="1"/>
          </p:cNvSpPr>
          <p:nvPr>
            <p:ph type="ctrTitle"/>
          </p:nvPr>
        </p:nvSpPr>
        <p:spPr>
          <a:xfrm>
            <a:off x="508000" y="4853412"/>
            <a:ext cx="11277600" cy="1222375"/>
          </a:xfrm>
        </p:spPr>
        <p:txBody>
          <a:bodyPr anchor="t"/>
          <a:p>
            <a:r>
              <a:rPr kumimoji="0" lang="en-US"/>
              <a:t>Click to edit Master title style</a:t>
            </a:r>
          </a:p>
        </p:txBody>
      </p:sp>
      <p:sp>
        <p:nvSpPr>
          <p:cNvPr id="1048586" name="Subtitle 8"/>
          <p:cNvSpPr>
            <a:spLocks noGrp="1"/>
          </p:cNvSpPr>
          <p:nvPr>
            <p:ph type="subTitle" idx="1"/>
          </p:nvPr>
        </p:nvSpPr>
        <p:spPr>
          <a:xfrm>
            <a:off x="508000" y="3886200"/>
            <a:ext cx="11277600" cy="914400"/>
          </a:xfrm>
        </p:spPr>
        <p:txBody>
          <a:bodyPr anchor="b"/>
          <a:lstStyle>
            <a:lvl1pPr algn="l" indent="0" marL="0">
              <a:buNone/>
              <a:defRPr sz="2400">
                <a:solidFill>
                  <a:schemeClr val="tx2">
                    <a:shade val="75000"/>
                  </a:schemeClr>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a:t>Click to edit Master subtitle style</a:t>
            </a:r>
          </a:p>
        </p:txBody>
      </p:sp>
      <p:sp>
        <p:nvSpPr>
          <p:cNvPr id="1048587" name="Date Placeholder 15"/>
          <p:cNvSpPr>
            <a:spLocks noGrp="1"/>
          </p:cNvSpPr>
          <p:nvPr>
            <p:ph type="dt" sz="half" idx="10"/>
          </p:nvPr>
        </p:nvSpPr>
        <p:spPr/>
        <p:txBody>
          <a:bodyPr/>
          <a:p>
            <a:fld id="{1D8BD707-D9CF-40AE-B4C6-C98DA3205C09}" type="datetimeFigureOut">
              <a:rPr lang="en-US" smtClean="0"/>
              <a:t>9/1/2024</a:t>
            </a:fld>
            <a:endParaRPr lang="en-US"/>
          </a:p>
        </p:txBody>
      </p:sp>
      <p:sp>
        <p:nvSpPr>
          <p:cNvPr id="1048588" name="Footer Placeholder 1"/>
          <p:cNvSpPr>
            <a:spLocks noGrp="1"/>
          </p:cNvSpPr>
          <p:nvPr>
            <p:ph type="ftr" sz="quarter" idx="11"/>
          </p:nvPr>
        </p:nvSpPr>
        <p:spPr/>
        <p:txBody>
          <a:bodyPr/>
          <a:p>
            <a:endParaRPr lang="en-US"/>
          </a:p>
        </p:txBody>
      </p:sp>
      <p:sp>
        <p:nvSpPr>
          <p:cNvPr id="1048589" name="Slide Number Placeholder 14"/>
          <p:cNvSpPr>
            <a:spLocks noGrp="1"/>
          </p:cNvSpPr>
          <p:nvPr>
            <p:ph type="sldNum" sz="quarter" idx="12"/>
          </p:nvPr>
        </p:nvSpPr>
        <p:spPr>
          <a:xfrm>
            <a:off x="10972800" y="6473952"/>
            <a:ext cx="1011936" cy="246888"/>
          </a:xfrm>
        </p:spPr>
        <p:txBody>
          <a:bodyPr/>
          <a:p>
            <a:pPr marL="38100">
              <a:lnSpc>
                <a:spcPct val="100000"/>
              </a:lnSpc>
              <a:spcBef>
                <a:spcPts val="55"/>
              </a:spcBef>
            </a:pPr>
            <a:fld id="{81D60167-4931-47E6-BA6A-407CBD079E47}" type="slidenum">
              <a:rPr lang="en-US" spc="10" smtClean="0"/>
              <a:pPr marL="38100">
                <a:lnSpc>
                  <a:spcPct val="100000"/>
                </a:lnSpc>
                <a:spcBef>
                  <a:spcPts val="55"/>
                </a:spcBef>
              </a:pPr>
              <a:t>‹#›</a:t>
            </a:fld>
            <a:endParaRPr dirty="0" lang="en-US"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53" name="Title 1"/>
          <p:cNvSpPr>
            <a:spLocks noGrp="1"/>
          </p:cNvSpPr>
          <p:nvPr>
            <p:ph type="title"/>
          </p:nvPr>
        </p:nvSpPr>
        <p:spPr/>
        <p:txBody>
          <a:bodyPr/>
          <a:p>
            <a:r>
              <a:rPr kumimoji="0" lang="en-US"/>
              <a:t>Click to edit Master title style</a:t>
            </a:r>
          </a:p>
        </p:txBody>
      </p:sp>
      <p:sp>
        <p:nvSpPr>
          <p:cNvPr id="1048654" name="Vertical Text Placeholder 2"/>
          <p:cNvSpPr>
            <a:spLocks noGrp="1"/>
          </p:cNvSpPr>
          <p:nvPr>
            <p:ph type="body" orient="vert" idx="1"/>
          </p:nvPr>
        </p:nvSpPr>
        <p:spPr/>
        <p:txBody>
          <a:bodyPr vert="eaVert"/>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55"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656" name="Footer Placeholder 4"/>
          <p:cNvSpPr>
            <a:spLocks noGrp="1"/>
          </p:cNvSpPr>
          <p:nvPr>
            <p:ph type="ftr" sz="quarter" idx="11"/>
          </p:nvPr>
        </p:nvSpPr>
        <p:spPr/>
        <p:txBody>
          <a:bodyPr/>
          <a:p>
            <a:endParaRPr lang="en-US"/>
          </a:p>
        </p:txBody>
      </p:sp>
      <p:sp>
        <p:nvSpPr>
          <p:cNvPr id="1048657"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pPr marL="38100">
                <a:lnSpc>
                  <a:spcPct val="100000"/>
                </a:lnSpc>
                <a:spcBef>
                  <a:spcPts val="55"/>
                </a:spcBef>
              </a:pPr>
              <a:t>‹#›</a:t>
            </a:fld>
            <a:endParaRPr dirty="0" lang="en-US"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2" name=""/>
        <p:cNvGrpSpPr/>
        <p:nvPr/>
      </p:nvGrpSpPr>
      <p:grpSpPr>
        <a:xfrm>
          <a:off x="0" y="0"/>
          <a:ext cx="0" cy="0"/>
          <a:chOff x="0" y="0"/>
          <a:chExt cx="0" cy="0"/>
        </a:xfrm>
      </p:grpSpPr>
      <p:sp>
        <p:nvSpPr>
          <p:cNvPr id="1048637" name="Vertical Title 1"/>
          <p:cNvSpPr>
            <a:spLocks noGrp="1"/>
          </p:cNvSpPr>
          <p:nvPr>
            <p:ph type="title" orient="vert"/>
          </p:nvPr>
        </p:nvSpPr>
        <p:spPr>
          <a:xfrm>
            <a:off x="9144000" y="549277"/>
            <a:ext cx="2438400" cy="5851525"/>
          </a:xfrm>
        </p:spPr>
        <p:txBody>
          <a:bodyPr vert="eaVert"/>
          <a:p>
            <a:r>
              <a:rPr kumimoji="0" lang="en-US"/>
              <a:t>Click to edit Master title style</a:t>
            </a:r>
          </a:p>
        </p:txBody>
      </p:sp>
      <p:sp>
        <p:nvSpPr>
          <p:cNvPr id="1048638" name="Vertical Text Placeholder 2"/>
          <p:cNvSpPr>
            <a:spLocks noGrp="1"/>
          </p:cNvSpPr>
          <p:nvPr>
            <p:ph type="body" orient="vert" idx="1"/>
          </p:nvPr>
        </p:nvSpPr>
        <p:spPr>
          <a:xfrm>
            <a:off x="609600" y="549277"/>
            <a:ext cx="8331200" cy="5851525"/>
          </a:xfrm>
        </p:spPr>
        <p:txBody>
          <a:bodyPr vert="eaVert"/>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39"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640" name="Footer Placeholder 4"/>
          <p:cNvSpPr>
            <a:spLocks noGrp="1"/>
          </p:cNvSpPr>
          <p:nvPr>
            <p:ph type="ftr" sz="quarter" idx="11"/>
          </p:nvPr>
        </p:nvSpPr>
        <p:spPr/>
        <p:txBody>
          <a:bodyPr/>
          <a:p>
            <a:endParaRPr lang="en-US"/>
          </a:p>
        </p:txBody>
      </p:sp>
      <p:sp>
        <p:nvSpPr>
          <p:cNvPr id="104864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pPr marL="38100">
                <a:lnSpc>
                  <a:spcPct val="100000"/>
                </a:lnSpc>
                <a:spcBef>
                  <a:spcPts val="55"/>
                </a:spcBef>
              </a:pPr>
              <a:t>‹#›</a:t>
            </a:fld>
            <a:endParaRPr dirty="0" lang="en-US"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42" name="Title 21"/>
          <p:cNvSpPr>
            <a:spLocks noGrp="1"/>
          </p:cNvSpPr>
          <p:nvPr>
            <p:ph type="title"/>
          </p:nvPr>
        </p:nvSpPr>
        <p:spPr/>
        <p:txBody>
          <a:bodyPr/>
          <a:p>
            <a:r>
              <a:rPr kumimoji="0" lang="en-US"/>
              <a:t>Click to edit Master title style</a:t>
            </a:r>
          </a:p>
        </p:txBody>
      </p:sp>
      <p:sp>
        <p:nvSpPr>
          <p:cNvPr id="1048643" name="Content Placeholder 26"/>
          <p:cNvSpPr>
            <a:spLocks noGrp="1"/>
          </p:cNvSpPr>
          <p:nvPr>
            <p:ph idx="1"/>
          </p:nvPr>
        </p:nvSpPr>
        <p:spPr/>
        <p:txBody>
          <a:bodyPr/>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44" name="Date Placeholder 24"/>
          <p:cNvSpPr>
            <a:spLocks noGrp="1"/>
          </p:cNvSpPr>
          <p:nvPr>
            <p:ph type="dt" sz="half" idx="10"/>
          </p:nvPr>
        </p:nvSpPr>
        <p:spPr/>
        <p:txBody>
          <a:bodyPr/>
          <a:p>
            <a:fld id="{1D8BD707-D9CF-40AE-B4C6-C98DA3205C09}" type="datetimeFigureOut">
              <a:rPr lang="en-US" smtClean="0"/>
              <a:t>9/1/2024</a:t>
            </a:fld>
            <a:endParaRPr lang="en-US"/>
          </a:p>
        </p:txBody>
      </p:sp>
      <p:sp>
        <p:nvSpPr>
          <p:cNvPr id="1048645" name="Footer Placeholder 18"/>
          <p:cNvSpPr>
            <a:spLocks noGrp="1"/>
          </p:cNvSpPr>
          <p:nvPr>
            <p:ph type="ftr" sz="quarter" idx="11"/>
          </p:nvPr>
        </p:nvSpPr>
        <p:spPr>
          <a:xfrm>
            <a:off x="4775200" y="76201"/>
            <a:ext cx="3860800" cy="288925"/>
          </a:xfrm>
        </p:spPr>
        <p:txBody>
          <a:bodyPr/>
          <a:p>
            <a:endParaRPr lang="en-US"/>
          </a:p>
        </p:txBody>
      </p:sp>
      <p:sp>
        <p:nvSpPr>
          <p:cNvPr id="1048646" name="Slide Number Placeholder 15"/>
          <p:cNvSpPr>
            <a:spLocks noGrp="1"/>
          </p:cNvSpPr>
          <p:nvPr>
            <p:ph type="sldNum" sz="quarter" idx="12"/>
          </p:nvPr>
        </p:nvSpPr>
        <p:spPr>
          <a:xfrm>
            <a:off x="10972800" y="6473952"/>
            <a:ext cx="1011936" cy="246888"/>
          </a:xfrm>
        </p:spPr>
        <p:txBody>
          <a:bodyPr/>
          <a:p>
            <a:pPr marL="38100">
              <a:lnSpc>
                <a:spcPct val="100000"/>
              </a:lnSpc>
              <a:spcBef>
                <a:spcPts val="55"/>
              </a:spcBef>
            </a:pPr>
            <a:fld id="{81D60167-4931-47E6-BA6A-407CBD079E47}" type="slidenum">
              <a:rPr lang="en-US" spc="10" smtClean="0"/>
              <a:pPr marL="38100">
                <a:lnSpc>
                  <a:spcPct val="100000"/>
                </a:lnSpc>
                <a:spcBef>
                  <a:spcPts val="55"/>
                </a:spcBef>
              </a:pPr>
              <a:t>‹#›</a:t>
            </a:fld>
            <a:endParaRPr dirty="0" lang="en-US"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3">
        <a:schemeClr val="bg2"/>
      </p:bgRef>
    </p:bg>
    <p:spTree>
      <p:nvGrpSpPr>
        <p:cNvPr id="46" name=""/>
        <p:cNvGrpSpPr/>
        <p:nvPr/>
      </p:nvGrpSpPr>
      <p:grpSpPr>
        <a:xfrm>
          <a:off x="0" y="0"/>
          <a:ext cx="0" cy="0"/>
          <a:chOff x="0" y="0"/>
          <a:chExt cx="0" cy="0"/>
        </a:xfrm>
      </p:grpSpPr>
      <p:sp>
        <p:nvSpPr>
          <p:cNvPr id="1048658" name="Straight Connector 6"/>
          <p:cNvSpPr>
            <a:spLocks noChangeShapeType="1"/>
          </p:cNvSpPr>
          <p:nvPr/>
        </p:nvSpPr>
        <p:spPr bwMode="auto">
          <a:xfrm>
            <a:off x="685800" y="3444903"/>
            <a:ext cx="11506200" cy="2381"/>
          </a:xfrm>
          <a:prstGeom prst="line"/>
          <a:noFill/>
          <a:ln w="9525" cap="flat" cmpd="sng" algn="ctr">
            <a:gradFill flip="none" rotWithShape="1">
              <a:gsLst>
                <a:gs pos="0">
                  <a:schemeClr val="accent1">
                    <a:alpha val="0"/>
                  </a:schemeClr>
                </a:gs>
                <a:gs pos="17000">
                  <a:schemeClr val="accent1"/>
                </a:gs>
                <a:gs pos="100000">
                  <a:schemeClr val="accent1"/>
                </a:gs>
              </a:gsLst>
              <a:lin ang="0" scaled="1"/>
            </a:gra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59" name="Text Placeholder 5"/>
          <p:cNvSpPr>
            <a:spLocks noGrp="1"/>
          </p:cNvSpPr>
          <p:nvPr>
            <p:ph type="body" idx="1"/>
          </p:nvPr>
        </p:nvSpPr>
        <p:spPr>
          <a:xfrm>
            <a:off x="508000" y="1676400"/>
            <a:ext cx="11277600" cy="1219200"/>
          </a:xfrm>
        </p:spPr>
        <p:txBody>
          <a:bodyPr anchor="b"/>
          <a:lstStyle>
            <a:lvl1pPr algn="r" indent="0" marL="0">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a:t>Click to edit Master text styles</a:t>
            </a:r>
          </a:p>
        </p:txBody>
      </p:sp>
      <p:sp>
        <p:nvSpPr>
          <p:cNvPr id="1048660" name="Date Placeholder 18"/>
          <p:cNvSpPr>
            <a:spLocks noGrp="1"/>
          </p:cNvSpPr>
          <p:nvPr>
            <p:ph type="dt" sz="half" idx="10"/>
          </p:nvPr>
        </p:nvSpPr>
        <p:spPr/>
        <p:txBody>
          <a:bodyPr/>
          <a:p>
            <a:fld id="{1D8BD707-D9CF-40AE-B4C6-C98DA3205C09}" type="datetimeFigureOut">
              <a:rPr lang="en-US" smtClean="0"/>
              <a:t>9/1/2024</a:t>
            </a:fld>
            <a:endParaRPr lang="en-US"/>
          </a:p>
        </p:txBody>
      </p:sp>
      <p:sp>
        <p:nvSpPr>
          <p:cNvPr id="1048661" name="Footer Placeholder 10"/>
          <p:cNvSpPr>
            <a:spLocks noGrp="1"/>
          </p:cNvSpPr>
          <p:nvPr>
            <p:ph type="ftr" sz="quarter" idx="11"/>
          </p:nvPr>
        </p:nvSpPr>
        <p:spPr/>
        <p:txBody>
          <a:bodyPr/>
          <a:p>
            <a:endParaRPr lang="en-US"/>
          </a:p>
        </p:txBody>
      </p:sp>
      <p:sp>
        <p:nvSpPr>
          <p:cNvPr id="1048662" name="Slide Number Placeholder 15"/>
          <p:cNvSpPr>
            <a:spLocks noGrp="1"/>
          </p:cNvSpPr>
          <p:nvPr>
            <p:ph type="sldNum" sz="quarter" idx="12"/>
          </p:nvPr>
        </p:nvSpPr>
        <p:spPr/>
        <p:txBody>
          <a:bodyPr/>
          <a:p>
            <a:pPr marL="38100">
              <a:lnSpc>
                <a:spcPct val="100000"/>
              </a:lnSpc>
              <a:spcBef>
                <a:spcPts val="55"/>
              </a:spcBef>
            </a:pPr>
            <a:fld id="{81D60167-4931-47E6-BA6A-407CBD079E47}" type="slidenum">
              <a:rPr lang="en-US" spc="10" smtClean="0"/>
              <a:pPr marL="38100">
                <a:lnSpc>
                  <a:spcPct val="100000"/>
                </a:lnSpc>
                <a:spcBef>
                  <a:spcPts val="55"/>
                </a:spcBef>
              </a:pPr>
              <a:t>‹#›</a:t>
            </a:fld>
            <a:endParaRPr dirty="0" lang="en-US" spc="10"/>
          </a:p>
        </p:txBody>
      </p:sp>
      <p:sp>
        <p:nvSpPr>
          <p:cNvPr id="1048663" name="Title 7"/>
          <p:cNvSpPr>
            <a:spLocks noGrp="1"/>
          </p:cNvSpPr>
          <p:nvPr>
            <p:ph type="title"/>
          </p:nvPr>
        </p:nvSpPr>
        <p:spPr>
          <a:xfrm>
            <a:off x="240633" y="2947086"/>
            <a:ext cx="11582400" cy="1184825"/>
          </a:xfrm>
        </p:spPr>
        <p:txBody>
          <a:bodyPr anchor="t" rtlCol="0"/>
          <a:lstStyle>
            <a:lvl1pPr algn="r"/>
          </a:lstStyle>
          <a:p>
            <a:r>
              <a:rPr kumimoji="0" lang="en-US"/>
              <a:t>Click to edit Master title style</a:t>
            </a:r>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 name=""/>
        <p:cNvGrpSpPr/>
        <p:nvPr/>
      </p:nvGrpSpPr>
      <p:grpSpPr>
        <a:xfrm>
          <a:off x="0" y="0"/>
          <a:ext cx="0" cy="0"/>
          <a:chOff x="0" y="0"/>
          <a:chExt cx="0" cy="0"/>
        </a:xfrm>
      </p:grpSpPr>
      <p:sp>
        <p:nvSpPr>
          <p:cNvPr id="1048664" name="Title 19"/>
          <p:cNvSpPr>
            <a:spLocks noGrp="1"/>
          </p:cNvSpPr>
          <p:nvPr>
            <p:ph type="title"/>
          </p:nvPr>
        </p:nvSpPr>
        <p:spPr>
          <a:xfrm>
            <a:off x="402336" y="457200"/>
            <a:ext cx="11582400" cy="841248"/>
          </a:xfrm>
        </p:spPr>
        <p:txBody>
          <a:bodyPr/>
          <a:p>
            <a:r>
              <a:rPr kumimoji="0" lang="en-US"/>
              <a:t>Click to edit Master title style</a:t>
            </a:r>
          </a:p>
        </p:txBody>
      </p:sp>
      <p:sp>
        <p:nvSpPr>
          <p:cNvPr id="1048665" name="Content Placeholder 13"/>
          <p:cNvSpPr>
            <a:spLocks noGrp="1"/>
          </p:cNvSpPr>
          <p:nvPr>
            <p:ph sz="half" idx="1"/>
          </p:nvPr>
        </p:nvSpPr>
        <p:spPr>
          <a:xfrm>
            <a:off x="406400" y="1600200"/>
            <a:ext cx="5588000" cy="4724400"/>
          </a:xfrm>
        </p:spPr>
        <p:txBody>
          <a:bodyPr/>
          <a:lstStyle>
            <a:lvl1pPr>
              <a:defRPr sz="2800"/>
            </a:lvl1pPr>
            <a:lvl2pPr>
              <a:defRPr sz="2400"/>
            </a:lvl2pPr>
            <a:lvl3pPr>
              <a:defRPr sz="2000"/>
            </a:lvl3pPr>
            <a:lvl4pPr>
              <a:defRPr sz="1800"/>
            </a:lvl4pPr>
            <a:lvl5pPr>
              <a:defRPr sz="18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66" name="Content Placeholder 12"/>
          <p:cNvSpPr>
            <a:spLocks noGrp="1"/>
          </p:cNvSpPr>
          <p:nvPr>
            <p:ph sz="half" idx="2"/>
          </p:nvPr>
        </p:nvSpPr>
        <p:spPr>
          <a:xfrm>
            <a:off x="6197600" y="1600200"/>
            <a:ext cx="5791200" cy="4724400"/>
          </a:xfrm>
        </p:spPr>
        <p:txBody>
          <a:bodyPr/>
          <a:lstStyle>
            <a:lvl1pPr>
              <a:defRPr sz="2800"/>
            </a:lvl1pPr>
            <a:lvl2pPr>
              <a:defRPr sz="2400"/>
            </a:lvl2pPr>
            <a:lvl3pPr>
              <a:defRPr sz="2000"/>
            </a:lvl3pPr>
            <a:lvl4pPr>
              <a:defRPr sz="1800"/>
            </a:lvl4pPr>
            <a:lvl5pPr>
              <a:defRPr sz="18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67" name="Date Placeholder 20"/>
          <p:cNvSpPr>
            <a:spLocks noGrp="1"/>
          </p:cNvSpPr>
          <p:nvPr>
            <p:ph type="dt" sz="half" idx="10"/>
          </p:nvPr>
        </p:nvSpPr>
        <p:spPr/>
        <p:txBody>
          <a:bodyPr/>
          <a:p>
            <a:fld id="{1D8BD707-D9CF-40AE-B4C6-C98DA3205C09}" type="datetimeFigureOut">
              <a:rPr lang="en-US" smtClean="0"/>
              <a:t>9/1/2024</a:t>
            </a:fld>
            <a:endParaRPr lang="en-US"/>
          </a:p>
        </p:txBody>
      </p:sp>
      <p:sp>
        <p:nvSpPr>
          <p:cNvPr id="1048668" name="Footer Placeholder 9"/>
          <p:cNvSpPr>
            <a:spLocks noGrp="1"/>
          </p:cNvSpPr>
          <p:nvPr>
            <p:ph type="ftr" sz="quarter" idx="11"/>
          </p:nvPr>
        </p:nvSpPr>
        <p:spPr/>
        <p:txBody>
          <a:bodyPr/>
          <a:p>
            <a:endParaRPr lang="en-US"/>
          </a:p>
        </p:txBody>
      </p:sp>
      <p:sp>
        <p:nvSpPr>
          <p:cNvPr id="1048669" name="Slide Number Placeholder 30"/>
          <p:cNvSpPr>
            <a:spLocks noGrp="1"/>
          </p:cNvSpPr>
          <p:nvPr>
            <p:ph type="sldNum" sz="quarter" idx="12"/>
          </p:nvPr>
        </p:nvSpPr>
        <p:spPr/>
        <p:txBody>
          <a:bodyPr/>
          <a:p>
            <a:pPr marL="38100">
              <a:lnSpc>
                <a:spcPct val="100000"/>
              </a:lnSpc>
              <a:spcBef>
                <a:spcPts val="55"/>
              </a:spcBef>
            </a:pPr>
            <a:fld id="{81D60167-4931-47E6-BA6A-407CBD079E47}" type="slidenum">
              <a:rPr lang="en-US" spc="10" smtClean="0"/>
              <a:pPr marL="38100">
                <a:lnSpc>
                  <a:spcPct val="100000"/>
                </a:lnSpc>
                <a:spcBef>
                  <a:spcPts val="55"/>
                </a:spcBef>
              </a:pPr>
              <a:t>‹#›</a:t>
            </a:fld>
            <a:endParaRPr dirty="0" lang="en-US"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spTree>
      <p:nvGrpSpPr>
        <p:cNvPr id="48" name=""/>
        <p:cNvGrpSpPr/>
        <p:nvPr/>
      </p:nvGrpSpPr>
      <p:grpSpPr>
        <a:xfrm>
          <a:off x="0" y="0"/>
          <a:ext cx="0" cy="0"/>
          <a:chOff x="0" y="0"/>
          <a:chExt cx="0" cy="0"/>
        </a:xfrm>
      </p:grpSpPr>
      <p:sp>
        <p:nvSpPr>
          <p:cNvPr id="1048670" name="Title 28"/>
          <p:cNvSpPr>
            <a:spLocks noGrp="1"/>
          </p:cNvSpPr>
          <p:nvPr>
            <p:ph type="title"/>
          </p:nvPr>
        </p:nvSpPr>
        <p:spPr>
          <a:xfrm>
            <a:off x="406400" y="5410200"/>
            <a:ext cx="11480800" cy="882650"/>
          </a:xfrm>
        </p:spPr>
        <p:txBody>
          <a:bodyPr anchor="ctr"/>
          <a:p>
            <a:r>
              <a:rPr kumimoji="0" lang="en-US"/>
              <a:t>Click to edit Master title style</a:t>
            </a:r>
          </a:p>
        </p:txBody>
      </p:sp>
      <p:sp>
        <p:nvSpPr>
          <p:cNvPr id="1048671" name="Text Placeholder 12"/>
          <p:cNvSpPr>
            <a:spLocks noGrp="1"/>
          </p:cNvSpPr>
          <p:nvPr>
            <p:ph type="body" idx="1"/>
          </p:nvPr>
        </p:nvSpPr>
        <p:spPr>
          <a:xfrm>
            <a:off x="375259" y="666750"/>
            <a:ext cx="5720741" cy="639762"/>
          </a:xfrm>
        </p:spPr>
        <p:txBody>
          <a:bodyPr anchor="ctr"/>
          <a:lstStyle>
            <a:lvl1pPr indent="0" marL="0">
              <a:buNone/>
              <a:defRPr baseline="0" b="0" cap="all" sz="1800">
                <a:solidFill>
                  <a:schemeClr val="accent1">
                    <a:shade val="50000"/>
                  </a:schemeClr>
                </a:solidFill>
                <a:latin typeface="+mj-lt"/>
                <a:ea typeface="+mj-ea"/>
                <a:cs typeface="+mj-cs"/>
              </a:defRPr>
            </a:lvl1pPr>
            <a:lvl2pPr>
              <a:buNone/>
              <a:defRPr b="1" sz="2000"/>
            </a:lvl2pPr>
            <a:lvl3pPr>
              <a:buNone/>
              <a:defRPr b="1" sz="1800"/>
            </a:lvl3pPr>
            <a:lvl4pPr>
              <a:buNone/>
              <a:defRPr b="1" sz="1600"/>
            </a:lvl4pPr>
            <a:lvl5pPr>
              <a:buNone/>
              <a:defRPr b="1" sz="1600"/>
            </a:lvl5pPr>
          </a:lstStyle>
          <a:p>
            <a:pPr eaLnBrk="1" hangingPunct="1" latinLnBrk="0" lvl="0"/>
            <a:r>
              <a:rPr kumimoji="0" lang="en-US"/>
              <a:t>Click to edit Master text styles</a:t>
            </a:r>
          </a:p>
        </p:txBody>
      </p:sp>
      <p:sp>
        <p:nvSpPr>
          <p:cNvPr id="1048672" name="Text Placeholder 24"/>
          <p:cNvSpPr>
            <a:spLocks noGrp="1"/>
          </p:cNvSpPr>
          <p:nvPr>
            <p:ph type="body" sz="half" idx="3"/>
          </p:nvPr>
        </p:nvSpPr>
        <p:spPr>
          <a:xfrm>
            <a:off x="6193367" y="666750"/>
            <a:ext cx="5722988" cy="639762"/>
          </a:xfrm>
        </p:spPr>
        <p:txBody>
          <a:bodyPr anchor="ctr"/>
          <a:lstStyle>
            <a:lvl1pPr indent="0" marL="0">
              <a:buNone/>
              <a:defRPr baseline="0" b="0" cap="all" sz="1800">
                <a:solidFill>
                  <a:schemeClr val="accent1">
                    <a:shade val="50000"/>
                  </a:schemeClr>
                </a:solidFill>
                <a:latin typeface="+mj-lt"/>
                <a:ea typeface="+mj-ea"/>
                <a:cs typeface="+mj-cs"/>
              </a:defRPr>
            </a:lvl1pPr>
            <a:lvl2pPr>
              <a:buNone/>
              <a:defRPr b="1" sz="2000"/>
            </a:lvl2pPr>
            <a:lvl3pPr>
              <a:buNone/>
              <a:defRPr b="1" sz="1800"/>
            </a:lvl3pPr>
            <a:lvl4pPr>
              <a:buNone/>
              <a:defRPr b="1" sz="1600"/>
            </a:lvl4pPr>
            <a:lvl5pPr>
              <a:buNone/>
              <a:defRPr b="1" sz="1600"/>
            </a:lvl5pPr>
          </a:lstStyle>
          <a:p>
            <a:pPr eaLnBrk="1" hangingPunct="1" latinLnBrk="0" lvl="0"/>
            <a:r>
              <a:rPr kumimoji="0" lang="en-US"/>
              <a:t>Click to edit Master text styles</a:t>
            </a:r>
          </a:p>
        </p:txBody>
      </p:sp>
      <p:sp>
        <p:nvSpPr>
          <p:cNvPr id="1048673" name="Content Placeholder 3"/>
          <p:cNvSpPr>
            <a:spLocks noGrp="1"/>
          </p:cNvSpPr>
          <p:nvPr>
            <p:ph sz="quarter" idx="2"/>
          </p:nvPr>
        </p:nvSpPr>
        <p:spPr>
          <a:xfrm>
            <a:off x="375259" y="1316038"/>
            <a:ext cx="5720741" cy="3941763"/>
          </a:xfrm>
        </p:spPr>
        <p:txBody>
          <a:bodyPr/>
          <a:lstStyle>
            <a:lvl1pPr>
              <a:defRPr sz="2400"/>
            </a:lvl1pPr>
            <a:lvl2pPr>
              <a:defRPr sz="2000"/>
            </a:lvl2pPr>
            <a:lvl3pPr>
              <a:defRPr sz="1800"/>
            </a:lvl3pPr>
            <a:lvl4pPr>
              <a:defRPr sz="1600"/>
            </a:lvl4pPr>
            <a:lvl5pPr>
              <a:defRPr sz="16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74" name="Content Placeholder 27"/>
          <p:cNvSpPr>
            <a:spLocks noGrp="1"/>
          </p:cNvSpPr>
          <p:nvPr>
            <p:ph sz="quarter" idx="4"/>
          </p:nvPr>
        </p:nvSpPr>
        <p:spPr>
          <a:xfrm>
            <a:off x="6198307" y="1316038"/>
            <a:ext cx="5718048" cy="3941763"/>
          </a:xfrm>
        </p:spPr>
        <p:txBody>
          <a:bodyPr/>
          <a:lstStyle>
            <a:lvl1pPr>
              <a:defRPr sz="2400"/>
            </a:lvl1pPr>
            <a:lvl2pPr>
              <a:defRPr sz="2000"/>
            </a:lvl2pPr>
            <a:lvl3pPr>
              <a:defRPr sz="1800"/>
            </a:lvl3pPr>
            <a:lvl4pPr>
              <a:defRPr sz="1600"/>
            </a:lvl4pPr>
            <a:lvl5pPr>
              <a:defRPr sz="16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75" name="Date Placeholder 9"/>
          <p:cNvSpPr>
            <a:spLocks noGrp="1"/>
          </p:cNvSpPr>
          <p:nvPr>
            <p:ph type="dt" sz="half" idx="10"/>
          </p:nvPr>
        </p:nvSpPr>
        <p:spPr/>
        <p:txBody>
          <a:bodyPr/>
          <a:p>
            <a:fld id="{1D8BD707-D9CF-40AE-B4C6-C98DA3205C09}" type="datetimeFigureOut">
              <a:rPr lang="en-US" smtClean="0"/>
              <a:t>9/1/2024</a:t>
            </a:fld>
            <a:endParaRPr lang="en-US"/>
          </a:p>
        </p:txBody>
      </p:sp>
      <p:sp>
        <p:nvSpPr>
          <p:cNvPr id="1048676" name="Footer Placeholder 5"/>
          <p:cNvSpPr>
            <a:spLocks noGrp="1"/>
          </p:cNvSpPr>
          <p:nvPr>
            <p:ph type="ftr" sz="quarter" idx="11"/>
          </p:nvPr>
        </p:nvSpPr>
        <p:spPr/>
        <p:txBody>
          <a:bodyPr/>
          <a:p>
            <a:endParaRPr lang="en-US"/>
          </a:p>
        </p:txBody>
      </p:sp>
      <p:sp>
        <p:nvSpPr>
          <p:cNvPr id="1048677" name="Slide Number Placeholder 6"/>
          <p:cNvSpPr>
            <a:spLocks noGrp="1"/>
          </p:cNvSpPr>
          <p:nvPr>
            <p:ph type="sldNum" sz="quarter" idx="12"/>
          </p:nvPr>
        </p:nvSpPr>
        <p:spPr>
          <a:xfrm>
            <a:off x="10972800" y="6477000"/>
            <a:ext cx="1016000" cy="246888"/>
          </a:xfrm>
        </p:spPr>
        <p:txBody>
          <a:bodyPr/>
          <a:p>
            <a:pPr marL="38100">
              <a:lnSpc>
                <a:spcPct val="100000"/>
              </a:lnSpc>
              <a:spcBef>
                <a:spcPts val="55"/>
              </a:spcBef>
            </a:pPr>
            <a:fld id="{81D60167-4931-47E6-BA6A-407CBD079E47}" type="slidenum">
              <a:rPr lang="en-US" spc="10" smtClean="0"/>
              <a:pPr marL="38100">
                <a:lnSpc>
                  <a:spcPct val="100000"/>
                </a:lnSpc>
                <a:spcBef>
                  <a:spcPts val="55"/>
                </a:spcBef>
              </a:pPr>
              <a:t>‹#›</a:t>
            </a:fld>
            <a:endParaRPr dirty="0" lang="en-US" spc="10"/>
          </a:p>
        </p:txBody>
      </p:sp>
      <p:sp>
        <p:nvSpPr>
          <p:cNvPr id="1048678" name="Straight Connector 10"/>
          <p:cNvSpPr>
            <a:spLocks noChangeShapeType="1"/>
          </p:cNvSpPr>
          <p:nvPr/>
        </p:nvSpPr>
        <p:spPr bwMode="auto">
          <a:xfrm>
            <a:off x="685800" y="6019801"/>
            <a:ext cx="11506200" cy="2381"/>
          </a:xfrm>
          <a:prstGeom prst="line"/>
          <a:noFill/>
          <a:ln w="9525" cap="flat" cmpd="sng" algn="ctr">
            <a:gradFill flip="none" rotWithShape="1">
              <a:gsLst>
                <a:gs pos="0">
                  <a:schemeClr val="accent1">
                    <a:alpha val="0"/>
                  </a:schemeClr>
                </a:gs>
                <a:gs pos="17000">
                  <a:schemeClr val="accent1"/>
                </a:gs>
                <a:gs pos="100000">
                  <a:schemeClr val="accent1"/>
                </a:gs>
              </a:gsLst>
              <a:lin ang="0" scaled="1"/>
            </a:gradFill>
            <a:prstDash val="solid"/>
            <a:round/>
            <a:headEnd type="none" w="med" len="med"/>
            <a:tailEnd type="none" w="med" len="med"/>
          </a:ln>
          <a:effectLst/>
        </p:spPr>
        <p:txBody>
          <a:bodyPr anchor="t" bIns="45720" compatLnSpc="1" lIns="91440" rIns="91440" tIns="45720" vert="horz" wrap="squar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0" name=""/>
        <p:cNvGrpSpPr/>
        <p:nvPr/>
      </p:nvGrpSpPr>
      <p:grpSpPr>
        <a:xfrm>
          <a:off x="0" y="0"/>
          <a:ext cx="0" cy="0"/>
          <a:chOff x="0" y="0"/>
          <a:chExt cx="0" cy="0"/>
        </a:xfrm>
      </p:grpSpPr>
      <p:sp>
        <p:nvSpPr>
          <p:cNvPr id="1048596" name="Title 29"/>
          <p:cNvSpPr>
            <a:spLocks noGrp="1"/>
          </p:cNvSpPr>
          <p:nvPr>
            <p:ph type="title"/>
          </p:nvPr>
        </p:nvSpPr>
        <p:spPr>
          <a:xfrm>
            <a:off x="402336" y="457200"/>
            <a:ext cx="11582400" cy="841248"/>
          </a:xfrm>
        </p:spPr>
        <p:txBody>
          <a:bodyPr/>
          <a:p>
            <a:r>
              <a:rPr kumimoji="0" lang="en-US"/>
              <a:t>Click to edit Master title style</a:t>
            </a:r>
          </a:p>
        </p:txBody>
      </p:sp>
      <p:sp>
        <p:nvSpPr>
          <p:cNvPr id="1048597" name="Date Placeholder 11"/>
          <p:cNvSpPr>
            <a:spLocks noGrp="1"/>
          </p:cNvSpPr>
          <p:nvPr>
            <p:ph type="dt" sz="half" idx="10"/>
          </p:nvPr>
        </p:nvSpPr>
        <p:spPr/>
        <p:txBody>
          <a:bodyPr/>
          <a:p>
            <a:fld id="{1D8BD707-D9CF-40AE-B4C6-C98DA3205C09}" type="datetimeFigureOut">
              <a:rPr lang="en-US" smtClean="0"/>
              <a:t>9/1/2024</a:t>
            </a:fld>
            <a:endParaRPr lang="en-US"/>
          </a:p>
        </p:txBody>
      </p:sp>
      <p:sp>
        <p:nvSpPr>
          <p:cNvPr id="1048598" name="Footer Placeholder 20"/>
          <p:cNvSpPr>
            <a:spLocks noGrp="1"/>
          </p:cNvSpPr>
          <p:nvPr>
            <p:ph type="ftr" sz="quarter" idx="11"/>
          </p:nvPr>
        </p:nvSpPr>
        <p:spPr/>
        <p:txBody>
          <a:bodyPr/>
          <a:p>
            <a:endParaRPr lang="en-US"/>
          </a:p>
        </p:txBody>
      </p:sp>
      <p:sp>
        <p:nvSpPr>
          <p:cNvPr id="1048599"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pPr marL="38100">
                <a:lnSpc>
                  <a:spcPct val="100000"/>
                </a:lnSpc>
                <a:spcBef>
                  <a:spcPts val="55"/>
                </a:spcBef>
              </a:pPr>
              <a:t>‹#›</a:t>
            </a:fld>
            <a:endParaRPr dirty="0" lang="en-US"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49" name=""/>
        <p:cNvGrpSpPr/>
        <p:nvPr/>
      </p:nvGrpSpPr>
      <p:grpSpPr>
        <a:xfrm>
          <a:off x="0" y="0"/>
          <a:ext cx="0" cy="0"/>
          <a:chOff x="0" y="0"/>
          <a:chExt cx="0" cy="0"/>
        </a:xfrm>
      </p:grpSpPr>
      <p:sp>
        <p:nvSpPr>
          <p:cNvPr id="1048679" name="Date Placeholder 2"/>
          <p:cNvSpPr>
            <a:spLocks noGrp="1"/>
          </p:cNvSpPr>
          <p:nvPr>
            <p:ph type="dt" sz="half" idx="10"/>
          </p:nvPr>
        </p:nvSpPr>
        <p:spPr/>
        <p:txBody>
          <a:bodyPr/>
          <a:p>
            <a:fld id="{1D8BD707-D9CF-40AE-B4C6-C98DA3205C09}" type="datetimeFigureOut">
              <a:rPr lang="en-US" smtClean="0"/>
              <a:t>9/1/2024</a:t>
            </a:fld>
            <a:endParaRPr lang="en-US"/>
          </a:p>
        </p:txBody>
      </p:sp>
      <p:sp>
        <p:nvSpPr>
          <p:cNvPr id="1048680" name="Footer Placeholder 23"/>
          <p:cNvSpPr>
            <a:spLocks noGrp="1"/>
          </p:cNvSpPr>
          <p:nvPr>
            <p:ph type="ftr" sz="quarter" idx="11"/>
          </p:nvPr>
        </p:nvSpPr>
        <p:spPr/>
        <p:txBody>
          <a:bodyPr/>
          <a:p>
            <a:endParaRPr lang="en-US"/>
          </a:p>
        </p:txBody>
      </p:sp>
      <p:sp>
        <p:nvSpPr>
          <p:cNvPr id="1048681"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pPr marL="38100">
                <a:lnSpc>
                  <a:spcPct val="100000"/>
                </a:lnSpc>
                <a:spcBef>
                  <a:spcPts val="55"/>
                </a:spcBef>
              </a:pPr>
              <a:t>‹#›</a:t>
            </a:fld>
            <a:endParaRPr dirty="0" lang="en-US"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50" name=""/>
        <p:cNvGrpSpPr/>
        <p:nvPr/>
      </p:nvGrpSpPr>
      <p:grpSpPr>
        <a:xfrm>
          <a:off x="0" y="0"/>
          <a:ext cx="0" cy="0"/>
          <a:chOff x="0" y="0"/>
          <a:chExt cx="0" cy="0"/>
        </a:xfrm>
      </p:grpSpPr>
      <p:sp>
        <p:nvSpPr>
          <p:cNvPr id="1048682" name="Straight Connector 7"/>
          <p:cNvSpPr>
            <a:spLocks noChangeShapeType="1"/>
          </p:cNvSpPr>
          <p:nvPr/>
        </p:nvSpPr>
        <p:spPr bwMode="auto">
          <a:xfrm>
            <a:off x="685800" y="5849118"/>
            <a:ext cx="11506200" cy="2381"/>
          </a:xfrm>
          <a:prstGeom prst="line"/>
          <a:noFill/>
          <a:ln w="9525" cap="flat" cmpd="sng" algn="ctr">
            <a:gradFill flip="none" rotWithShape="1">
              <a:gsLst>
                <a:gs pos="0">
                  <a:schemeClr val="accent1">
                    <a:alpha val="0"/>
                  </a:schemeClr>
                </a:gs>
                <a:gs pos="17000">
                  <a:schemeClr val="accent1"/>
                </a:gs>
                <a:gs pos="100000">
                  <a:schemeClr val="accent1"/>
                </a:gs>
              </a:gsLst>
              <a:lin ang="0" scaled="1"/>
            </a:gra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83" name="Title 11"/>
          <p:cNvSpPr>
            <a:spLocks noGrp="1"/>
          </p:cNvSpPr>
          <p:nvPr>
            <p:ph type="title"/>
          </p:nvPr>
        </p:nvSpPr>
        <p:spPr>
          <a:xfrm>
            <a:off x="609600" y="5486400"/>
            <a:ext cx="11277600" cy="520700"/>
          </a:xfrm>
        </p:spPr>
        <p:txBody>
          <a:bodyPr anchor="ctr"/>
          <a:lstStyle>
            <a:lvl1pPr algn="l">
              <a:buNone/>
              <a:defRPr b="1" sz="2000"/>
            </a:lvl1pPr>
          </a:lstStyle>
          <a:p>
            <a:r>
              <a:rPr kumimoji="0" lang="en-US"/>
              <a:t>Click to edit Master title style</a:t>
            </a:r>
          </a:p>
        </p:txBody>
      </p:sp>
      <p:sp>
        <p:nvSpPr>
          <p:cNvPr id="1048684" name="Text Placeholder 25"/>
          <p:cNvSpPr>
            <a:spLocks noGrp="1"/>
          </p:cNvSpPr>
          <p:nvPr>
            <p:ph type="body" idx="2"/>
          </p:nvPr>
        </p:nvSpPr>
        <p:spPr>
          <a:xfrm>
            <a:off x="609601" y="609600"/>
            <a:ext cx="4011084" cy="4800600"/>
          </a:xfrm>
        </p:spPr>
        <p:txBody>
          <a:bodyPr/>
          <a:lstStyle>
            <a:lvl1pPr indent="0" marL="0">
              <a:buNone/>
              <a:defRPr sz="1400"/>
            </a:lvl1pPr>
            <a:lvl2pPr>
              <a:buNone/>
              <a:defRPr sz="1200"/>
            </a:lvl2pPr>
            <a:lvl3pPr>
              <a:buNone/>
              <a:defRPr sz="1000"/>
            </a:lvl3pPr>
            <a:lvl4pPr>
              <a:buNone/>
              <a:defRPr sz="900"/>
            </a:lvl4pPr>
            <a:lvl5pPr>
              <a:buNone/>
              <a:defRPr sz="900"/>
            </a:lvl5pPr>
          </a:lstStyle>
          <a:p>
            <a:pPr eaLnBrk="1" hangingPunct="1" latinLnBrk="0" lvl="0"/>
            <a:r>
              <a:rPr kumimoji="0" lang="en-US"/>
              <a:t>Click to edit Master text styles</a:t>
            </a:r>
          </a:p>
        </p:txBody>
      </p:sp>
      <p:sp>
        <p:nvSpPr>
          <p:cNvPr id="1048685" name="Content Placeholder 13"/>
          <p:cNvSpPr>
            <a:spLocks noGrp="1"/>
          </p:cNvSpPr>
          <p:nvPr>
            <p:ph sz="half" idx="1"/>
          </p:nvPr>
        </p:nvSpPr>
        <p:spPr>
          <a:xfrm>
            <a:off x="4766733" y="609600"/>
            <a:ext cx="7120467" cy="4800600"/>
          </a:xfrm>
        </p:spPr>
        <p:txBody>
          <a:bodyPr/>
          <a:lstStyle>
            <a:lvl1pPr>
              <a:defRPr sz="3200"/>
            </a:lvl1pPr>
            <a:lvl2pPr>
              <a:defRPr sz="2800"/>
            </a:lvl2pPr>
            <a:lvl3pPr>
              <a:defRPr sz="2400"/>
            </a:lvl3pPr>
            <a:lvl4pPr>
              <a:defRPr sz="2000"/>
            </a:lvl4pPr>
            <a:lvl5pPr>
              <a:defRPr sz="20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86" name="Date Placeholder 24"/>
          <p:cNvSpPr>
            <a:spLocks noGrp="1"/>
          </p:cNvSpPr>
          <p:nvPr>
            <p:ph type="dt" sz="half" idx="10"/>
          </p:nvPr>
        </p:nvSpPr>
        <p:spPr/>
        <p:txBody>
          <a:bodyPr/>
          <a:p>
            <a:fld id="{1D8BD707-D9CF-40AE-B4C6-C98DA3205C09}" type="datetimeFigureOut">
              <a:rPr lang="en-US" smtClean="0"/>
              <a:t>9/1/2024</a:t>
            </a:fld>
            <a:endParaRPr lang="en-US"/>
          </a:p>
        </p:txBody>
      </p:sp>
      <p:sp>
        <p:nvSpPr>
          <p:cNvPr id="1048687" name="Footer Placeholder 28"/>
          <p:cNvSpPr>
            <a:spLocks noGrp="1"/>
          </p:cNvSpPr>
          <p:nvPr>
            <p:ph type="ftr" sz="quarter" idx="11"/>
          </p:nvPr>
        </p:nvSpPr>
        <p:spPr/>
        <p:txBody>
          <a:bodyPr/>
          <a:p>
            <a:endParaRPr lang="en-US"/>
          </a:p>
        </p:txBody>
      </p:sp>
      <p:sp>
        <p:nvSpPr>
          <p:cNvPr id="1048688"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pPr marL="38100">
                <a:lnSpc>
                  <a:spcPct val="100000"/>
                </a:lnSpc>
                <a:spcBef>
                  <a:spcPts val="55"/>
                </a:spcBef>
              </a:pPr>
              <a:t>‹#›</a:t>
            </a:fld>
            <a:endParaRPr dirty="0" lang="en-US"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4" name=""/>
        <p:cNvGrpSpPr/>
        <p:nvPr/>
      </p:nvGrpSpPr>
      <p:grpSpPr>
        <a:xfrm>
          <a:off x="0" y="0"/>
          <a:ext cx="0" cy="0"/>
          <a:chOff x="0" y="0"/>
          <a:chExt cx="0" cy="0"/>
        </a:xfrm>
      </p:grpSpPr>
      <p:sp>
        <p:nvSpPr>
          <p:cNvPr id="1048647" name="Picture Placeholder 12"/>
          <p:cNvSpPr>
            <a:spLocks noGrp="1"/>
          </p:cNvSpPr>
          <p:nvPr>
            <p:ph type="pic" idx="1"/>
          </p:nvPr>
        </p:nvSpPr>
        <p:spPr>
          <a:xfrm>
            <a:off x="4673600" y="616634"/>
            <a:ext cx="6705600" cy="3657600"/>
          </a:xfrm>
          <a:solidFill>
            <a:schemeClr val="bg1"/>
          </a:solidFill>
          <a:ln w="6350">
            <a:solidFill>
              <a:schemeClr val="accent1"/>
            </a:solidFill>
          </a:ln>
          <a:effectLst>
            <a:reflection algn="bl" blurRad="1000" dir="5400000" dist="900" endA="500" endPos="10000" rotWithShape="0" stA="49000" sy="-90000"/>
          </a:effectLst>
        </p:spPr>
        <p:txBody>
          <a:bodyPr/>
          <a:lstStyle>
            <a:lvl1pPr indent="0" marL="0">
              <a:buNone/>
              <a:defRPr sz="3200"/>
            </a:lvl1pPr>
          </a:lstStyle>
          <a:p>
            <a:r>
              <a:rPr kumimoji="0" lang="en-US"/>
              <a:t>Click icon to add picture</a:t>
            </a:r>
            <a:endParaRPr dirty="0" kumimoji="0" lang="en-US"/>
          </a:p>
        </p:txBody>
      </p:sp>
      <p:sp>
        <p:nvSpPr>
          <p:cNvPr id="1048648" name="Date Placeholder 6"/>
          <p:cNvSpPr>
            <a:spLocks noGrp="1"/>
          </p:cNvSpPr>
          <p:nvPr>
            <p:ph type="dt" sz="half" idx="10"/>
          </p:nvPr>
        </p:nvSpPr>
        <p:spPr/>
        <p:txBody>
          <a:bodyPr/>
          <a:p>
            <a:fld id="{1D8BD707-D9CF-40AE-B4C6-C98DA3205C09}" type="datetimeFigureOut">
              <a:rPr lang="en-US" smtClean="0"/>
              <a:t>9/1/2024</a:t>
            </a:fld>
            <a:endParaRPr lang="en-US"/>
          </a:p>
        </p:txBody>
      </p:sp>
      <p:sp>
        <p:nvSpPr>
          <p:cNvPr id="1048649" name="Footer Placeholder 4"/>
          <p:cNvSpPr>
            <a:spLocks noGrp="1"/>
          </p:cNvSpPr>
          <p:nvPr>
            <p:ph type="ftr" sz="quarter" idx="11"/>
          </p:nvPr>
        </p:nvSpPr>
        <p:spPr/>
        <p:txBody>
          <a:bodyPr/>
          <a:p>
            <a:endParaRPr lang="en-US"/>
          </a:p>
        </p:txBody>
      </p:sp>
      <p:sp>
        <p:nvSpPr>
          <p:cNvPr id="1048650" name="Slide Number Placeholder 30"/>
          <p:cNvSpPr>
            <a:spLocks noGrp="1"/>
          </p:cNvSpPr>
          <p:nvPr>
            <p:ph type="sldNum" sz="quarter" idx="12"/>
          </p:nvPr>
        </p:nvSpPr>
        <p:spPr/>
        <p:txBody>
          <a:bodyPr/>
          <a:p>
            <a:pPr marL="38100">
              <a:lnSpc>
                <a:spcPct val="100000"/>
              </a:lnSpc>
              <a:spcBef>
                <a:spcPts val="55"/>
              </a:spcBef>
            </a:pPr>
            <a:fld id="{81D60167-4931-47E6-BA6A-407CBD079E47}" type="slidenum">
              <a:rPr lang="en-US" spc="10" smtClean="0"/>
              <a:pPr marL="38100">
                <a:lnSpc>
                  <a:spcPct val="100000"/>
                </a:lnSpc>
                <a:spcBef>
                  <a:spcPts val="55"/>
                </a:spcBef>
              </a:pPr>
              <a:t>‹#›</a:t>
            </a:fld>
            <a:endParaRPr dirty="0" lang="en-US" spc="10"/>
          </a:p>
        </p:txBody>
      </p:sp>
      <p:sp>
        <p:nvSpPr>
          <p:cNvPr id="1048651" name="Title 16"/>
          <p:cNvSpPr>
            <a:spLocks noGrp="1"/>
          </p:cNvSpPr>
          <p:nvPr>
            <p:ph type="title"/>
          </p:nvPr>
        </p:nvSpPr>
        <p:spPr>
          <a:xfrm>
            <a:off x="508000" y="4993760"/>
            <a:ext cx="7823200" cy="522288"/>
          </a:xfrm>
        </p:spPr>
        <p:txBody>
          <a:bodyPr anchor="ctr"/>
          <a:lstStyle>
            <a:lvl1pPr algn="l">
              <a:buNone/>
              <a:defRPr b="1" sz="2000"/>
            </a:lvl1pPr>
          </a:lstStyle>
          <a:p>
            <a:r>
              <a:rPr kumimoji="0" lang="en-US"/>
              <a:t>Click to edit Master title style</a:t>
            </a:r>
          </a:p>
        </p:txBody>
      </p:sp>
      <p:sp>
        <p:nvSpPr>
          <p:cNvPr id="1048652" name="Text Placeholder 25"/>
          <p:cNvSpPr>
            <a:spLocks noGrp="1"/>
          </p:cNvSpPr>
          <p:nvPr>
            <p:ph type="body" sz="half" idx="2"/>
          </p:nvPr>
        </p:nvSpPr>
        <p:spPr>
          <a:xfrm>
            <a:off x="508000" y="5533218"/>
            <a:ext cx="7823200" cy="768350"/>
          </a:xfrm>
        </p:spPr>
        <p:txBody>
          <a:bodyPr lIns="109728" tIns="0"/>
          <a:lstStyle>
            <a:lvl1pPr indent="0" marL="0">
              <a:buNone/>
              <a:defRPr sz="1400"/>
            </a:lvl1pPr>
            <a:lvl2pPr>
              <a:defRPr sz="1200"/>
            </a:lvl2pPr>
            <a:lvl3pPr>
              <a:defRPr sz="1000"/>
            </a:lvl3pPr>
            <a:lvl4pPr>
              <a:defRPr sz="900"/>
            </a:lvl4pPr>
            <a:lvl5pPr>
              <a:defRPr sz="900"/>
            </a:lvl5pPr>
          </a:lstStyle>
          <a:p>
            <a:pPr eaLnBrk="1" hangingPunct="1" latinLnBrk="0" lvl="0"/>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sp>
        <p:nvSpPr>
          <p:cNvPr id="1048576" name="Straight Connector 6"/>
          <p:cNvSpPr>
            <a:spLocks noChangeShapeType="1"/>
          </p:cNvSpPr>
          <p:nvPr/>
        </p:nvSpPr>
        <p:spPr bwMode="auto">
          <a:xfrm>
            <a:off x="685800" y="1050899"/>
            <a:ext cx="11506200" cy="2381"/>
          </a:xfrm>
          <a:prstGeom prst="line"/>
          <a:noFill/>
          <a:ln w="9525" cap="flat" cmpd="sng" algn="ctr">
            <a:gradFill flip="none" rotWithShape="1">
              <a:gsLst>
                <a:gs pos="0">
                  <a:schemeClr val="accent1">
                    <a:alpha val="0"/>
                  </a:schemeClr>
                </a:gs>
                <a:gs pos="17000">
                  <a:schemeClr val="accent1"/>
                </a:gs>
                <a:gs pos="100000">
                  <a:schemeClr val="accent1"/>
                </a:gs>
              </a:gsLst>
              <a:lin ang="0" scaled="1"/>
            </a:gra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77" name="Text Placeholder 7"/>
          <p:cNvSpPr>
            <a:spLocks noGrp="1"/>
          </p:cNvSpPr>
          <p:nvPr>
            <p:ph type="body" idx="1"/>
          </p:nvPr>
        </p:nvSpPr>
        <p:spPr>
          <a:xfrm>
            <a:off x="406400" y="1554163"/>
            <a:ext cx="11582400" cy="4525963"/>
          </a:xfrm>
          <a:prstGeom prst="rect"/>
        </p:spPr>
        <p:txBody>
          <a:bodyPr vert="horz">
            <a:normAutofit/>
          </a:bodyPr>
          <a:p>
            <a:pPr eaLnBrk="1" hangingPunct="1" latinLnBrk="0" lvl="0"/>
            <a:r>
              <a:rPr kumimoji="0" lang="en-US"/>
              <a:t>Click to edit Master text styles</a:t>
            </a:r>
          </a:p>
          <a:p>
            <a:pPr eaLnBrk="1" hangingPunct="1" latinLnBrk="0" lvl="1"/>
            <a:r>
              <a:rPr kumimoji="0" lang="en-US"/>
              <a:t>Second level</a:t>
            </a:r>
          </a:p>
          <a:p>
            <a:pPr eaLnBrk="1" hangingPunct="1" latinLnBrk="0" lvl="2"/>
            <a:r>
              <a:rPr kumimoji="0" lang="en-US"/>
              <a:t>Third level</a:t>
            </a:r>
          </a:p>
          <a:p>
            <a:pPr eaLnBrk="1" hangingPunct="1" latinLnBrk="0" lvl="3"/>
            <a:r>
              <a:rPr kumimoji="0" lang="en-US"/>
              <a:t>Fourth level</a:t>
            </a:r>
          </a:p>
          <a:p>
            <a:pPr eaLnBrk="1" hangingPunct="1" latinLnBrk="0" lvl="4"/>
            <a:r>
              <a:rPr kumimoji="0" lang="en-US"/>
              <a:t>Fifth level</a:t>
            </a:r>
          </a:p>
        </p:txBody>
      </p:sp>
      <p:sp>
        <p:nvSpPr>
          <p:cNvPr id="1048578" name="Date Placeholder 10"/>
          <p:cNvSpPr>
            <a:spLocks noGrp="1"/>
          </p:cNvSpPr>
          <p:nvPr>
            <p:ph type="dt" sz="half" idx="2"/>
          </p:nvPr>
        </p:nvSpPr>
        <p:spPr>
          <a:xfrm>
            <a:off x="8636000" y="76201"/>
            <a:ext cx="3352800" cy="288925"/>
          </a:xfrm>
          <a:prstGeom prst="rect"/>
        </p:spPr>
        <p:txBody>
          <a:bodyPr vert="horz"/>
          <a:lstStyle>
            <a:lvl1pPr algn="l" eaLnBrk="1" hangingPunct="1" latinLnBrk="0">
              <a:defRPr sz="1200" kumimoji="0">
                <a:solidFill>
                  <a:schemeClr val="accent1">
                    <a:shade val="75000"/>
                  </a:schemeClr>
                </a:solidFill>
              </a:defRPr>
            </a:lvl1pPr>
          </a:lstStyle>
          <a:p>
            <a:fld id="{1D8BD707-D9CF-40AE-B4C6-C98DA3205C09}" type="datetimeFigureOut">
              <a:rPr lang="en-US" smtClean="0"/>
              <a:t>9/1/2024</a:t>
            </a:fld>
            <a:endParaRPr lang="en-US"/>
          </a:p>
        </p:txBody>
      </p:sp>
      <p:sp>
        <p:nvSpPr>
          <p:cNvPr id="1048579" name="Footer Placeholder 27"/>
          <p:cNvSpPr>
            <a:spLocks noGrp="1"/>
          </p:cNvSpPr>
          <p:nvPr>
            <p:ph type="ftr" sz="quarter" idx="3"/>
          </p:nvPr>
        </p:nvSpPr>
        <p:spPr>
          <a:xfrm>
            <a:off x="4165600" y="76201"/>
            <a:ext cx="4470400" cy="288925"/>
          </a:xfrm>
          <a:prstGeom prst="rect"/>
        </p:spPr>
        <p:txBody>
          <a:bodyPr vert="horz"/>
          <a:lstStyle>
            <a:lvl1pPr algn="r" eaLnBrk="1" hangingPunct="1" latinLnBrk="0">
              <a:defRPr sz="1200" kumimoji="0">
                <a:solidFill>
                  <a:schemeClr val="accent1">
                    <a:shade val="75000"/>
                  </a:schemeClr>
                </a:solidFill>
              </a:defRPr>
            </a:lvl1pPr>
          </a:lstStyle>
          <a:p>
            <a:endParaRPr lang="en-US"/>
          </a:p>
        </p:txBody>
      </p:sp>
      <p:sp>
        <p:nvSpPr>
          <p:cNvPr id="1048580" name="Slide Number Placeholder 4"/>
          <p:cNvSpPr>
            <a:spLocks noGrp="1"/>
          </p:cNvSpPr>
          <p:nvPr>
            <p:ph type="sldNum" sz="quarter" idx="4"/>
          </p:nvPr>
        </p:nvSpPr>
        <p:spPr>
          <a:xfrm>
            <a:off x="10972800" y="6477001"/>
            <a:ext cx="1016000" cy="244475"/>
          </a:xfrm>
          <a:prstGeom prst="rect"/>
        </p:spPr>
        <p:txBody>
          <a:bodyPr vert="horz"/>
          <a:lstStyle>
            <a:lvl1pPr algn="r" eaLnBrk="1" hangingPunct="1" latinLnBrk="0">
              <a:defRPr sz="1200" kumimoji="0">
                <a:solidFill>
                  <a:schemeClr val="accent1">
                    <a:shade val="75000"/>
                  </a:schemeClr>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dirty="0" lang="en-US" spc="10"/>
          </a:p>
        </p:txBody>
      </p:sp>
      <p:sp>
        <p:nvSpPr>
          <p:cNvPr id="1048581" name="Title Placeholder 9"/>
          <p:cNvSpPr>
            <a:spLocks noGrp="1"/>
          </p:cNvSpPr>
          <p:nvPr>
            <p:ph type="title"/>
          </p:nvPr>
        </p:nvSpPr>
        <p:spPr>
          <a:xfrm>
            <a:off x="406400" y="457200"/>
            <a:ext cx="11582400" cy="838200"/>
          </a:xfrm>
          <a:prstGeom prst="rect"/>
        </p:spPr>
        <p:txBody>
          <a:bodyPr anchor="ctr" vert="horz">
            <a:normAutofit/>
          </a:bodyPr>
          <a:p>
            <a:r>
              <a:rPr kumimoji="0" lang="en-US"/>
              <a:t>Click to edit Master title style</a:t>
            </a:r>
          </a:p>
        </p:txBody>
      </p:sp>
      <p:sp>
        <p:nvSpPr>
          <p:cNvPr id="1048582" name="Straight Connector 8"/>
          <p:cNvSpPr>
            <a:spLocks noChangeShapeType="1"/>
          </p:cNvSpPr>
          <p:nvPr/>
        </p:nvSpPr>
        <p:spPr bwMode="auto">
          <a:xfrm>
            <a:off x="685800" y="1050899"/>
            <a:ext cx="11506200" cy="2381"/>
          </a:xfrm>
          <a:prstGeom prst="line"/>
          <a:noFill/>
          <a:ln w="9525" cap="flat" cmpd="sng" algn="ctr">
            <a:gradFill flip="none" rotWithShape="1">
              <a:gsLst>
                <a:gs pos="0">
                  <a:schemeClr val="accent1">
                    <a:alpha val="0"/>
                  </a:schemeClr>
                </a:gs>
                <a:gs pos="17000">
                  <a:schemeClr val="accent1"/>
                </a:gs>
                <a:gs pos="100000">
                  <a:schemeClr val="accent1"/>
                </a:gs>
              </a:gsLst>
              <a:lin ang="0" scaled="1"/>
            </a:gra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3" name="Straight Connector 11"/>
          <p:cNvSpPr>
            <a:spLocks noChangeShapeType="1"/>
          </p:cNvSpPr>
          <p:nvPr/>
        </p:nvSpPr>
        <p:spPr bwMode="auto">
          <a:xfrm>
            <a:off x="685800" y="1057987"/>
            <a:ext cx="11506200" cy="2381"/>
          </a:xfrm>
          <a:prstGeom prst="line"/>
          <a:noFill/>
          <a:ln w="9525" cap="flat" cmpd="sng" algn="ctr">
            <a:gradFill flip="none" rotWithShape="1">
              <a:gsLst>
                <a:gs pos="0">
                  <a:schemeClr val="accent1">
                    <a:alpha val="0"/>
                  </a:schemeClr>
                </a:gs>
                <a:gs pos="17000">
                  <a:schemeClr val="accent1"/>
                </a:gs>
                <a:gs pos="100000">
                  <a:schemeClr val="accent1"/>
                </a:gs>
              </a:gsLst>
              <a:lin ang="0" scaled="1"/>
            </a:gradFill>
            <a:prstDash val="solid"/>
            <a:round/>
            <a:headEnd type="none" w="med" len="med"/>
            <a:tailEnd type="none" w="med" len="med"/>
          </a:ln>
          <a:effectLst/>
        </p:spPr>
        <p:txBody>
          <a:bodyPr anchor="t" bIns="45720" compatLnSpc="1" lIns="91440" rIns="91440" tIns="45720" vert="horz" wrap="square"/>
          <a:p>
            <a:endParaRPr kumimoji="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aseline="0" cap="all" sz="3600" kern="1200" kumimoji="0">
          <a:solidFill>
            <a:schemeClr val="tx2"/>
          </a:solidFill>
          <a:effectLst>
            <a:reflection algn="bl" blurRad="12700" dir="5400000" endA="300" endPos="55000" rotWithShape="0" stA="48000" sy="-90000"/>
          </a:effectLst>
          <a:latin typeface="+mj-lt"/>
          <a:ea typeface="+mj-ea"/>
          <a:cs typeface="+mj-cs"/>
        </a:defRPr>
      </a:lvl1pPr>
    </p:titleStyle>
    <p:bodyStyle>
      <a:lvl1pPr algn="l" eaLnBrk="1" hangingPunct="1" indent="-342900" latinLnBrk="0" marL="342900" rtl="0">
        <a:spcBef>
          <a:spcPct val="20000"/>
        </a:spcBef>
        <a:buClr>
          <a:schemeClr val="accent1"/>
        </a:buClr>
        <a:buSzPct val="70000"/>
        <a:buFont typeface="Wingdings 2"/>
        <a:buChar char=""/>
        <a:defRPr sz="3200" kern="1200" kumimoji="0">
          <a:solidFill>
            <a:schemeClr val="tx2"/>
          </a:solidFill>
          <a:latin typeface="+mn-lt"/>
          <a:ea typeface="+mn-ea"/>
          <a:cs typeface="+mn-cs"/>
        </a:defRPr>
      </a:lvl1pPr>
      <a:lvl2pPr algn="l" eaLnBrk="1" hangingPunct="1" indent="-285750" latinLnBrk="0" marL="742950" rtl="0">
        <a:spcBef>
          <a:spcPct val="20000"/>
        </a:spcBef>
        <a:buClr>
          <a:schemeClr val="accent1"/>
        </a:buClr>
        <a:buSzPct val="70000"/>
        <a:buFont typeface="Wingdings 2"/>
        <a:buChar char=""/>
        <a:defRPr sz="2800" kern="1200" kumimoji="0">
          <a:solidFill>
            <a:schemeClr val="tx2"/>
          </a:solidFill>
          <a:latin typeface="+mn-lt"/>
          <a:ea typeface="+mn-ea"/>
          <a:cs typeface="+mn-cs"/>
        </a:defRPr>
      </a:lvl2pPr>
      <a:lvl3pPr algn="l" eaLnBrk="1" hangingPunct="1" indent="-228600" latinLnBrk="0" marL="1143000" rtl="0">
        <a:spcBef>
          <a:spcPct val="20000"/>
        </a:spcBef>
        <a:buClr>
          <a:schemeClr val="accent1"/>
        </a:buClr>
        <a:buSzPct val="70000"/>
        <a:buFont typeface="Wingdings 2"/>
        <a:buChar char=""/>
        <a:defRPr sz="2400" kern="1200" kumimoji="0">
          <a:solidFill>
            <a:schemeClr val="tx2"/>
          </a:solidFill>
          <a:latin typeface="+mn-lt"/>
          <a:ea typeface="+mn-ea"/>
          <a:cs typeface="+mn-cs"/>
        </a:defRPr>
      </a:lvl3pPr>
      <a:lvl4pPr algn="l" eaLnBrk="1" hangingPunct="1" indent="-228600" latinLnBrk="0" marL="1600200" rtl="0">
        <a:spcBef>
          <a:spcPct val="20000"/>
        </a:spcBef>
        <a:buClr>
          <a:schemeClr val="accent1"/>
        </a:buClr>
        <a:buSzPct val="70000"/>
        <a:buFont typeface="Wingdings 2"/>
        <a:buChar char=""/>
        <a:defRPr sz="2000" kern="1200" kumimoji="0">
          <a:solidFill>
            <a:schemeClr val="tx2"/>
          </a:solidFill>
          <a:latin typeface="+mn-lt"/>
          <a:ea typeface="+mn-ea"/>
          <a:cs typeface="+mn-cs"/>
        </a:defRPr>
      </a:lvl4pPr>
      <a:lvl5pPr algn="l" eaLnBrk="1" hangingPunct="1" indent="-228600" latinLnBrk="0" marL="2057400" rtl="0">
        <a:spcBef>
          <a:spcPct val="20000"/>
        </a:spcBef>
        <a:buClr>
          <a:schemeClr val="accent1"/>
        </a:buClr>
        <a:buSzPct val="60000"/>
        <a:buFont typeface="Wingdings 2"/>
        <a:buChar char=""/>
        <a:defRPr sz="1800" kern="1200" kumimoji="0">
          <a:solidFill>
            <a:schemeClr val="tx2"/>
          </a:solidFill>
          <a:latin typeface="+mn-lt"/>
          <a:ea typeface="+mn-ea"/>
          <a:cs typeface="+mn-cs"/>
        </a:defRPr>
      </a:lvl5pPr>
      <a:lvl6pPr algn="l" eaLnBrk="1" hangingPunct="1" indent="-228600" latinLnBrk="0" marL="2514600" rtl="0">
        <a:spcBef>
          <a:spcPct val="20000"/>
        </a:spcBef>
        <a:buClr>
          <a:schemeClr val="accent1"/>
        </a:buClr>
        <a:buSzPct val="60000"/>
        <a:buFont typeface="Wingdings 2"/>
        <a:buChar char=""/>
        <a:defRPr sz="1800" kern="1200" kumimoji="0">
          <a:solidFill>
            <a:schemeClr val="tx2"/>
          </a:solidFill>
          <a:latin typeface="+mn-lt"/>
          <a:ea typeface="+mn-ea"/>
          <a:cs typeface="+mn-cs"/>
        </a:defRPr>
      </a:lvl6pPr>
      <a:lvl7pPr algn="l" eaLnBrk="1" hangingPunct="1" indent="-228600" latinLnBrk="0" marL="2971800" rtl="0">
        <a:spcBef>
          <a:spcPct val="20000"/>
        </a:spcBef>
        <a:buClr>
          <a:schemeClr val="accent1"/>
        </a:buClr>
        <a:buSzPct val="60000"/>
        <a:buFont typeface="Wingdings 2"/>
        <a:buChar char=""/>
        <a:defRPr sz="1600" kern="1200" kumimoji="0">
          <a:solidFill>
            <a:schemeClr val="tx2"/>
          </a:solidFill>
          <a:latin typeface="+mn-lt"/>
          <a:ea typeface="+mn-ea"/>
          <a:cs typeface="+mn-cs"/>
        </a:defRPr>
      </a:lvl7pPr>
      <a:lvl8pPr algn="l" eaLnBrk="1" hangingPunct="1" indent="-228600" latinLnBrk="0" marL="3429000" rtl="0">
        <a:spcBef>
          <a:spcPct val="20000"/>
        </a:spcBef>
        <a:buClr>
          <a:schemeClr val="accent1"/>
        </a:buClr>
        <a:buSzPct val="60000"/>
        <a:buFont typeface="Wingdings 2"/>
        <a:buChar char=""/>
        <a:defRPr baseline="0" sz="1600" kern="1200" kumimoji="0">
          <a:solidFill>
            <a:schemeClr val="tx2"/>
          </a:solidFill>
          <a:latin typeface="+mn-lt"/>
          <a:ea typeface="+mn-ea"/>
          <a:cs typeface="+mn-cs"/>
        </a:defRPr>
      </a:lvl8pPr>
      <a:lvl9pPr algn="l" eaLnBrk="1" hangingPunct="1" indent="-228600" latinLnBrk="0" marL="3886200" rtl="0">
        <a:spcBef>
          <a:spcPct val="20000"/>
        </a:spcBef>
        <a:buClr>
          <a:schemeClr val="accent1"/>
        </a:buClr>
        <a:buSzPct val="60000"/>
        <a:buFont typeface="Wingdings 2"/>
        <a:buChar char=""/>
        <a:defRPr baseline="0" sz="1400" kern="1200" kumimoji="0">
          <a:solidFill>
            <a:schemeClr val="tx2"/>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eg"/><Relationship Id="rId3"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0" name="object 7"/>
          <p:cNvSpPr txBox="1">
            <a:spLocks noGrp="1"/>
          </p:cNvSpPr>
          <p:nvPr>
            <p:ph type="ctrTitle"/>
          </p:nvPr>
        </p:nvSpPr>
        <p:spPr>
          <a:xfrm>
            <a:off x="-609600" y="304800"/>
            <a:ext cx="9982200" cy="16167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sp>
        <p:nvSpPr>
          <p:cNvPr id="1048591" name="object 11"/>
          <p:cNvSpPr txBox="1">
            <a:spLocks noGrp="1"/>
          </p:cNvSpPr>
          <p:nvPr>
            <p:ph type="sldNum" sz="quarter" idx="12"/>
          </p:nvPr>
        </p:nvSpPr>
        <p:spPr>
          <a:xfrm>
            <a:off x="1767392" y="4928705"/>
            <a:ext cx="812800" cy="1847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592" name="TextBox 13"/>
          <p:cNvSpPr txBox="1"/>
          <p:nvPr/>
        </p:nvSpPr>
        <p:spPr>
          <a:xfrm>
            <a:off x="1981200" y="3048003"/>
            <a:ext cx="8610600" cy="2186940"/>
          </a:xfrm>
          <a:prstGeom prst="rect"/>
          <a:noFill/>
          <a:ln>
            <a:solidFill>
              <a:srgbClr val="D04617"/>
            </a:solidFill>
            <a:prstDash val="solid"/>
          </a:ln>
        </p:spPr>
        <p:txBody>
          <a:bodyPr rtlCol="0" wrap="square">
            <a:spAutoFit/>
          </a:bodyPr>
          <a:p>
            <a:r>
              <a:rPr dirty="0" sz="2800" lang="en-US"/>
              <a:t>STUDENT NAME: </a:t>
            </a:r>
            <a:r>
              <a:rPr dirty="0" sz="2800" lang="en-US" err="1">
                <a:solidFill>
                  <a:srgbClr val="00B0F0"/>
                </a:solidFill>
              </a:rPr>
              <a:t>R</a:t>
            </a:r>
            <a:r>
              <a:rPr dirty="0" sz="2800" lang="en-US" err="1">
                <a:solidFill>
                  <a:srgbClr val="00B0F0"/>
                </a:solidFill>
              </a:rPr>
              <a:t>.</a:t>
            </a:r>
            <a:r>
              <a:rPr dirty="0" sz="2800" lang="en-US" err="1">
                <a:solidFill>
                  <a:srgbClr val="00B0F0"/>
                </a:solidFill>
              </a:rPr>
              <a:t> </a:t>
            </a:r>
            <a:r>
              <a:rPr dirty="0" sz="2800" lang="en-US" err="1">
                <a:solidFill>
                  <a:srgbClr val="00B0F0"/>
                </a:solidFill>
              </a:rPr>
              <a:t>D</a:t>
            </a:r>
            <a:r>
              <a:rPr dirty="0" sz="2800" lang="en-US" err="1">
                <a:solidFill>
                  <a:srgbClr val="00B0F0"/>
                </a:solidFill>
              </a:rPr>
              <a:t>e</a:t>
            </a:r>
            <a:r>
              <a:rPr dirty="0" sz="2800" lang="en-US" err="1">
                <a:solidFill>
                  <a:srgbClr val="00B0F0"/>
                </a:solidFill>
              </a:rPr>
              <a:t>e</a:t>
            </a:r>
            <a:r>
              <a:rPr dirty="0" sz="2800" lang="en-US" err="1">
                <a:solidFill>
                  <a:srgbClr val="00B0F0"/>
                </a:solidFill>
              </a:rPr>
              <a:t>p</a:t>
            </a:r>
            <a:r>
              <a:rPr dirty="0" sz="2800" lang="en-US" err="1">
                <a:solidFill>
                  <a:srgbClr val="00B0F0"/>
                </a:solidFill>
              </a:rPr>
              <a:t>i</a:t>
            </a:r>
            <a:r>
              <a:rPr dirty="0" sz="2800" lang="en-US" err="1">
                <a:solidFill>
                  <a:srgbClr val="00B0F0"/>
                </a:solidFill>
              </a:rPr>
              <a:t>k</a:t>
            </a:r>
            <a:r>
              <a:rPr dirty="0" sz="2800" lang="en-US" err="1">
                <a:solidFill>
                  <a:srgbClr val="00B0F0"/>
                </a:solidFill>
              </a:rPr>
              <a:t>a</a:t>
            </a:r>
            <a:endParaRPr dirty="0" sz="2800" lang="en-US">
              <a:solidFill>
                <a:srgbClr val="00B0F0"/>
              </a:solidFill>
            </a:endParaRPr>
          </a:p>
          <a:p>
            <a:r>
              <a:rPr dirty="0" sz="2800" lang="en-US"/>
              <a:t>REGISTER NO:  </a:t>
            </a:r>
            <a:r>
              <a:rPr dirty="0" sz="2800" lang="en-IN">
                <a:solidFill>
                  <a:srgbClr val="0070C0"/>
                </a:solidFill>
              </a:rPr>
              <a:t> 31220</a:t>
            </a:r>
            <a:r>
              <a:rPr dirty="0" sz="2800" lang="en-US">
                <a:solidFill>
                  <a:srgbClr val="0070C0"/>
                </a:solidFill>
              </a:rPr>
              <a:t>0</a:t>
            </a:r>
            <a:r>
              <a:rPr dirty="0" sz="2800" lang="en-US">
                <a:solidFill>
                  <a:srgbClr val="0070C0"/>
                </a:solidFill>
              </a:rPr>
              <a:t>1</a:t>
            </a:r>
            <a:r>
              <a:rPr dirty="0" sz="2800" lang="en-US">
                <a:solidFill>
                  <a:srgbClr val="0070C0"/>
                </a:solidFill>
              </a:rPr>
              <a:t>7</a:t>
            </a:r>
            <a:r>
              <a:rPr dirty="0" sz="2800" lang="en-US">
                <a:solidFill>
                  <a:srgbClr val="0070C0"/>
                </a:solidFill>
              </a:rPr>
              <a:t>0</a:t>
            </a:r>
            <a:endParaRPr dirty="0" sz="2800" lang="en-US">
              <a:solidFill>
                <a:srgbClr val="0070C0"/>
              </a:solidFill>
            </a:endParaRPr>
          </a:p>
          <a:p>
            <a:r>
              <a:rPr dirty="0" sz="2800" lang="en-US"/>
              <a:t>DEPARTMENT:</a:t>
            </a:r>
            <a:r>
              <a:rPr dirty="0" sz="2800" lang="en-US">
                <a:solidFill>
                  <a:srgbClr val="0070C0"/>
                </a:solidFill>
              </a:rPr>
              <a:t> 3</a:t>
            </a:r>
            <a:r>
              <a:rPr baseline="30000" dirty="0" sz="2800" lang="en-US">
                <a:solidFill>
                  <a:srgbClr val="0070C0"/>
                </a:solidFill>
              </a:rPr>
              <a:t>rd</a:t>
            </a:r>
            <a:r>
              <a:rPr dirty="0" sz="2800" lang="en-US">
                <a:solidFill>
                  <a:srgbClr val="0070C0"/>
                </a:solidFill>
              </a:rPr>
              <a:t> </a:t>
            </a:r>
            <a:r>
              <a:rPr dirty="0" sz="2800" lang="en-US">
                <a:solidFill>
                  <a:srgbClr val="0070C0"/>
                </a:solidFill>
              </a:rPr>
              <a:t>B</a:t>
            </a:r>
            <a:r>
              <a:rPr dirty="0" sz="2800" lang="en-US">
                <a:solidFill>
                  <a:srgbClr val="0070C0"/>
                </a:solidFill>
              </a:rPr>
              <a:t>.</a:t>
            </a:r>
            <a:r>
              <a:rPr dirty="0" sz="2800" lang="en-US">
                <a:solidFill>
                  <a:srgbClr val="0070C0"/>
                </a:solidFill>
              </a:rPr>
              <a:t> </a:t>
            </a:r>
            <a:r>
              <a:rPr dirty="0" sz="2800" lang="en-US">
                <a:solidFill>
                  <a:srgbClr val="0070C0"/>
                </a:solidFill>
              </a:rPr>
              <a:t>C</a:t>
            </a:r>
            <a:r>
              <a:rPr dirty="0" sz="2800" lang="en-US">
                <a:solidFill>
                  <a:srgbClr val="0070C0"/>
                </a:solidFill>
              </a:rPr>
              <a:t>o</a:t>
            </a:r>
            <a:r>
              <a:rPr dirty="0" sz="2800" lang="en-US">
                <a:solidFill>
                  <a:srgbClr val="0070C0"/>
                </a:solidFill>
              </a:rPr>
              <a:t>m</a:t>
            </a:r>
            <a:r>
              <a:rPr dirty="0" sz="2800" lang="en-US">
                <a:solidFill>
                  <a:srgbClr val="0070C0"/>
                </a:solidFill>
              </a:rPr>
              <a:t> </a:t>
            </a:r>
            <a:r>
              <a:rPr dirty="0" sz="2800" lang="en-US">
                <a:solidFill>
                  <a:srgbClr val="0070C0"/>
                </a:solidFill>
              </a:rPr>
              <a:t>G</a:t>
            </a:r>
            <a:r>
              <a:rPr dirty="0" sz="2800" lang="en-US">
                <a:solidFill>
                  <a:srgbClr val="0070C0"/>
                </a:solidFill>
              </a:rPr>
              <a:t>e</a:t>
            </a:r>
            <a:r>
              <a:rPr dirty="0" sz="2800" lang="en-US">
                <a:solidFill>
                  <a:srgbClr val="0070C0"/>
                </a:solidFill>
              </a:rPr>
              <a:t>n</a:t>
            </a:r>
            <a:r>
              <a:rPr dirty="0" sz="2800" lang="en-US">
                <a:solidFill>
                  <a:srgbClr val="0070C0"/>
                </a:solidFill>
              </a:rPr>
              <a:t>e</a:t>
            </a:r>
            <a:r>
              <a:rPr dirty="0" sz="2800" lang="en-US">
                <a:solidFill>
                  <a:srgbClr val="0070C0"/>
                </a:solidFill>
              </a:rPr>
              <a:t>r</a:t>
            </a:r>
            <a:r>
              <a:rPr dirty="0" sz="2800" lang="en-US">
                <a:solidFill>
                  <a:srgbClr val="0070C0"/>
                </a:solidFill>
              </a:rPr>
              <a:t>a</a:t>
            </a:r>
            <a:r>
              <a:rPr dirty="0" sz="2800" lang="en-US">
                <a:solidFill>
                  <a:srgbClr val="0070C0"/>
                </a:solidFill>
              </a:rPr>
              <a:t>l</a:t>
            </a:r>
            <a:r>
              <a:rPr dirty="0" sz="2800" lang="en-IN">
                <a:solidFill>
                  <a:srgbClr val="0070C0"/>
                </a:solidFill>
              </a:rPr>
              <a:t>)</a:t>
            </a:r>
            <a:endParaRPr dirty="0" sz="2800" lang="en-US">
              <a:solidFill>
                <a:srgbClr val="0070C0"/>
              </a:solidFill>
            </a:endParaRPr>
          </a:p>
          <a:p>
            <a:r>
              <a:rPr dirty="0" sz="2800" lang="en-US"/>
              <a:t>COLLEGE: </a:t>
            </a:r>
            <a:r>
              <a:rPr dirty="0" sz="2800" lang="en-US">
                <a:solidFill>
                  <a:srgbClr val="0070C0"/>
                </a:solidFill>
              </a:rPr>
              <a:t> </a:t>
            </a:r>
            <a:r>
              <a:rPr dirty="0" sz="2800" lang="en-IN">
                <a:solidFill>
                  <a:srgbClr val="0070C0"/>
                </a:solidFill>
              </a:rPr>
              <a:t>S.I.V.E.T college  </a:t>
            </a:r>
            <a:endParaRPr dirty="0" sz="2800" lang="en-US">
              <a:solidFill>
                <a:srgbClr val="0070C0"/>
              </a:solidFill>
            </a:endParaRPr>
          </a:p>
          <a:p>
            <a:r>
              <a:rPr dirty="0" sz="2800" lang="en-US">
                <a:solidFill>
                  <a:srgbClr val="0070C0"/>
                </a:solidFill>
              </a:rPr>
              <a:t>           </a:t>
            </a:r>
            <a:endParaRPr dirty="0" sz="2800" lang="en-IN">
              <a:solidFill>
                <a:srgbClr val="0070C0"/>
              </a:solidFill>
            </a:endParaRPr>
          </a:p>
        </p:txBody>
      </p:sp>
    </p:spTree>
  </p:cSld>
  <p:clrMapOvr>
    <a:masterClrMapping/>
  </p:clrMapOvr>
  <p:transition>
    <p:strips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29" name="object 9"/>
          <p:cNvSpPr txBox="1"/>
          <p:nvPr/>
        </p:nvSpPr>
        <p:spPr>
          <a:xfrm>
            <a:off x="11277219" y="6473339"/>
            <a:ext cx="228600"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30" name="object 8"/>
          <p:cNvSpPr txBox="1"/>
          <p:nvPr/>
        </p:nvSpPr>
        <p:spPr>
          <a:xfrm>
            <a:off x="739775" y="291148"/>
            <a:ext cx="3303904" cy="752129"/>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31" name="Rectangle 6"/>
          <p:cNvSpPr/>
          <p:nvPr/>
        </p:nvSpPr>
        <p:spPr>
          <a:xfrm>
            <a:off x="1219200" y="1371604"/>
            <a:ext cx="7391400" cy="4714240"/>
          </a:xfrm>
          <a:prstGeom prst="rect"/>
        </p:spPr>
        <p:txBody>
          <a:bodyPr wrap="square">
            <a:spAutoFit/>
          </a:bodyPr>
          <a:p>
            <a:pPr algn="just" indent="-342900" marL="342900">
              <a:buAutoNum type="arabicPeriod"/>
            </a:pPr>
            <a:r>
              <a:rPr b="1" dirty="0" sz="2400" lang="en-IN" u="sng">
                <a:solidFill>
                  <a:srgbClr val="FF0000"/>
                </a:solidFill>
                <a:latin typeface="Times New Roman" pitchFamily="18" charset="0"/>
                <a:cs typeface="Times New Roman" pitchFamily="18" charset="0"/>
              </a:rPr>
              <a:t> Data Collection: </a:t>
            </a:r>
          </a:p>
          <a:p>
            <a:pPr algn="just" indent="-342900" marL="342900"/>
            <a:r>
              <a:rPr b="1" dirty="0" sz="2400" i="1" lang="en-IN">
                <a:latin typeface="Times New Roman" pitchFamily="18" charset="0"/>
                <a:cs typeface="Times New Roman" pitchFamily="18" charset="0"/>
              </a:rPr>
              <a:t>                   </a:t>
            </a:r>
            <a:r>
              <a:rPr b="1" dirty="0" sz="2400" i="1" lang="en-IN">
                <a:solidFill>
                  <a:srgbClr val="002060"/>
                </a:solidFill>
                <a:latin typeface="Times New Roman" pitchFamily="18" charset="0"/>
                <a:cs typeface="Times New Roman" pitchFamily="18" charset="0"/>
              </a:rPr>
              <a:t>Data sourced from Edunet dashboard. </a:t>
            </a:r>
          </a:p>
          <a:p>
            <a:pPr algn="just" indent="-342900" marL="342900"/>
            <a:r>
              <a:rPr b="1" dirty="0" sz="2400" i="1" lang="en-IN">
                <a:latin typeface="Times New Roman" pitchFamily="18" charset="0"/>
                <a:cs typeface="Times New Roman" pitchFamily="18" charset="0"/>
              </a:rPr>
              <a:t> </a:t>
            </a:r>
            <a:r>
              <a:rPr b="1" dirty="0" sz="2400" i="1" lang="en-IN">
                <a:solidFill>
                  <a:srgbClr val="FF0000"/>
                </a:solidFill>
                <a:latin typeface="Times New Roman" pitchFamily="18" charset="0"/>
                <a:cs typeface="Times New Roman" pitchFamily="18" charset="0"/>
              </a:rPr>
              <a:t>2.  </a:t>
            </a:r>
            <a:r>
              <a:rPr b="1" dirty="0" sz="2400" lang="en-IN" u="sng">
                <a:solidFill>
                  <a:srgbClr val="FF0000"/>
                </a:solidFill>
                <a:latin typeface="Times New Roman" pitchFamily="18" charset="0"/>
                <a:cs typeface="Times New Roman" pitchFamily="18" charset="0"/>
              </a:rPr>
              <a:t>Feature Collection</a:t>
            </a:r>
            <a:r>
              <a:rPr b="1" dirty="0" sz="2400" i="1" lang="en-IN">
                <a:solidFill>
                  <a:srgbClr val="FF0000"/>
                </a:solidFill>
                <a:latin typeface="Times New Roman" pitchFamily="18" charset="0"/>
                <a:cs typeface="Times New Roman" pitchFamily="18" charset="0"/>
              </a:rPr>
              <a:t>:</a:t>
            </a:r>
          </a:p>
          <a:p>
            <a:pPr algn="just" indent="-342900" marL="342900"/>
            <a:r>
              <a:rPr b="1" dirty="0" sz="2400" i="1" lang="en-IN">
                <a:latin typeface="Times New Roman" pitchFamily="18" charset="0"/>
                <a:cs typeface="Times New Roman" pitchFamily="18" charset="0"/>
              </a:rPr>
              <a:t>                   </a:t>
            </a:r>
            <a:r>
              <a:rPr b="1" dirty="0" sz="2400" i="1" lang="en-IN">
                <a:solidFill>
                  <a:srgbClr val="002060"/>
                </a:solidFill>
                <a:latin typeface="Times New Roman" pitchFamily="18" charset="0"/>
                <a:cs typeface="Times New Roman" pitchFamily="18" charset="0"/>
              </a:rPr>
              <a:t>The listed 10 features selected for analysis.  </a:t>
            </a:r>
          </a:p>
          <a:p>
            <a:pPr algn="just" indent="-342900" marL="342900"/>
            <a:r>
              <a:rPr b="1" dirty="0" sz="2400" i="1" lang="en-IN">
                <a:solidFill>
                  <a:srgbClr val="FF0000"/>
                </a:solidFill>
                <a:latin typeface="Times New Roman" pitchFamily="18" charset="0"/>
                <a:cs typeface="Times New Roman" pitchFamily="18" charset="0"/>
              </a:rPr>
              <a:t>3.  </a:t>
            </a:r>
            <a:r>
              <a:rPr b="1" dirty="0" sz="2400" lang="en-IN" u="sng">
                <a:solidFill>
                  <a:srgbClr val="FF0000"/>
                </a:solidFill>
                <a:latin typeface="Times New Roman" pitchFamily="18" charset="0"/>
                <a:cs typeface="Times New Roman" pitchFamily="18" charset="0"/>
              </a:rPr>
              <a:t>Data Cleaning:</a:t>
            </a:r>
          </a:p>
          <a:p>
            <a:pPr algn="just" indent="-342900" marL="342900"/>
            <a:r>
              <a:rPr b="1" dirty="0" sz="2400" i="1" lang="en-IN">
                <a:latin typeface="Times New Roman" pitchFamily="18" charset="0"/>
                <a:cs typeface="Times New Roman" pitchFamily="18" charset="0"/>
              </a:rPr>
              <a:t>                   </a:t>
            </a:r>
            <a:r>
              <a:rPr b="1" dirty="0" sz="2400" i="1" lang="en-IN">
                <a:solidFill>
                  <a:srgbClr val="002060"/>
                </a:solidFill>
                <a:latin typeface="Times New Roman" pitchFamily="18" charset="0"/>
                <a:cs typeface="Times New Roman" pitchFamily="18" charset="0"/>
              </a:rPr>
              <a:t>Handling missing values.  </a:t>
            </a:r>
          </a:p>
          <a:p>
            <a:pPr algn="just" indent="-342900" marL="342900"/>
            <a:r>
              <a:rPr b="1" dirty="0" sz="2400" i="1" lang="en-IN">
                <a:solidFill>
                  <a:srgbClr val="FF0000"/>
                </a:solidFill>
                <a:latin typeface="Times New Roman" pitchFamily="18" charset="0"/>
                <a:cs typeface="Times New Roman" pitchFamily="18" charset="0"/>
              </a:rPr>
              <a:t>4.  </a:t>
            </a:r>
            <a:r>
              <a:rPr b="1" dirty="0" sz="2400" lang="en-IN" u="sng">
                <a:solidFill>
                  <a:srgbClr val="FF0000"/>
                </a:solidFill>
                <a:latin typeface="Times New Roman" pitchFamily="18" charset="0"/>
                <a:cs typeface="Times New Roman" pitchFamily="18" charset="0"/>
              </a:rPr>
              <a:t>Calculation of Performance Level</a:t>
            </a:r>
            <a:r>
              <a:rPr b="1" dirty="0" sz="2400" i="1" lang="en-IN">
                <a:solidFill>
                  <a:srgbClr val="FF0000"/>
                </a:solidFill>
                <a:latin typeface="Times New Roman" pitchFamily="18" charset="0"/>
                <a:cs typeface="Times New Roman" pitchFamily="18" charset="0"/>
              </a:rPr>
              <a:t>:</a:t>
            </a:r>
          </a:p>
          <a:p>
            <a:pPr algn="just" indent="-342900" marL="342900"/>
            <a:r>
              <a:rPr b="1" dirty="0" sz="2400" i="1" lang="en-IN">
                <a:solidFill>
                  <a:srgbClr val="002060"/>
                </a:solidFill>
                <a:latin typeface="Times New Roman" pitchFamily="18" charset="0"/>
                <a:cs typeface="Times New Roman" pitchFamily="18" charset="0"/>
              </a:rPr>
              <a:t>                  Using employee rating to determine performance. </a:t>
            </a:r>
          </a:p>
          <a:p>
            <a:pPr algn="just" indent="-342900" marL="342900"/>
            <a:r>
              <a:rPr b="1" dirty="0" sz="2400" i="1" lang="en-IN">
                <a:solidFill>
                  <a:srgbClr val="002060"/>
                </a:solidFill>
                <a:latin typeface="Times New Roman" pitchFamily="18" charset="0"/>
                <a:cs typeface="Times New Roman" pitchFamily="18" charset="0"/>
              </a:rPr>
              <a:t> </a:t>
            </a:r>
            <a:r>
              <a:rPr b="1" dirty="0" sz="2400" i="1" lang="en-IN">
                <a:solidFill>
                  <a:srgbClr val="FF0000"/>
                </a:solidFill>
                <a:latin typeface="Times New Roman" pitchFamily="18" charset="0"/>
                <a:cs typeface="Times New Roman" pitchFamily="18" charset="0"/>
              </a:rPr>
              <a:t>5.  </a:t>
            </a:r>
            <a:r>
              <a:rPr b="1" dirty="0" sz="2400" lang="en-IN" u="sng">
                <a:solidFill>
                  <a:srgbClr val="FF0000"/>
                </a:solidFill>
                <a:latin typeface="Times New Roman" pitchFamily="18" charset="0"/>
                <a:cs typeface="Times New Roman" pitchFamily="18" charset="0"/>
              </a:rPr>
              <a:t>Summary of Pivot Level: </a:t>
            </a:r>
          </a:p>
          <a:p>
            <a:pPr algn="just" indent="-342900" marL="342900"/>
            <a:r>
              <a:rPr b="1" dirty="0" sz="2400" i="1" lang="en-IN">
                <a:solidFill>
                  <a:srgbClr val="002060"/>
                </a:solidFill>
                <a:latin typeface="Times New Roman" pitchFamily="18" charset="0"/>
                <a:cs typeface="Times New Roman" pitchFamily="18" charset="0"/>
              </a:rPr>
              <a:t>                  Organizing data using pivot tables. </a:t>
            </a:r>
          </a:p>
          <a:p>
            <a:pPr algn="just" indent="-342900" marL="342900"/>
            <a:r>
              <a:rPr b="1" dirty="0" sz="2400" i="1" lang="en-IN">
                <a:solidFill>
                  <a:srgbClr val="002060"/>
                </a:solidFill>
                <a:latin typeface="Times New Roman" pitchFamily="18" charset="0"/>
                <a:cs typeface="Times New Roman" pitchFamily="18" charset="0"/>
              </a:rPr>
              <a:t> </a:t>
            </a:r>
            <a:r>
              <a:rPr b="1" dirty="0" sz="2400" i="1" lang="en-IN">
                <a:solidFill>
                  <a:srgbClr val="FF0000"/>
                </a:solidFill>
                <a:latin typeface="Times New Roman" pitchFamily="18" charset="0"/>
                <a:cs typeface="Times New Roman" pitchFamily="18" charset="0"/>
              </a:rPr>
              <a:t>6.  </a:t>
            </a:r>
            <a:r>
              <a:rPr b="1" dirty="0" sz="2400" lang="en-IN" u="sng">
                <a:solidFill>
                  <a:srgbClr val="FF0000"/>
                </a:solidFill>
                <a:latin typeface="Times New Roman" pitchFamily="18" charset="0"/>
                <a:cs typeface="Times New Roman" pitchFamily="18" charset="0"/>
              </a:rPr>
              <a:t>Visualization: </a:t>
            </a:r>
          </a:p>
          <a:p>
            <a:pPr algn="just" indent="-342900" marL="342900"/>
            <a:r>
              <a:rPr b="1" dirty="0" sz="2400" i="1" lang="en-IN">
                <a:solidFill>
                  <a:srgbClr val="002060"/>
                </a:solidFill>
                <a:latin typeface="Times New Roman" pitchFamily="18" charset="0"/>
                <a:cs typeface="Times New Roman" pitchFamily="18" charset="0"/>
              </a:rPr>
              <a:t>                 Graphical representation using pivot tables</a:t>
            </a:r>
            <a:r>
              <a:rPr b="1" dirty="0" sz="2400" i="1" lang="en-IN">
                <a:latin typeface="Times New Roman" pitchFamily="18" charset="0"/>
                <a:cs typeface="Times New Roman" pitchFamily="18" charset="0"/>
              </a:rPr>
              <a:t>.</a:t>
            </a:r>
          </a:p>
        </p:txBody>
      </p:sp>
    </p:spTree>
  </p:cSld>
  <p:clrMapOvr>
    <a:masterClrMapping/>
  </p:clrMapOvr>
  <p:transition>
    <p:strips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32" name="object 7"/>
          <p:cNvSpPr txBox="1">
            <a:spLocks noGrp="1"/>
          </p:cNvSpPr>
          <p:nvPr>
            <p:ph type="title"/>
          </p:nvPr>
        </p:nvSpPr>
        <p:spPr>
          <a:xfrm>
            <a:off x="755331" y="390259"/>
            <a:ext cx="5178901" cy="546734"/>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33" name="object 9"/>
          <p:cNvSpPr txBox="1"/>
          <p:nvPr/>
        </p:nvSpPr>
        <p:spPr>
          <a:xfrm>
            <a:off x="11277219" y="6483613"/>
            <a:ext cx="485775" cy="181497"/>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048634" name="Rectangle 7"/>
          <p:cNvSpPr/>
          <p:nvPr/>
        </p:nvSpPr>
        <p:spPr>
          <a:xfrm>
            <a:off x="762000" y="1676402"/>
            <a:ext cx="7467600" cy="891540"/>
          </a:xfrm>
          <a:prstGeom prst="rect"/>
        </p:spPr>
        <p:txBody>
          <a:bodyPr wrap="square">
            <a:spAutoFit/>
          </a:bodyPr>
          <a:p>
            <a:r>
              <a:rPr dirty="0" lang="en-IN"/>
              <a:t>=IF(AND(Z8&gt;=5),"VERY HIGH",IF(AND(Z8&gt;=4),"HIGH",IF(AND(Z8&gt;=3),"MED","LOW")))</a:t>
            </a:r>
          </a:p>
          <a:p>
            <a:endParaRPr dirty="0" lang="en-IN"/>
          </a:p>
        </p:txBody>
      </p:sp>
      <p:graphicFrame>
        <p:nvGraphicFramePr>
          <p:cNvPr id="4194304" name="Chart 9"/>
          <p:cNvGraphicFramePr>
            <a:graphicFrameLocks/>
          </p:cNvGraphicFramePr>
          <p:nvPr/>
        </p:nvGraphicFramePr>
        <p:xfrm>
          <a:off x="4876802" y="1905004"/>
          <a:ext cx="5372100" cy="370522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5" name="Chart 10"/>
          <p:cNvGraphicFramePr>
            <a:graphicFrameLocks/>
          </p:cNvGraphicFramePr>
          <p:nvPr/>
        </p:nvGraphicFramePr>
        <p:xfrm>
          <a:off x="0" y="28956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strips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35"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36" name="Rectangle 2"/>
          <p:cNvSpPr/>
          <p:nvPr/>
        </p:nvSpPr>
        <p:spPr>
          <a:xfrm>
            <a:off x="1295400" y="1295404"/>
            <a:ext cx="7162800" cy="4358640"/>
          </a:xfrm>
          <a:prstGeom prst="rect"/>
        </p:spPr>
        <p:txBody>
          <a:bodyPr wrap="square">
            <a:spAutoFit/>
          </a:bodyPr>
          <a:p>
            <a:pPr algn="just">
              <a:lnSpc>
                <a:spcPct val="150000"/>
              </a:lnSpc>
            </a:pPr>
            <a:r>
              <a:rPr b="1" dirty="0" sz="2400" i="1" lang="en-IN">
                <a:solidFill>
                  <a:srgbClr val="002060"/>
                </a:solidFill>
                <a:latin typeface="Times New Roman" pitchFamily="18" charset="0"/>
                <a:cs typeface="Times New Roman" pitchFamily="18" charset="0"/>
              </a:rPr>
              <a:t>The employee data analysis conducted using Excel has provided valuable insights into workforce performance and trends within the organization. By systematically collecting, cleaning, and analyzing key employee data, we have been able to:</a:t>
            </a:r>
          </a:p>
          <a:p>
            <a:pPr algn="just" indent="-342900" marL="342900">
              <a:lnSpc>
                <a:spcPct val="150000"/>
              </a:lnSpc>
              <a:buAutoNum type="arabicPeriod"/>
            </a:pPr>
            <a:r>
              <a:rPr b="1" dirty="0" sz="2400" i="1" lang="en-IN">
                <a:solidFill>
                  <a:srgbClr val="002060"/>
                </a:solidFill>
                <a:latin typeface="Times New Roman" pitchFamily="18" charset="0"/>
                <a:cs typeface="Times New Roman" pitchFamily="18" charset="0"/>
              </a:rPr>
              <a:t>Identify Performance Trends </a:t>
            </a:r>
          </a:p>
          <a:p>
            <a:pPr algn="just" indent="-342900" marL="342900">
              <a:lnSpc>
                <a:spcPct val="150000"/>
              </a:lnSpc>
            </a:pPr>
            <a:r>
              <a:rPr b="1" dirty="0" sz="2400" i="1" lang="en-IN">
                <a:solidFill>
                  <a:srgbClr val="002060"/>
                </a:solidFill>
                <a:latin typeface="Times New Roman" pitchFamily="18" charset="0"/>
                <a:cs typeface="Times New Roman" pitchFamily="18" charset="0"/>
              </a:rPr>
              <a:t> 2. Highlight Key Metrics</a:t>
            </a:r>
          </a:p>
          <a:p>
            <a:pPr algn="just" indent="-342900" marL="342900">
              <a:lnSpc>
                <a:spcPct val="150000"/>
              </a:lnSpc>
            </a:pPr>
            <a:r>
              <a:rPr b="1" dirty="0" sz="2400" i="1" lang="en-IN">
                <a:solidFill>
                  <a:srgbClr val="002060"/>
                </a:solidFill>
                <a:latin typeface="Times New Roman" pitchFamily="18" charset="0"/>
                <a:cs typeface="Times New Roman" pitchFamily="18" charset="0"/>
              </a:rPr>
              <a:t>3. Utilize Advanced Excel Tools</a:t>
            </a:r>
          </a:p>
        </p:txBody>
      </p:sp>
    </p:spTree>
  </p:cSld>
  <p:clrMapOvr>
    <a:masterClrMapping/>
  </p:clrMapOvr>
  <p:transition>
    <p:strips dir="ru"/>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00" name="object 17"/>
          <p:cNvSpPr txBox="1">
            <a:spLocks noGrp="1"/>
          </p:cNvSpPr>
          <p:nvPr>
            <p:ph type="title"/>
          </p:nvPr>
        </p:nvSpPr>
        <p:spPr>
          <a:xfrm>
            <a:off x="739778" y="829630"/>
            <a:ext cx="3909695" cy="570669"/>
          </a:xfrm>
          <a:prstGeom prst="rect"/>
        </p:spPr>
        <p:txBody>
          <a:bodyPr bIns="0" lIns="0" rIns="0" rtlCol="0" tIns="16510" vert="horz" wrap="square">
            <a:spAutoFit/>
          </a:bodyPr>
          <a:p>
            <a:pPr marL="12700">
              <a:lnSpc>
                <a:spcPct val="100000"/>
              </a:lnSpc>
              <a:spcBef>
                <a:spcPts val="130"/>
              </a:spcBef>
            </a:pPr>
            <a:r>
              <a:rPr dirty="0" sz="3600" spc="5">
                <a:latin typeface="Times New Roman" pitchFamily="18" charset="0"/>
                <a:cs typeface="Times New Roman" pitchFamily="18" charset="0"/>
              </a:rPr>
              <a:t>PROJECT</a:t>
            </a:r>
            <a:r>
              <a:rPr dirty="0" sz="3600" spc="-85">
                <a:latin typeface="Times New Roman" pitchFamily="18" charset="0"/>
                <a:cs typeface="Times New Roman" pitchFamily="18" charset="0"/>
              </a:rPr>
              <a:t> </a:t>
            </a:r>
            <a:r>
              <a:rPr dirty="0" sz="3600" spc="25">
                <a:latin typeface="Times New Roman" pitchFamily="18" charset="0"/>
                <a:cs typeface="Times New Roman" pitchFamily="18" charset="0"/>
              </a:rPr>
              <a:t>TITLE</a:t>
            </a:r>
            <a:endParaRPr dirty="0" sz="3600">
              <a:latin typeface="Times New Roman" pitchFamily="18" charset="0"/>
              <a:cs typeface="Times New Roman" pitchFamily="18" charset="0"/>
            </a:endParaRPr>
          </a:p>
        </p:txBody>
      </p:sp>
      <p:sp>
        <p:nvSpPr>
          <p:cNvPr id="1048601" name="object 22"/>
          <p:cNvSpPr txBox="1">
            <a:spLocks noGrp="1"/>
          </p:cNvSpPr>
          <p:nvPr>
            <p:ph type="sldNum" sz="quarter" idx="12"/>
          </p:nvPr>
        </p:nvSpPr>
        <p:spPr>
          <a:xfrm>
            <a:off x="10838688" y="5734053"/>
            <a:ext cx="812800" cy="1847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02" name="TextBox 22"/>
          <p:cNvSpPr txBox="1"/>
          <p:nvPr/>
        </p:nvSpPr>
        <p:spPr>
          <a:xfrm>
            <a:off x="1217523" y="2123271"/>
            <a:ext cx="8593228" cy="1412241"/>
          </a:xfrm>
          <a:prstGeom prst="rect"/>
          <a:scene3d>
            <a:camera prst="orthographicFront"/>
            <a:lightRig dir="t" rig="threePt"/>
          </a:scene3d>
          <a:sp3d>
            <a:bevelT prst="relaxedInset"/>
          </a:sp3d>
        </p:spPr>
        <p:style>
          <a:lnRef idx="2">
            <a:schemeClr val="accent2"/>
          </a:lnRef>
          <a:fillRef idx="1">
            <a:schemeClr val="lt1"/>
          </a:fillRef>
          <a:effectRef idx="0">
            <a:schemeClr val="accent2"/>
          </a:effectRef>
          <a:fontRef idx="minor">
            <a:schemeClr val="dk1"/>
          </a:fontRef>
        </p:style>
        <p:txBody>
          <a:bodyPr rtlCol="0" wrap="square">
            <a:spAutoFit/>
          </a:bodyPr>
          <a:p>
            <a:r>
              <a:rPr b="1" dirty="0" sz="4400" i="1" lang="en-US">
                <a:solidFill>
                  <a:srgbClr val="7030A0"/>
                </a:solidFill>
                <a:latin typeface="Times New Roman" pitchFamily="18" charset="0"/>
                <a:cs typeface="Times New Roman" pitchFamily="18" charset="0"/>
              </a:rPr>
              <a:t>Employee Performance Analysis using Excel</a:t>
            </a:r>
            <a:endParaRPr dirty="0" sz="2800" i="1" lang="en-IN">
              <a:solidFill>
                <a:srgbClr val="7030A0"/>
              </a:solidFill>
              <a:latin typeface="Times New Roman" pitchFamily="18" charset="0"/>
              <a:cs typeface="Times New Roman" pitchFamily="18" charset="0"/>
            </a:endParaRPr>
          </a:p>
        </p:txBody>
      </p:sp>
    </p:spTree>
  </p:cSld>
  <p:clrMapOvr>
    <a:masterClrMapping/>
  </p:clrMapOvr>
  <p:transition>
    <p:strips dir="ru"/>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03" name="object 15"/>
          <p:cNvSpPr/>
          <p:nvPr/>
        </p:nvSpPr>
        <p:spPr>
          <a:xfrm>
            <a:off x="7362827" y="447675"/>
            <a:ext cx="361951"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04" name="object 16"/>
          <p:cNvSpPr/>
          <p:nvPr/>
        </p:nvSpPr>
        <p:spPr>
          <a:xfrm>
            <a:off x="11010902"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2" name="object 17"/>
          <p:cNvPicPr>
            <a:picLocks/>
          </p:cNvPicPr>
          <p:nvPr/>
        </p:nvPicPr>
        <p:blipFill>
          <a:blip xmlns:r="http://schemas.openxmlformats.org/officeDocument/2006/relationships" r:embed="rId1" cstate="print"/>
          <a:stretch>
            <a:fillRect/>
          </a:stretch>
        </p:blipFill>
        <p:spPr>
          <a:xfrm>
            <a:off x="10687049" y="6134100"/>
            <a:ext cx="247651" cy="247650"/>
          </a:xfrm>
          <a:prstGeom prst="rect"/>
        </p:spPr>
      </p:pic>
      <p:pic>
        <p:nvPicPr>
          <p:cNvPr id="2097153" name="object 20"/>
          <p:cNvPicPr>
            <a:picLocks/>
          </p:cNvPicPr>
          <p:nvPr/>
        </p:nvPicPr>
        <p:blipFill>
          <a:blip xmlns:r="http://schemas.openxmlformats.org/officeDocument/2006/relationships" r:embed="rId2" cstate="print"/>
          <a:stretch>
            <a:fillRect/>
          </a:stretch>
        </p:blipFill>
        <p:spPr>
          <a:xfrm>
            <a:off x="9753600" y="3505200"/>
            <a:ext cx="2438400" cy="3352800"/>
          </a:xfrm>
          <a:prstGeom prst="rect"/>
        </p:spPr>
      </p:pic>
      <p:sp>
        <p:nvSpPr>
          <p:cNvPr id="1048605" name="object 21"/>
          <p:cNvSpPr txBox="1">
            <a:spLocks noGrp="1"/>
          </p:cNvSpPr>
          <p:nvPr>
            <p:ph type="title"/>
          </p:nvPr>
        </p:nvSpPr>
        <p:spPr>
          <a:xfrm>
            <a:off x="739775" y="445388"/>
            <a:ext cx="2357120" cy="629018"/>
          </a:xfrm>
          <a:prstGeom prst="rect"/>
        </p:spPr>
        <p:txBody>
          <a:bodyPr bIns="0" lIns="0" rIns="0" rtlCol="0" tIns="13335" vert="horz" wrap="square">
            <a:spAutoFit/>
          </a:bodyPr>
          <a:p>
            <a:pPr marL="12700">
              <a:lnSpc>
                <a:spcPct val="100000"/>
              </a:lnSpc>
              <a:spcBef>
                <a:spcPts val="105"/>
              </a:spcBef>
            </a:pPr>
            <a:r>
              <a:rPr dirty="0" sz="4000" spc="25">
                <a:latin typeface="Times New Roman" pitchFamily="18" charset="0"/>
                <a:cs typeface="Times New Roman" pitchFamily="18" charset="0"/>
              </a:rPr>
              <a:t>A</a:t>
            </a:r>
            <a:r>
              <a:rPr dirty="0" sz="4000" spc="-5">
                <a:latin typeface="Times New Roman" pitchFamily="18" charset="0"/>
                <a:cs typeface="Times New Roman" pitchFamily="18" charset="0"/>
              </a:rPr>
              <a:t>G</a:t>
            </a:r>
            <a:r>
              <a:rPr dirty="0" sz="4000" spc="-35">
                <a:latin typeface="Times New Roman" pitchFamily="18" charset="0"/>
                <a:cs typeface="Times New Roman" pitchFamily="18" charset="0"/>
              </a:rPr>
              <a:t>E</a:t>
            </a:r>
            <a:r>
              <a:rPr dirty="0" sz="4000" spc="15">
                <a:latin typeface="Times New Roman" pitchFamily="18" charset="0"/>
                <a:cs typeface="Times New Roman" pitchFamily="18" charset="0"/>
              </a:rPr>
              <a:t>N</a:t>
            </a:r>
            <a:r>
              <a:rPr dirty="0" sz="4000">
                <a:latin typeface="Times New Roman" pitchFamily="18" charset="0"/>
                <a:cs typeface="Times New Roman" pitchFamily="18" charset="0"/>
              </a:rPr>
              <a:t>DA</a:t>
            </a:r>
          </a:p>
        </p:txBody>
      </p:sp>
      <p:sp>
        <p:nvSpPr>
          <p:cNvPr id="1048606" name="object 22"/>
          <p:cNvSpPr txBox="1">
            <a:spLocks noGrp="1"/>
          </p:cNvSpPr>
          <p:nvPr>
            <p:ph type="sldNum" sz="quarter" idx="12"/>
          </p:nvPr>
        </p:nvSpPr>
        <p:spPr>
          <a:xfrm>
            <a:off x="10838688" y="5734053"/>
            <a:ext cx="812800" cy="1847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07" name="TextBox 22"/>
          <p:cNvSpPr txBox="1"/>
          <p:nvPr/>
        </p:nvSpPr>
        <p:spPr>
          <a:xfrm>
            <a:off x="2362200" y="816205"/>
            <a:ext cx="5029200" cy="5958840"/>
          </a:xfrm>
          <a:prstGeom prst="rect"/>
          <a:noFill/>
        </p:spPr>
        <p:txBody>
          <a:bodyPr anchor="ctr" rtlCol="0" wrap="square">
            <a:spAutoFit/>
          </a:bodyPr>
          <a:p>
            <a:pPr algn="l"/>
            <a:endParaRPr b="0" dirty="0" sz="2800" i="0" lang="en-US">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b="1" dirty="0" sz="2800" i="1" lang="en-US">
                <a:solidFill>
                  <a:srgbClr val="002060"/>
                </a:solidFill>
                <a:effectLst/>
                <a:latin typeface="Times New Roman" panose="02020603050405020304" pitchFamily="18" charset="0"/>
                <a:cs typeface="Times New Roman" panose="02020603050405020304" pitchFamily="18" charset="0"/>
              </a:rPr>
              <a:t> Problem Statement</a:t>
            </a:r>
          </a:p>
          <a:p>
            <a:pPr algn="just">
              <a:lnSpc>
                <a:spcPct val="150000"/>
              </a:lnSpc>
              <a:buFont typeface="+mj-lt"/>
              <a:buAutoNum type="arabicPeriod"/>
            </a:pPr>
            <a:r>
              <a:rPr b="1" dirty="0" sz="2800" i="1" lang="en-US">
                <a:solidFill>
                  <a:srgbClr val="002060"/>
                </a:solidFill>
                <a:effectLst/>
                <a:latin typeface="Times New Roman" panose="02020603050405020304" pitchFamily="18" charset="0"/>
                <a:cs typeface="Times New Roman" panose="02020603050405020304" pitchFamily="18" charset="0"/>
              </a:rPr>
              <a:t> Project Overview</a:t>
            </a:r>
          </a:p>
          <a:p>
            <a:pPr algn="just">
              <a:lnSpc>
                <a:spcPct val="150000"/>
              </a:lnSpc>
              <a:buFont typeface="+mj-lt"/>
              <a:buAutoNum type="arabicPeriod"/>
            </a:pPr>
            <a:r>
              <a:rPr b="1" dirty="0" sz="2800" i="1" lang="en-US">
                <a:solidFill>
                  <a:srgbClr val="002060"/>
                </a:solidFill>
                <a:effectLst/>
                <a:latin typeface="Times New Roman" panose="02020603050405020304" pitchFamily="18" charset="0"/>
                <a:cs typeface="Times New Roman" panose="02020603050405020304" pitchFamily="18" charset="0"/>
              </a:rPr>
              <a:t> End Users</a:t>
            </a:r>
          </a:p>
          <a:p>
            <a:pPr algn="just">
              <a:lnSpc>
                <a:spcPct val="150000"/>
              </a:lnSpc>
              <a:buFont typeface="+mj-lt"/>
              <a:buAutoNum type="arabicPeriod"/>
            </a:pPr>
            <a:r>
              <a:rPr b="1" dirty="0" sz="2800" i="1" lang="en-US">
                <a:solidFill>
                  <a:srgbClr val="002060"/>
                </a:solidFill>
                <a:effectLst/>
                <a:latin typeface="Times New Roman" panose="02020603050405020304" pitchFamily="18" charset="0"/>
                <a:cs typeface="Times New Roman" panose="02020603050405020304" pitchFamily="18" charset="0"/>
              </a:rPr>
              <a:t> Our Solution And Proposition</a:t>
            </a:r>
          </a:p>
          <a:p>
            <a:pPr algn="just">
              <a:lnSpc>
                <a:spcPct val="150000"/>
              </a:lnSpc>
              <a:buFont typeface="+mj-lt"/>
              <a:buAutoNum type="arabicPeriod"/>
            </a:pPr>
            <a:r>
              <a:rPr b="1" dirty="0" sz="2800" i="1" lang="en-US">
                <a:solidFill>
                  <a:srgbClr val="002060"/>
                </a:solidFill>
                <a:latin typeface="Times New Roman" panose="02020603050405020304" pitchFamily="18" charset="0"/>
                <a:cs typeface="Times New Roman" panose="02020603050405020304" pitchFamily="18" charset="0"/>
              </a:rPr>
              <a:t> Dataset Description</a:t>
            </a:r>
            <a:endParaRPr b="1" dirty="0" sz="2800" i="1" lang="en-US">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b="1" dirty="0" sz="2800" i="1" lang="en-US">
                <a:solidFill>
                  <a:srgbClr val="002060"/>
                </a:solidFill>
                <a:effectLst/>
                <a:latin typeface="Times New Roman" panose="02020603050405020304" pitchFamily="18" charset="0"/>
                <a:cs typeface="Times New Roman" panose="02020603050405020304" pitchFamily="18" charset="0"/>
              </a:rPr>
              <a:t> Modelling Approach</a:t>
            </a:r>
          </a:p>
          <a:p>
            <a:pPr algn="just">
              <a:lnSpc>
                <a:spcPct val="150000"/>
              </a:lnSpc>
              <a:buFont typeface="+mj-lt"/>
              <a:buAutoNum type="arabicPeriod"/>
            </a:pPr>
            <a:r>
              <a:rPr b="1" dirty="0" sz="2800" i="1" lang="en-US">
                <a:solidFill>
                  <a:srgbClr val="002060"/>
                </a:solidFill>
                <a:effectLst/>
                <a:latin typeface="Times New Roman" panose="02020603050405020304" pitchFamily="18" charset="0"/>
                <a:cs typeface="Times New Roman" panose="02020603050405020304" pitchFamily="18" charset="0"/>
              </a:rPr>
              <a:t> Results And </a:t>
            </a:r>
            <a:r>
              <a:rPr b="1" dirty="0" sz="2800" i="1" lang="en-US">
                <a:solidFill>
                  <a:srgbClr val="002060"/>
                </a:solidFill>
                <a:latin typeface="Times New Roman" panose="02020603050405020304" pitchFamily="18" charset="0"/>
                <a:cs typeface="Times New Roman" panose="02020603050405020304" pitchFamily="18" charset="0"/>
              </a:rPr>
              <a:t>Discussion</a:t>
            </a:r>
            <a:endParaRPr b="1" dirty="0" sz="2800" i="1" lang="en-US">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b="1" dirty="0" sz="2800" i="1" lang="en-US">
                <a:solidFill>
                  <a:srgbClr val="002060"/>
                </a:solidFill>
                <a:effectLst/>
                <a:latin typeface="Times New Roman" panose="02020603050405020304" pitchFamily="18" charset="0"/>
                <a:cs typeface="Times New Roman" panose="02020603050405020304" pitchFamily="18" charset="0"/>
              </a:rPr>
              <a:t> Conclusion</a:t>
            </a:r>
          </a:p>
          <a:p>
            <a:pPr algn="just"/>
            <a:endParaRPr b="1" dirty="0" sz="2800" i="1" lang="en-IN">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ransition>
    <p:strips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pic>
        <p:nvPicPr>
          <p:cNvPr id="2097154" name="object 5"/>
          <p:cNvPicPr>
            <a:picLocks/>
          </p:cNvPicPr>
          <p:nvPr/>
        </p:nvPicPr>
        <p:blipFill>
          <a:blip xmlns:r="http://schemas.openxmlformats.org/officeDocument/2006/relationships" r:embed="rId1" cstate="print"/>
          <a:stretch>
            <a:fillRect/>
          </a:stretch>
        </p:blipFill>
        <p:spPr>
          <a:xfrm>
            <a:off x="8686800" y="2971800"/>
            <a:ext cx="2762251" cy="3257550"/>
          </a:xfrm>
          <a:prstGeom prst="rect"/>
        </p:spPr>
      </p:pic>
      <p:sp>
        <p:nvSpPr>
          <p:cNvPr id="1048608" name="object 7"/>
          <p:cNvSpPr txBox="1">
            <a:spLocks noGrp="1"/>
          </p:cNvSpPr>
          <p:nvPr>
            <p:ph type="title"/>
          </p:nvPr>
        </p:nvSpPr>
        <p:spPr>
          <a:xfrm>
            <a:off x="834072" y="1245024"/>
            <a:ext cx="563689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09" name="object 10"/>
          <p:cNvSpPr txBox="1">
            <a:spLocks noGrp="1"/>
          </p:cNvSpPr>
          <p:nvPr>
            <p:ph type="sldNum" sz="quarter" idx="12"/>
          </p:nvPr>
        </p:nvSpPr>
        <p:spPr>
          <a:xfrm>
            <a:off x="10838688" y="5734053"/>
            <a:ext cx="812800" cy="1847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10" name="Rectangle 10"/>
          <p:cNvSpPr/>
          <p:nvPr/>
        </p:nvSpPr>
        <p:spPr>
          <a:xfrm>
            <a:off x="685800" y="2110890"/>
            <a:ext cx="7620000" cy="3863340"/>
          </a:xfrm>
          <a:prstGeom prst="rect"/>
        </p:spPr>
        <p:txBody>
          <a:bodyPr anchor="ctr" wrap="square">
            <a:spAutoFit/>
          </a:bodyPr>
          <a:p>
            <a:pPr algn="just"/>
            <a:r>
              <a:rPr b="1" dirty="0" sz="2800" i="1" lang="en-IN">
                <a:solidFill>
                  <a:srgbClr val="002060"/>
                </a:solidFill>
                <a:latin typeface="Times New Roman" pitchFamily="18" charset="0"/>
                <a:cs typeface="Times New Roman" pitchFamily="18" charset="0"/>
              </a:rPr>
              <a:t>   In today's competitive business environment, organizations are constantly striving to maximize productivity and improve employee performance. To achieve this, it is crucial for managers and hr departments to have a clear understanding of the performance metrics of their employees. However, managing and analyzing large amounts of performance data can be challenging without the right tools.</a:t>
            </a:r>
          </a:p>
        </p:txBody>
      </p:sp>
    </p:spTree>
  </p:cSld>
  <p:clrMapOvr>
    <a:masterClrMapping/>
  </p:clrMapOvr>
  <p:transition>
    <p:strips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pic>
        <p:nvPicPr>
          <p:cNvPr id="2097155" name="object 5"/>
          <p:cNvPicPr>
            <a:picLocks/>
          </p:cNvPicPr>
          <p:nvPr/>
        </p:nvPicPr>
        <p:blipFill>
          <a:blip xmlns:r="http://schemas.openxmlformats.org/officeDocument/2006/relationships" r:embed="rId1" cstate="print"/>
          <a:stretch>
            <a:fillRect/>
          </a:stretch>
        </p:blipFill>
        <p:spPr>
          <a:xfrm>
            <a:off x="8305800" y="2743200"/>
            <a:ext cx="3533775" cy="3810000"/>
          </a:xfrm>
          <a:prstGeom prst="rect"/>
        </p:spPr>
      </p:pic>
      <p:sp>
        <p:nvSpPr>
          <p:cNvPr id="1048611" name="object 7"/>
          <p:cNvSpPr txBox="1">
            <a:spLocks noGrp="1"/>
          </p:cNvSpPr>
          <p:nvPr>
            <p:ph type="title"/>
          </p:nvPr>
        </p:nvSpPr>
        <p:spPr>
          <a:xfrm>
            <a:off x="739777" y="1499595"/>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12" name="object 10"/>
          <p:cNvSpPr txBox="1">
            <a:spLocks noGrp="1"/>
          </p:cNvSpPr>
          <p:nvPr>
            <p:ph type="sldNum" sz="quarter" idx="12"/>
          </p:nvPr>
        </p:nvSpPr>
        <p:spPr>
          <a:xfrm>
            <a:off x="10838688" y="5734053"/>
            <a:ext cx="812800" cy="1847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13" name="TextBox 10"/>
          <p:cNvSpPr txBox="1"/>
          <p:nvPr/>
        </p:nvSpPr>
        <p:spPr>
          <a:xfrm>
            <a:off x="990600" y="2133604"/>
            <a:ext cx="7924800" cy="802640"/>
          </a:xfrm>
          <a:prstGeom prst="rect"/>
          <a:noFill/>
        </p:spPr>
        <p:txBody>
          <a:bodyPr rtlCol="0" wrap="square">
            <a:spAutoFit/>
          </a:bodyPr>
          <a:p>
            <a:pPr algn="l"/>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14" name="Rectangle 11"/>
          <p:cNvSpPr/>
          <p:nvPr/>
        </p:nvSpPr>
        <p:spPr>
          <a:xfrm>
            <a:off x="1066800" y="2209804"/>
            <a:ext cx="6781800" cy="3444240"/>
          </a:xfrm>
          <a:prstGeom prst="rect"/>
        </p:spPr>
        <p:txBody>
          <a:bodyPr wrap="square">
            <a:spAutoFit/>
          </a:bodyPr>
          <a:p>
            <a:pPr algn="just"/>
            <a:r>
              <a:rPr b="1" dirty="0" sz="2000" i="1" lang="en-IN">
                <a:solidFill>
                  <a:srgbClr val="002060"/>
                </a:solidFill>
                <a:latin typeface="Times New Roman" pitchFamily="18" charset="0"/>
                <a:cs typeface="Times New Roman" pitchFamily="18" charset="0"/>
              </a:rPr>
              <a:t>    Enhanced ability to monitor and evaluate employee performance. Improved decision-making regarding employee development, rewards, and interventions. Increased efficiency in generating performance reports and insights. Greater transparency in performance evaluation processes, leading to more motivated and engaged employees. By leveraging Excel's capabilities for data analysis and visualization, this project aims to provide a scalable and cost-effective solution for employee performance management, supporting organizational goals and fostering a culture of continuous improvement.</a:t>
            </a:r>
          </a:p>
        </p:txBody>
      </p:sp>
    </p:spTree>
  </p:cSld>
  <p:clrMapOvr>
    <a:masterClrMapping/>
  </p:clrMapOvr>
  <p:transition>
    <p:strips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5" name="object 5"/>
          <p:cNvSpPr txBox="1">
            <a:spLocks noGrp="1"/>
          </p:cNvSpPr>
          <p:nvPr>
            <p:ph type="title"/>
          </p:nvPr>
        </p:nvSpPr>
        <p:spPr>
          <a:xfrm>
            <a:off x="699452" y="1143016"/>
            <a:ext cx="5014595" cy="499112"/>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sp>
        <p:nvSpPr>
          <p:cNvPr id="1048616" name="object 8"/>
          <p:cNvSpPr txBox="1">
            <a:spLocks noGrp="1"/>
          </p:cNvSpPr>
          <p:nvPr>
            <p:ph type="sldNum" sz="quarter" idx="12"/>
          </p:nvPr>
        </p:nvSpPr>
        <p:spPr>
          <a:xfrm>
            <a:off x="10838688" y="5734053"/>
            <a:ext cx="812800" cy="1847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17" name="Rectangle 8"/>
          <p:cNvSpPr/>
          <p:nvPr/>
        </p:nvSpPr>
        <p:spPr>
          <a:xfrm>
            <a:off x="1219200" y="1752601"/>
            <a:ext cx="8077200" cy="4491990"/>
          </a:xfrm>
          <a:prstGeom prst="rect"/>
        </p:spPr>
        <p:txBody>
          <a:bodyPr wrap="square">
            <a:spAutoFit/>
          </a:bodyPr>
          <a:p>
            <a:pPr algn="just">
              <a:lnSpc>
                <a:spcPct val="150000"/>
              </a:lnSpc>
            </a:pPr>
            <a:r>
              <a:rPr b="1" dirty="0" sz="2800" i="1" lang="en-IN">
                <a:solidFill>
                  <a:srgbClr val="002060"/>
                </a:solidFill>
                <a:latin typeface="Times New Roman" pitchFamily="18" charset="0"/>
                <a:cs typeface="Times New Roman" pitchFamily="18" charset="0"/>
              </a:rPr>
              <a:t>1. Human Resources (HR) Departments</a:t>
            </a:r>
          </a:p>
          <a:p>
            <a:pPr algn="just">
              <a:lnSpc>
                <a:spcPct val="150000"/>
              </a:lnSpc>
            </a:pPr>
            <a:r>
              <a:rPr b="1" dirty="0" sz="2800" i="1" lang="en-IN">
                <a:solidFill>
                  <a:srgbClr val="002060"/>
                </a:solidFill>
                <a:latin typeface="Times New Roman" pitchFamily="18" charset="0"/>
                <a:cs typeface="Times New Roman" pitchFamily="18" charset="0"/>
              </a:rPr>
              <a:t>2. Managers and Supervisors</a:t>
            </a:r>
          </a:p>
          <a:p>
            <a:pPr algn="just">
              <a:lnSpc>
                <a:spcPct val="150000"/>
              </a:lnSpc>
            </a:pPr>
            <a:r>
              <a:rPr b="1" dirty="0" sz="2800" i="1" lang="en-IN">
                <a:solidFill>
                  <a:srgbClr val="002060"/>
                </a:solidFill>
                <a:latin typeface="Times New Roman" pitchFamily="18" charset="0"/>
                <a:cs typeface="Times New Roman" pitchFamily="18" charset="0"/>
              </a:rPr>
              <a:t>3. Executives and Senior Management</a:t>
            </a:r>
          </a:p>
          <a:p>
            <a:pPr algn="just">
              <a:lnSpc>
                <a:spcPct val="150000"/>
              </a:lnSpc>
            </a:pPr>
            <a:r>
              <a:rPr b="1" dirty="0" sz="2800" i="1" lang="en-IN">
                <a:solidFill>
                  <a:srgbClr val="002060"/>
                </a:solidFill>
                <a:latin typeface="Times New Roman" pitchFamily="18" charset="0"/>
                <a:cs typeface="Times New Roman" pitchFamily="18" charset="0"/>
              </a:rPr>
              <a:t>4. Employees</a:t>
            </a:r>
          </a:p>
          <a:p>
            <a:pPr algn="just">
              <a:lnSpc>
                <a:spcPct val="150000"/>
              </a:lnSpc>
            </a:pPr>
            <a:r>
              <a:rPr b="1" dirty="0" sz="2800" i="1" lang="en-IN">
                <a:solidFill>
                  <a:srgbClr val="002060"/>
                </a:solidFill>
                <a:latin typeface="Times New Roman" pitchFamily="18" charset="0"/>
                <a:cs typeface="Times New Roman" pitchFamily="18" charset="0"/>
              </a:rPr>
              <a:t>5. Training and Development Teams</a:t>
            </a:r>
          </a:p>
          <a:p>
            <a:pPr algn="just">
              <a:lnSpc>
                <a:spcPct val="150000"/>
              </a:lnSpc>
            </a:pPr>
            <a:r>
              <a:rPr b="1" dirty="0" sz="2800" i="1" lang="en-IN">
                <a:solidFill>
                  <a:srgbClr val="002060"/>
                </a:solidFill>
                <a:latin typeface="Times New Roman" pitchFamily="18" charset="0"/>
                <a:cs typeface="Times New Roman" pitchFamily="18" charset="0"/>
              </a:rPr>
              <a:t>6. Compensation and Benefits Teams</a:t>
            </a:r>
          </a:p>
          <a:p>
            <a:pPr algn="just">
              <a:lnSpc>
                <a:spcPct val="150000"/>
              </a:lnSpc>
            </a:pPr>
            <a:r>
              <a:rPr b="1" dirty="0" sz="2800" i="1" lang="en-IN">
                <a:solidFill>
                  <a:srgbClr val="002060"/>
                </a:solidFill>
                <a:latin typeface="Times New Roman" pitchFamily="18" charset="0"/>
                <a:cs typeface="Times New Roman" pitchFamily="18" charset="0"/>
              </a:rPr>
              <a:t>7. Consultants and Analysts</a:t>
            </a:r>
          </a:p>
        </p:txBody>
      </p:sp>
    </p:spTree>
  </p:cSld>
  <p:clrMapOvr>
    <a:masterClrMapping/>
  </p:clrMapOvr>
  <p:transition>
    <p:strips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56" name="object 2"/>
          <p:cNvPicPr>
            <a:picLocks/>
          </p:cNvPicPr>
          <p:nvPr/>
        </p:nvPicPr>
        <p:blipFill>
          <a:blip xmlns:r="http://schemas.openxmlformats.org/officeDocument/2006/relationships" r:embed="rId1" cstate="print"/>
          <a:stretch>
            <a:fillRect/>
          </a:stretch>
        </p:blipFill>
        <p:spPr>
          <a:xfrm>
            <a:off x="2" y="3609975"/>
            <a:ext cx="2695575" cy="3248025"/>
          </a:xfrm>
          <a:prstGeom prst="rect"/>
        </p:spPr>
      </p:pic>
      <p:sp>
        <p:nvSpPr>
          <p:cNvPr id="1048618" name="object 6"/>
          <p:cNvSpPr txBox="1">
            <a:spLocks noGrp="1"/>
          </p:cNvSpPr>
          <p:nvPr>
            <p:ph type="title"/>
          </p:nvPr>
        </p:nvSpPr>
        <p:spPr>
          <a:xfrm>
            <a:off x="558167" y="1145248"/>
            <a:ext cx="9763125" cy="546737"/>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19" name="object 9"/>
          <p:cNvSpPr txBox="1">
            <a:spLocks noGrp="1"/>
          </p:cNvSpPr>
          <p:nvPr>
            <p:ph type="sldNum" sz="quarter" idx="12"/>
          </p:nvPr>
        </p:nvSpPr>
        <p:spPr>
          <a:xfrm>
            <a:off x="10838688" y="5734053"/>
            <a:ext cx="812800" cy="1847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20" name="Rectangle 9"/>
          <p:cNvSpPr/>
          <p:nvPr/>
        </p:nvSpPr>
        <p:spPr>
          <a:xfrm>
            <a:off x="609600" y="2002244"/>
            <a:ext cx="7239000" cy="1158241"/>
          </a:xfrm>
          <a:prstGeom prst="rect"/>
        </p:spPr>
        <p:txBody>
          <a:bodyPr anchor="ctr" wrap="square">
            <a:spAutoFit/>
          </a:bodyPr>
          <a:p>
            <a:pPr algn="just"/>
            <a:r>
              <a:rPr b="1" dirty="0" sz="2400" i="1" lang="en-IN">
                <a:latin typeface="Times New Roman" pitchFamily="18" charset="0"/>
                <a:cs typeface="Times New Roman" pitchFamily="18" charset="0"/>
              </a:rPr>
              <a:t>    </a:t>
            </a:r>
            <a:r>
              <a:rPr b="1" dirty="0" sz="2400" i="1" lang="en-IN">
                <a:solidFill>
                  <a:srgbClr val="002060"/>
                </a:solidFill>
                <a:latin typeface="Times New Roman" pitchFamily="18" charset="0"/>
                <a:cs typeface="Times New Roman" pitchFamily="18" charset="0"/>
              </a:rPr>
              <a:t>Your solution leverages Excel to provide a comprehensive, user-friendly, and cost-effective approach to employee performance analysis.</a:t>
            </a:r>
          </a:p>
        </p:txBody>
      </p:sp>
      <p:sp>
        <p:nvSpPr>
          <p:cNvPr id="1048621" name="Rectangle 10"/>
          <p:cNvSpPr/>
          <p:nvPr/>
        </p:nvSpPr>
        <p:spPr>
          <a:xfrm>
            <a:off x="3124200" y="3581400"/>
            <a:ext cx="6096000" cy="2288540"/>
          </a:xfrm>
          <a:prstGeom prst="rect"/>
        </p:spPr>
        <p:txBody>
          <a:bodyPr wrap="square">
            <a:spAutoFit/>
          </a:bodyPr>
          <a:p>
            <a:r>
              <a:rPr b="1" dirty="0" sz="2800" lang="en-IN"/>
              <a:t>Value Proposition:</a:t>
            </a:r>
          </a:p>
          <a:p>
            <a:pPr algn="just"/>
            <a:r>
              <a:rPr b="1" dirty="0" sz="2400" i="1" lang="en-IN">
                <a:solidFill>
                  <a:srgbClr val="002060"/>
                </a:solidFill>
                <a:latin typeface="Times New Roman" pitchFamily="18" charset="0"/>
                <a:cs typeface="Times New Roman" pitchFamily="18" charset="0"/>
              </a:rPr>
              <a:t> 1. Cost-Effectiveness</a:t>
            </a:r>
          </a:p>
          <a:p>
            <a:pPr algn="just"/>
            <a:r>
              <a:rPr b="1" dirty="0" sz="2400" i="1" lang="en-IN">
                <a:solidFill>
                  <a:srgbClr val="002060"/>
                </a:solidFill>
                <a:latin typeface="Times New Roman" pitchFamily="18" charset="0"/>
                <a:cs typeface="Times New Roman" pitchFamily="18" charset="0"/>
              </a:rPr>
              <a:t> 2. Ease of Use</a:t>
            </a:r>
          </a:p>
          <a:p>
            <a:pPr algn="just"/>
            <a:r>
              <a:rPr b="1" dirty="0" sz="2400" i="1" lang="en-IN">
                <a:solidFill>
                  <a:srgbClr val="002060"/>
                </a:solidFill>
                <a:latin typeface="Times New Roman" pitchFamily="18" charset="0"/>
                <a:cs typeface="Times New Roman" pitchFamily="18" charset="0"/>
              </a:rPr>
              <a:t> 3. Data Management</a:t>
            </a:r>
          </a:p>
          <a:p>
            <a:pPr algn="just"/>
            <a:r>
              <a:rPr b="1" dirty="0" sz="2400" i="1" lang="en-IN">
                <a:solidFill>
                  <a:srgbClr val="002060"/>
                </a:solidFill>
                <a:latin typeface="Times New Roman" pitchFamily="18" charset="0"/>
                <a:cs typeface="Times New Roman" pitchFamily="18" charset="0"/>
              </a:rPr>
              <a:t> 4. Customizable Analysis</a:t>
            </a:r>
          </a:p>
          <a:p>
            <a:pPr algn="just"/>
            <a:r>
              <a:rPr b="1" dirty="0" sz="2400" i="1" lang="en-IN">
                <a:solidFill>
                  <a:srgbClr val="002060"/>
                </a:solidFill>
                <a:latin typeface="Times New Roman" pitchFamily="18" charset="0"/>
                <a:cs typeface="Times New Roman" pitchFamily="18" charset="0"/>
              </a:rPr>
              <a:t> 5. Real-Time Analysis</a:t>
            </a:r>
          </a:p>
        </p:txBody>
      </p:sp>
    </p:spTree>
  </p:cSld>
  <p:clrMapOvr>
    <a:masterClrMapping/>
  </p:clrMapOvr>
  <p:transition>
    <p:strips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22" name="Title 1"/>
          <p:cNvSpPr>
            <a:spLocks noGrp="1"/>
          </p:cNvSpPr>
          <p:nvPr>
            <p:ph type="title"/>
          </p:nvPr>
        </p:nvSpPr>
        <p:spPr/>
        <p:txBody>
          <a:bodyPr/>
          <a:p>
            <a:r>
              <a:rPr dirty="0" lang="en-IN"/>
              <a:t>Dataset Description</a:t>
            </a:r>
          </a:p>
        </p:txBody>
      </p:sp>
      <p:sp>
        <p:nvSpPr>
          <p:cNvPr id="1048623" name="Rectangle 2"/>
          <p:cNvSpPr/>
          <p:nvPr/>
        </p:nvSpPr>
        <p:spPr>
          <a:xfrm>
            <a:off x="1066800" y="2514600"/>
            <a:ext cx="6096000" cy="4003040"/>
          </a:xfrm>
          <a:prstGeom prst="rect"/>
        </p:spPr>
        <p:txBody>
          <a:bodyPr>
            <a:spAutoFit/>
          </a:bodyPr>
          <a:p>
            <a:pPr algn="just"/>
            <a:r>
              <a:rPr b="1" dirty="0" sz="2400" lang="en-IN">
                <a:latin typeface="Times New Roman" pitchFamily="18" charset="0"/>
                <a:cs typeface="Times New Roman" pitchFamily="18" charset="0"/>
              </a:rPr>
              <a:t>Listed Features:</a:t>
            </a:r>
          </a:p>
          <a:p>
            <a:pPr algn="just"/>
            <a:r>
              <a:rPr b="1" dirty="0" sz="2400" i="1" lang="en-IN">
                <a:solidFill>
                  <a:srgbClr val="002060"/>
                </a:solidFill>
                <a:latin typeface="Times New Roman" pitchFamily="18" charset="0"/>
                <a:cs typeface="Times New Roman" pitchFamily="18" charset="0"/>
              </a:rPr>
              <a:t>  1. Employee ID   </a:t>
            </a:r>
          </a:p>
          <a:p>
            <a:pPr algn="just"/>
            <a:r>
              <a:rPr b="1" dirty="0" sz="2400" i="1" lang="en-IN">
                <a:solidFill>
                  <a:srgbClr val="002060"/>
                </a:solidFill>
                <a:latin typeface="Times New Roman" pitchFamily="18" charset="0"/>
                <a:cs typeface="Times New Roman" pitchFamily="18" charset="0"/>
              </a:rPr>
              <a:t>  2. First name  </a:t>
            </a:r>
          </a:p>
          <a:p>
            <a:pPr algn="just"/>
            <a:r>
              <a:rPr b="1" dirty="0" sz="2400" i="1" lang="en-IN">
                <a:solidFill>
                  <a:srgbClr val="002060"/>
                </a:solidFill>
                <a:latin typeface="Times New Roman" pitchFamily="18" charset="0"/>
                <a:cs typeface="Times New Roman" pitchFamily="18" charset="0"/>
              </a:rPr>
              <a:t>  3. Last name  </a:t>
            </a:r>
          </a:p>
          <a:p>
            <a:pPr algn="just"/>
            <a:r>
              <a:rPr b="1" dirty="0" sz="2400" i="1" lang="en-IN">
                <a:solidFill>
                  <a:srgbClr val="002060"/>
                </a:solidFill>
                <a:latin typeface="Times New Roman" pitchFamily="18" charset="0"/>
                <a:cs typeface="Times New Roman" pitchFamily="18" charset="0"/>
              </a:rPr>
              <a:t>  4. Business unit </a:t>
            </a:r>
          </a:p>
          <a:p>
            <a:pPr algn="just"/>
            <a:r>
              <a:rPr b="1" dirty="0" sz="2400" i="1" lang="en-IN">
                <a:solidFill>
                  <a:srgbClr val="002060"/>
                </a:solidFill>
                <a:latin typeface="Times New Roman" pitchFamily="18" charset="0"/>
                <a:cs typeface="Times New Roman" pitchFamily="18" charset="0"/>
              </a:rPr>
              <a:t>  5. Employee Type </a:t>
            </a:r>
          </a:p>
          <a:p>
            <a:pPr algn="just"/>
            <a:r>
              <a:rPr b="1" dirty="0" sz="2400" i="1" lang="en-IN">
                <a:solidFill>
                  <a:srgbClr val="002060"/>
                </a:solidFill>
                <a:latin typeface="Times New Roman" pitchFamily="18" charset="0"/>
                <a:cs typeface="Times New Roman" pitchFamily="18" charset="0"/>
              </a:rPr>
              <a:t>  6. Employee Status  </a:t>
            </a:r>
          </a:p>
          <a:p>
            <a:pPr algn="just"/>
            <a:r>
              <a:rPr b="1" dirty="0" sz="2400" i="1" lang="en-IN">
                <a:solidFill>
                  <a:srgbClr val="002060"/>
                </a:solidFill>
                <a:latin typeface="Times New Roman" pitchFamily="18" charset="0"/>
                <a:cs typeface="Times New Roman" pitchFamily="18" charset="0"/>
              </a:rPr>
              <a:t>  7. Employee classification type  </a:t>
            </a:r>
          </a:p>
          <a:p>
            <a:pPr algn="just"/>
            <a:r>
              <a:rPr b="1" dirty="0" sz="2400" i="1" lang="en-IN">
                <a:solidFill>
                  <a:srgbClr val="002060"/>
                </a:solidFill>
                <a:latin typeface="Times New Roman" pitchFamily="18" charset="0"/>
                <a:cs typeface="Times New Roman" pitchFamily="18" charset="0"/>
              </a:rPr>
              <a:t>  8. Gender Code</a:t>
            </a:r>
          </a:p>
          <a:p>
            <a:pPr algn="just"/>
            <a:r>
              <a:rPr b="1" dirty="0" sz="2400" i="1" lang="en-IN">
                <a:solidFill>
                  <a:srgbClr val="002060"/>
                </a:solidFill>
                <a:latin typeface="Times New Roman" pitchFamily="18" charset="0"/>
                <a:cs typeface="Times New Roman" pitchFamily="18" charset="0"/>
              </a:rPr>
              <a:t>  9. Performance Score </a:t>
            </a:r>
          </a:p>
          <a:p>
            <a:pPr algn="just"/>
            <a:r>
              <a:rPr b="1" dirty="0" sz="2400" i="1" lang="en-IN">
                <a:solidFill>
                  <a:srgbClr val="002060"/>
                </a:solidFill>
                <a:latin typeface="Times New Roman" pitchFamily="18" charset="0"/>
                <a:cs typeface="Times New Roman" pitchFamily="18" charset="0"/>
              </a:rPr>
              <a:t>10. Current employee rating</a:t>
            </a:r>
          </a:p>
        </p:txBody>
      </p:sp>
      <p:sp>
        <p:nvSpPr>
          <p:cNvPr id="1048624" name="Rectangle 3"/>
          <p:cNvSpPr/>
          <p:nvPr/>
        </p:nvSpPr>
        <p:spPr>
          <a:xfrm>
            <a:off x="381000" y="1295402"/>
            <a:ext cx="6096000" cy="802640"/>
          </a:xfrm>
          <a:prstGeom prst="rect"/>
        </p:spPr>
        <p:txBody>
          <a:bodyPr>
            <a:spAutoFit/>
          </a:bodyPr>
          <a:p>
            <a:pPr lvl="2"/>
            <a:r>
              <a:rPr b="1" dirty="0" sz="2400" i="1" lang="en-IN">
                <a:solidFill>
                  <a:srgbClr val="002060"/>
                </a:solidFill>
                <a:latin typeface="Times New Roman" pitchFamily="18" charset="0"/>
                <a:cs typeface="Times New Roman" pitchFamily="18" charset="0"/>
              </a:rPr>
              <a:t>*Employee data set taken from kaggle.</a:t>
            </a:r>
          </a:p>
          <a:p>
            <a:r>
              <a:rPr b="1" dirty="0" sz="2400" i="1" lang="en-IN">
                <a:solidFill>
                  <a:srgbClr val="002060"/>
                </a:solidFill>
                <a:latin typeface="Times New Roman" pitchFamily="18" charset="0"/>
                <a:cs typeface="Times New Roman" pitchFamily="18" charset="0"/>
              </a:rPr>
              <a:t>           *Out of 26 features, 9 were selected.  </a:t>
            </a:r>
          </a:p>
        </p:txBody>
      </p:sp>
    </p:spTree>
  </p:cSld>
  <p:clrMapOvr>
    <a:masterClrMapping/>
  </p:clrMapOvr>
  <p:transition>
    <p:strips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5" name="object 2"/>
          <p:cNvSpPr txBox="1"/>
          <p:nvPr/>
        </p:nvSpPr>
        <p:spPr>
          <a:xfrm>
            <a:off x="752476" y="6486039"/>
            <a:ext cx="1773555" cy="166712"/>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pic>
        <p:nvPicPr>
          <p:cNvPr id="2097157" name="object 6"/>
          <p:cNvPicPr>
            <a:picLocks/>
          </p:cNvPicPr>
          <p:nvPr/>
        </p:nvPicPr>
        <p:blipFill>
          <a:blip xmlns:r="http://schemas.openxmlformats.org/officeDocument/2006/relationships" r:embed="rId1" cstate="print"/>
          <a:stretch>
            <a:fillRect/>
          </a:stretch>
        </p:blipFill>
        <p:spPr>
          <a:xfrm>
            <a:off x="66678" y="3381377"/>
            <a:ext cx="2466975" cy="3419475"/>
          </a:xfrm>
          <a:prstGeom prst="rect"/>
        </p:spPr>
      </p:pic>
      <p:sp>
        <p:nvSpPr>
          <p:cNvPr id="1048626" name="object 7"/>
          <p:cNvSpPr txBox="1">
            <a:spLocks noGrp="1"/>
          </p:cNvSpPr>
          <p:nvPr>
            <p:ph type="title"/>
          </p:nvPr>
        </p:nvSpPr>
        <p:spPr>
          <a:xfrm>
            <a:off x="739778" y="997894"/>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27" name="object 8"/>
          <p:cNvSpPr txBox="1"/>
          <p:nvPr/>
        </p:nvSpPr>
        <p:spPr>
          <a:xfrm>
            <a:off x="11277219" y="6473337"/>
            <a:ext cx="228600"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28" name="Rectangle 9"/>
          <p:cNvSpPr/>
          <p:nvPr/>
        </p:nvSpPr>
        <p:spPr>
          <a:xfrm>
            <a:off x="2819400" y="2133600"/>
            <a:ext cx="6096000" cy="3647441"/>
          </a:xfrm>
          <a:prstGeom prst="rect"/>
        </p:spPr>
        <p:txBody>
          <a:bodyPr>
            <a:spAutoFit/>
          </a:bodyPr>
          <a:p>
            <a:pPr algn="just" indent="-342900" marL="342900">
              <a:buAutoNum type="arabicPeriod"/>
            </a:pPr>
            <a:r>
              <a:rPr b="1" dirty="0" sz="2400" i="1" lang="en-IN">
                <a:solidFill>
                  <a:srgbClr val="002060"/>
                </a:solidFill>
                <a:latin typeface="Times New Roman" pitchFamily="18" charset="0"/>
                <a:cs typeface="Times New Roman" pitchFamily="18" charset="0"/>
              </a:rPr>
              <a:t> Interactive Dashboards</a:t>
            </a:r>
          </a:p>
          <a:p>
            <a:pPr algn="just" indent="-342900" marL="342900"/>
            <a:r>
              <a:rPr b="1" dirty="0" sz="2400" i="1" lang="en-IN">
                <a:solidFill>
                  <a:srgbClr val="002060"/>
                </a:solidFill>
                <a:latin typeface="Times New Roman" pitchFamily="18" charset="0"/>
                <a:cs typeface="Times New Roman" pitchFamily="18" charset="0"/>
              </a:rPr>
              <a:t>2.  Data Visualization</a:t>
            </a:r>
          </a:p>
          <a:p>
            <a:pPr algn="just" indent="-342900" marL="342900"/>
            <a:r>
              <a:rPr b="1" dirty="0" sz="2400" i="1" lang="en-IN">
                <a:solidFill>
                  <a:srgbClr val="002060"/>
                </a:solidFill>
                <a:latin typeface="Times New Roman" pitchFamily="18" charset="0"/>
                <a:cs typeface="Times New Roman" pitchFamily="18" charset="0"/>
              </a:rPr>
              <a:t>3.  Automated Reporting</a:t>
            </a:r>
          </a:p>
          <a:p>
            <a:pPr algn="just" indent="-342900" marL="342900"/>
            <a:r>
              <a:rPr b="1" dirty="0" sz="2400" i="1" lang="en-IN">
                <a:solidFill>
                  <a:srgbClr val="002060"/>
                </a:solidFill>
                <a:latin typeface="Times New Roman" pitchFamily="18" charset="0"/>
                <a:cs typeface="Times New Roman" pitchFamily="18" charset="0"/>
              </a:rPr>
              <a:t>4.  Predictive Analysis</a:t>
            </a:r>
          </a:p>
          <a:p>
            <a:pPr algn="just" indent="-342900" marL="342900"/>
            <a:r>
              <a:rPr b="1" dirty="0" sz="2400" i="1" lang="en-IN">
                <a:solidFill>
                  <a:srgbClr val="002060"/>
                </a:solidFill>
                <a:latin typeface="Times New Roman" pitchFamily="18" charset="0"/>
                <a:cs typeface="Times New Roman" pitchFamily="18" charset="0"/>
              </a:rPr>
              <a:t>5.  Scorecards and Balanced Scorecards</a:t>
            </a:r>
          </a:p>
          <a:p>
            <a:pPr algn="just" indent="-342900" marL="342900"/>
            <a:r>
              <a:rPr b="1" dirty="0" sz="2400" i="1" lang="en-IN">
                <a:solidFill>
                  <a:srgbClr val="002060"/>
                </a:solidFill>
                <a:latin typeface="Times New Roman" pitchFamily="18" charset="0"/>
                <a:cs typeface="Times New Roman" pitchFamily="18" charset="0"/>
              </a:rPr>
              <a:t>6.  Employee Ranking and Comparison</a:t>
            </a:r>
          </a:p>
          <a:p>
            <a:pPr algn="just" indent="-342900" marL="342900"/>
            <a:r>
              <a:rPr b="1" dirty="0" sz="2400" i="1" lang="en-IN">
                <a:solidFill>
                  <a:srgbClr val="002060"/>
                </a:solidFill>
                <a:latin typeface="Times New Roman" pitchFamily="18" charset="0"/>
                <a:cs typeface="Times New Roman" pitchFamily="18" charset="0"/>
              </a:rPr>
              <a:t>7.  Training and Development Analysis</a:t>
            </a:r>
          </a:p>
          <a:p>
            <a:pPr algn="just" indent="-342900" marL="342900"/>
            <a:r>
              <a:rPr b="1" dirty="0" sz="2400" i="1" lang="en-IN">
                <a:solidFill>
                  <a:srgbClr val="002060"/>
                </a:solidFill>
                <a:latin typeface="Times New Roman" pitchFamily="18" charset="0"/>
                <a:cs typeface="Times New Roman" pitchFamily="18" charset="0"/>
              </a:rPr>
              <a:t>8.  Employee Feedback and Sentiment </a:t>
            </a:r>
            <a:r>
              <a:rPr b="1" dirty="0" sz="2400" i="1" lang="en-IN" err="1">
                <a:solidFill>
                  <a:srgbClr val="002060"/>
                </a:solidFill>
                <a:latin typeface="Times New Roman" pitchFamily="18" charset="0"/>
                <a:cs typeface="Times New Roman" pitchFamily="18" charset="0"/>
              </a:rPr>
              <a:t>Anlysis</a:t>
            </a:r>
            <a:endParaRPr b="1" dirty="0" sz="2400" i="1" lang="en-IN">
              <a:solidFill>
                <a:srgbClr val="002060"/>
              </a:solidFill>
              <a:latin typeface="Times New Roman" pitchFamily="18" charset="0"/>
              <a:cs typeface="Times New Roman" pitchFamily="18" charset="0"/>
            </a:endParaRPr>
          </a:p>
          <a:p>
            <a:pPr algn="just" indent="-457200" marL="457200"/>
            <a:r>
              <a:rPr b="1" dirty="0" sz="2400" i="1" lang="en-IN">
                <a:solidFill>
                  <a:srgbClr val="002060"/>
                </a:solidFill>
                <a:latin typeface="Times New Roman" pitchFamily="18" charset="0"/>
                <a:cs typeface="Times New Roman" pitchFamily="18" charset="0"/>
              </a:rPr>
              <a:t>9.  KPI Tracking with Alerts</a:t>
            </a:r>
          </a:p>
          <a:p>
            <a:pPr algn="just" indent="-457200" marL="457200"/>
            <a:r>
              <a:rPr b="1" dirty="0" sz="2400" i="1" lang="en-IN">
                <a:solidFill>
                  <a:srgbClr val="002060"/>
                </a:solidFill>
                <a:latin typeface="Times New Roman" pitchFamily="18" charset="0"/>
                <a:cs typeface="Times New Roman" pitchFamily="18" charset="0"/>
              </a:rPr>
              <a:t>10. Data Security and Privacy</a:t>
            </a:r>
          </a:p>
        </p:txBody>
      </p:sp>
    </p:spTree>
  </p:cSld>
  <p:clrMapOvr>
    <a:masterClrMapping/>
  </p:clrMapOvr>
  <p:transition>
    <p:strips dir="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Trek">
  <a:themeElements>
    <a:clrScheme name="Trek">
      <a:dk1>
        <a:sysClr lastClr="000000" val="windowText"/>
      </a:dk1>
      <a:lt1>
        <a:sysClr lastClr="FFFFFF" val="window"/>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5400000" dist="50800" rotWithShape="0">
              <a:srgbClr val="4E3B30">
                <a:alpha val="60000"/>
              </a:srgbClr>
            </a:outerShdw>
          </a:effectLst>
        </a:effectStyle>
        <a:effectStyle>
          <a:effectLst>
            <a:outerShdw blurRad="76200" dir="5400000" dist="50800" rotWithShape="0">
              <a:srgbClr val="4E3B30">
                <a:alpha val="60000"/>
              </a:srgbClr>
            </a:outerShdw>
          </a:effectLst>
          <a:scene3d>
            <a:camera prst="orthographicFront">
              <a:rot lat="0" lon="0" rev="0"/>
            </a:camera>
            <a:lightRig dir="tl" rig="threePt">
              <a:rot lat="0" lon="0" rev="0"/>
            </a:lightRig>
          </a:scene3d>
          <a:sp3d prstMaterial="metal">
            <a:bevelT w="10000" h="10000"/>
          </a:sp3d>
        </a:effectStyle>
        <a:effectStyle>
          <a:effectLst>
            <a:outerShdw blurRad="76200" dir="5400000" dist="50800" rotWithShape="0">
              <a:srgbClr val="4E3B30">
                <a:alpha val="60000"/>
              </a:srgbClr>
            </a:outerShdw>
          </a:effectLst>
          <a:scene3d>
            <a:camera prst="obliqueTopLeft" fov="600000">
              <a:rot lat="0" lon="0" rev="0"/>
            </a:camera>
            <a:lightRig dir="t" rig="balanced">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algn="t" flip="none" sx="95000" sy="95000" tx="0" ty="0"/>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Harine Arumugam</cp:lastModifiedBy>
  <dcterms:created xsi:type="dcterms:W3CDTF">2024-03-29T04:07:22Z</dcterms:created>
  <dcterms:modified xsi:type="dcterms:W3CDTF">2024-09-12T06:57:00Z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53c56ba1509d43bcbe638c0d90be5512</vt:lpwstr>
  </property>
</Properties>
</file>