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2"/>
  </p:notesMasterIdLst>
  <p:sldIdLst>
    <p:sldId id="256" r:id="rId2"/>
    <p:sldId id="259" r:id="rId3"/>
    <p:sldId id="261" r:id="rId4"/>
    <p:sldId id="262" r:id="rId5"/>
    <p:sldId id="273" r:id="rId6"/>
    <p:sldId id="297" r:id="rId7"/>
    <p:sldId id="299" r:id="rId8"/>
    <p:sldId id="298" r:id="rId9"/>
    <p:sldId id="280" r:id="rId10"/>
    <p:sldId id="281" r:id="rId11"/>
  </p:sldIdLst>
  <p:sldSz cx="9144000" cy="5143500" type="screen16x9"/>
  <p:notesSz cx="6858000" cy="9144000"/>
  <p:embeddedFontLst>
    <p:embeddedFont>
      <p:font typeface="Catamaran Light" panose="020B0604020202020204" charset="0"/>
      <p:regular r:id="rId13"/>
      <p:bold r:id="rId14"/>
    </p:embeddedFont>
    <p:embeddedFont>
      <p:font typeface="Livvic" pitchFamily="2"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A6BB73-8C83-41A2-B85D-77F74C0DD56F}">
  <a:tblStyle styleId="{2AA6BB73-8C83-41A2-B85D-77F74C0DD5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jita Oppangi" userId="476c9f0f9eb78dcb" providerId="LiveId" clId="{A86420E9-76AC-4427-AEB8-BE715A341BB4}"/>
    <pc:docChg chg="undo custSel modSld">
      <pc:chgData name="Poojita Oppangi" userId="476c9f0f9eb78dcb" providerId="LiveId" clId="{A86420E9-76AC-4427-AEB8-BE715A341BB4}" dt="2023-06-14T15:17:34.797" v="14" actId="2711"/>
      <pc:docMkLst>
        <pc:docMk/>
      </pc:docMkLst>
      <pc:sldChg chg="modSp mod">
        <pc:chgData name="Poojita Oppangi" userId="476c9f0f9eb78dcb" providerId="LiveId" clId="{A86420E9-76AC-4427-AEB8-BE715A341BB4}" dt="2023-06-14T15:15:18.038" v="0" actId="2711"/>
        <pc:sldMkLst>
          <pc:docMk/>
          <pc:sldMk cId="0" sldId="259"/>
        </pc:sldMkLst>
        <pc:spChg chg="mod">
          <ac:chgData name="Poojita Oppangi" userId="476c9f0f9eb78dcb" providerId="LiveId" clId="{A86420E9-76AC-4427-AEB8-BE715A341BB4}" dt="2023-06-14T15:15:18.038" v="0" actId="2711"/>
          <ac:spMkLst>
            <pc:docMk/>
            <pc:sldMk cId="0" sldId="259"/>
            <ac:spMk id="168" creationId="{00000000-0000-0000-0000-000000000000}"/>
          </ac:spMkLst>
        </pc:spChg>
      </pc:sldChg>
      <pc:sldChg chg="modSp mod">
        <pc:chgData name="Poojita Oppangi" userId="476c9f0f9eb78dcb" providerId="LiveId" clId="{A86420E9-76AC-4427-AEB8-BE715A341BB4}" dt="2023-06-14T15:15:53.462" v="3" actId="2711"/>
        <pc:sldMkLst>
          <pc:docMk/>
          <pc:sldMk cId="0" sldId="261"/>
        </pc:sldMkLst>
        <pc:spChg chg="mod">
          <ac:chgData name="Poojita Oppangi" userId="476c9f0f9eb78dcb" providerId="LiveId" clId="{A86420E9-76AC-4427-AEB8-BE715A341BB4}" dt="2023-06-14T15:15:53.462" v="3" actId="2711"/>
          <ac:spMkLst>
            <pc:docMk/>
            <pc:sldMk cId="0" sldId="261"/>
            <ac:spMk id="196" creationId="{00000000-0000-0000-0000-000000000000}"/>
          </ac:spMkLst>
        </pc:spChg>
        <pc:spChg chg="mod">
          <ac:chgData name="Poojita Oppangi" userId="476c9f0f9eb78dcb" providerId="LiveId" clId="{A86420E9-76AC-4427-AEB8-BE715A341BB4}" dt="2023-06-14T15:15:37.166" v="1" actId="2711"/>
          <ac:spMkLst>
            <pc:docMk/>
            <pc:sldMk cId="0" sldId="261"/>
            <ac:spMk id="197" creationId="{00000000-0000-0000-0000-000000000000}"/>
          </ac:spMkLst>
        </pc:spChg>
        <pc:spChg chg="mod">
          <ac:chgData name="Poojita Oppangi" userId="476c9f0f9eb78dcb" providerId="LiveId" clId="{A86420E9-76AC-4427-AEB8-BE715A341BB4}" dt="2023-06-14T15:15:46.838" v="2" actId="2711"/>
          <ac:spMkLst>
            <pc:docMk/>
            <pc:sldMk cId="0" sldId="261"/>
            <ac:spMk id="201" creationId="{00000000-0000-0000-0000-000000000000}"/>
          </ac:spMkLst>
        </pc:spChg>
      </pc:sldChg>
      <pc:sldChg chg="modSp mod">
        <pc:chgData name="Poojita Oppangi" userId="476c9f0f9eb78dcb" providerId="LiveId" clId="{A86420E9-76AC-4427-AEB8-BE715A341BB4}" dt="2023-06-14T15:16:16.104" v="4" actId="2711"/>
        <pc:sldMkLst>
          <pc:docMk/>
          <pc:sldMk cId="0" sldId="262"/>
        </pc:sldMkLst>
        <pc:spChg chg="mod">
          <ac:chgData name="Poojita Oppangi" userId="476c9f0f9eb78dcb" providerId="LiveId" clId="{A86420E9-76AC-4427-AEB8-BE715A341BB4}" dt="2023-06-14T15:16:16.104" v="4" actId="2711"/>
          <ac:spMkLst>
            <pc:docMk/>
            <pc:sldMk cId="0" sldId="262"/>
            <ac:spMk id="210" creationId="{00000000-0000-0000-0000-000000000000}"/>
          </ac:spMkLst>
        </pc:spChg>
      </pc:sldChg>
      <pc:sldChg chg="modSp mod">
        <pc:chgData name="Poojita Oppangi" userId="476c9f0f9eb78dcb" providerId="LiveId" clId="{A86420E9-76AC-4427-AEB8-BE715A341BB4}" dt="2023-06-14T15:16:31.360" v="5" actId="2711"/>
        <pc:sldMkLst>
          <pc:docMk/>
          <pc:sldMk cId="0" sldId="273"/>
        </pc:sldMkLst>
        <pc:spChg chg="mod">
          <ac:chgData name="Poojita Oppangi" userId="476c9f0f9eb78dcb" providerId="LiveId" clId="{A86420E9-76AC-4427-AEB8-BE715A341BB4}" dt="2023-06-14T15:16:31.360" v="5" actId="2711"/>
          <ac:spMkLst>
            <pc:docMk/>
            <pc:sldMk cId="0" sldId="273"/>
            <ac:spMk id="30" creationId="{A1D66035-1177-E863-D98A-4516C72FF5CB}"/>
          </ac:spMkLst>
        </pc:spChg>
      </pc:sldChg>
      <pc:sldChg chg="modSp mod">
        <pc:chgData name="Poojita Oppangi" userId="476c9f0f9eb78dcb" providerId="LiveId" clId="{A86420E9-76AC-4427-AEB8-BE715A341BB4}" dt="2023-06-14T15:16:44.725" v="6" actId="2711"/>
        <pc:sldMkLst>
          <pc:docMk/>
          <pc:sldMk cId="1164984598" sldId="297"/>
        </pc:sldMkLst>
        <pc:spChg chg="mod">
          <ac:chgData name="Poojita Oppangi" userId="476c9f0f9eb78dcb" providerId="LiveId" clId="{A86420E9-76AC-4427-AEB8-BE715A341BB4}" dt="2023-06-14T15:16:44.725" v="6" actId="2711"/>
          <ac:spMkLst>
            <pc:docMk/>
            <pc:sldMk cId="1164984598" sldId="297"/>
            <ac:spMk id="210" creationId="{00000000-0000-0000-0000-000000000000}"/>
          </ac:spMkLst>
        </pc:spChg>
      </pc:sldChg>
      <pc:sldChg chg="modSp mod">
        <pc:chgData name="Poojita Oppangi" userId="476c9f0f9eb78dcb" providerId="LiveId" clId="{A86420E9-76AC-4427-AEB8-BE715A341BB4}" dt="2023-06-14T15:17:34.797" v="14" actId="2711"/>
        <pc:sldMkLst>
          <pc:docMk/>
          <pc:sldMk cId="3974810165" sldId="298"/>
        </pc:sldMkLst>
        <pc:spChg chg="mod">
          <ac:chgData name="Poojita Oppangi" userId="476c9f0f9eb78dcb" providerId="LiveId" clId="{A86420E9-76AC-4427-AEB8-BE715A341BB4}" dt="2023-06-14T15:17:34.797" v="14" actId="2711"/>
          <ac:spMkLst>
            <pc:docMk/>
            <pc:sldMk cId="3974810165" sldId="298"/>
            <ac:spMk id="9" creationId="{2DA605C6-F884-BC3F-4D02-787257601B24}"/>
          </ac:spMkLst>
        </pc:spChg>
        <pc:spChg chg="mod">
          <ac:chgData name="Poojita Oppangi" userId="476c9f0f9eb78dcb" providerId="LiveId" clId="{A86420E9-76AC-4427-AEB8-BE715A341BB4}" dt="2023-06-14T15:17:22.799" v="8" actId="2711"/>
          <ac:spMkLst>
            <pc:docMk/>
            <pc:sldMk cId="3974810165" sldId="298"/>
            <ac:spMk id="210" creationId="{00000000-0000-0000-0000-000000000000}"/>
          </ac:spMkLst>
        </pc:spChg>
      </pc:sldChg>
      <pc:sldChg chg="modSp mod">
        <pc:chgData name="Poojita Oppangi" userId="476c9f0f9eb78dcb" providerId="LiveId" clId="{A86420E9-76AC-4427-AEB8-BE715A341BB4}" dt="2023-06-14T15:17:01.563" v="7" actId="2711"/>
        <pc:sldMkLst>
          <pc:docMk/>
          <pc:sldMk cId="2114274975" sldId="299"/>
        </pc:sldMkLst>
        <pc:spChg chg="mod">
          <ac:chgData name="Poojita Oppangi" userId="476c9f0f9eb78dcb" providerId="LiveId" clId="{A86420E9-76AC-4427-AEB8-BE715A341BB4}" dt="2023-06-14T15:17:01.563" v="7" actId="2711"/>
          <ac:spMkLst>
            <pc:docMk/>
            <pc:sldMk cId="2114274975" sldId="299"/>
            <ac:spMk id="38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3e13d9a7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3e13d9a7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5158d5a3e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5158d5a3e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3C4043"/>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517553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5158d5a3e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5158d5a3e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871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3C4043"/>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897375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3e13d9a7e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33e13d9a7e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575" y="1701225"/>
            <a:ext cx="4592400" cy="17823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 name="Google Shape;10;p2"/>
          <p:cNvSpPr txBox="1">
            <a:spLocks noGrp="1"/>
          </p:cNvSpPr>
          <p:nvPr>
            <p:ph type="subTitle" idx="1"/>
          </p:nvPr>
        </p:nvSpPr>
        <p:spPr>
          <a:xfrm>
            <a:off x="1039575" y="3206400"/>
            <a:ext cx="2402100" cy="717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200"/>
              <a:buNone/>
              <a:defRPr>
                <a:solidFill>
                  <a:srgbClr val="000000"/>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1">
  <p:cSld name="CUSTOM_13">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672375" y="1432475"/>
            <a:ext cx="3498000" cy="8967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2800"/>
              <a:buNone/>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a:endParaRPr/>
          </a:p>
        </p:txBody>
      </p:sp>
      <p:sp>
        <p:nvSpPr>
          <p:cNvPr id="30" name="Google Shape;30;p4"/>
          <p:cNvSpPr txBox="1">
            <a:spLocks noGrp="1"/>
          </p:cNvSpPr>
          <p:nvPr>
            <p:ph type="subTitle" idx="1"/>
          </p:nvPr>
        </p:nvSpPr>
        <p:spPr>
          <a:xfrm flipH="1">
            <a:off x="1667175" y="2154225"/>
            <a:ext cx="2503200" cy="11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1">
  <p:cSld name="CUSTOM_27">
    <p:spTree>
      <p:nvGrpSpPr>
        <p:cNvPr id="1" name="Shape 41"/>
        <p:cNvGrpSpPr/>
        <p:nvPr/>
      </p:nvGrpSpPr>
      <p:grpSpPr>
        <a:xfrm>
          <a:off x="0" y="0"/>
          <a:ext cx="0" cy="0"/>
          <a:chOff x="0" y="0"/>
          <a:chExt cx="0" cy="0"/>
        </a:xfrm>
      </p:grpSpPr>
      <p:sp>
        <p:nvSpPr>
          <p:cNvPr id="42" name="Google Shape;42;p6"/>
          <p:cNvSpPr txBox="1">
            <a:spLocks noGrp="1"/>
          </p:cNvSpPr>
          <p:nvPr>
            <p:ph type="ctrTitle"/>
          </p:nvPr>
        </p:nvSpPr>
        <p:spPr>
          <a:xfrm>
            <a:off x="4921575" y="2993035"/>
            <a:ext cx="18282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sp>
        <p:nvSpPr>
          <p:cNvPr id="43" name="Google Shape;43;p6"/>
          <p:cNvSpPr txBox="1">
            <a:spLocks noGrp="1"/>
          </p:cNvSpPr>
          <p:nvPr>
            <p:ph type="subTitle" idx="1"/>
          </p:nvPr>
        </p:nvSpPr>
        <p:spPr>
          <a:xfrm>
            <a:off x="4921575" y="3553810"/>
            <a:ext cx="1522200" cy="9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44" name="Google Shape;44;p6"/>
          <p:cNvSpPr txBox="1">
            <a:spLocks noGrp="1"/>
          </p:cNvSpPr>
          <p:nvPr>
            <p:ph type="ctrTitle" idx="2"/>
          </p:nvPr>
        </p:nvSpPr>
        <p:spPr>
          <a:xfrm>
            <a:off x="906139" y="2993035"/>
            <a:ext cx="18282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sp>
        <p:nvSpPr>
          <p:cNvPr id="45" name="Google Shape;45;p6"/>
          <p:cNvSpPr txBox="1">
            <a:spLocks noGrp="1"/>
          </p:cNvSpPr>
          <p:nvPr>
            <p:ph type="subTitle" idx="3"/>
          </p:nvPr>
        </p:nvSpPr>
        <p:spPr>
          <a:xfrm>
            <a:off x="906139" y="3553810"/>
            <a:ext cx="1522200" cy="9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46" name="Google Shape;46;p6"/>
          <p:cNvSpPr txBox="1">
            <a:spLocks noGrp="1"/>
          </p:cNvSpPr>
          <p:nvPr>
            <p:ph type="ctrTitle" idx="4"/>
          </p:nvPr>
        </p:nvSpPr>
        <p:spPr>
          <a:xfrm rot="5400000">
            <a:off x="6685437" y="1646270"/>
            <a:ext cx="29133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7" name="Google Shape;47;p6"/>
          <p:cNvSpPr txBox="1">
            <a:spLocks noGrp="1"/>
          </p:cNvSpPr>
          <p:nvPr>
            <p:ph type="ctrTitle" idx="5"/>
          </p:nvPr>
        </p:nvSpPr>
        <p:spPr>
          <a:xfrm>
            <a:off x="2928557" y="2993035"/>
            <a:ext cx="17988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sp>
        <p:nvSpPr>
          <p:cNvPr id="48" name="Google Shape;48;p6"/>
          <p:cNvSpPr txBox="1">
            <a:spLocks noGrp="1"/>
          </p:cNvSpPr>
          <p:nvPr>
            <p:ph type="subTitle" idx="6"/>
          </p:nvPr>
        </p:nvSpPr>
        <p:spPr>
          <a:xfrm>
            <a:off x="2928550" y="3553810"/>
            <a:ext cx="1476300" cy="9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2">
  <p:cSld name="CUSTOM_14">
    <p:spTree>
      <p:nvGrpSpPr>
        <p:cNvPr id="1" name="Shape 49"/>
        <p:cNvGrpSpPr/>
        <p:nvPr/>
      </p:nvGrpSpPr>
      <p:grpSpPr>
        <a:xfrm>
          <a:off x="0" y="0"/>
          <a:ext cx="0" cy="0"/>
          <a:chOff x="0" y="0"/>
          <a:chExt cx="0" cy="0"/>
        </a:xfrm>
      </p:grpSpPr>
      <p:sp>
        <p:nvSpPr>
          <p:cNvPr id="50" name="Google Shape;50;p7"/>
          <p:cNvSpPr txBox="1">
            <a:spLocks noGrp="1"/>
          </p:cNvSpPr>
          <p:nvPr>
            <p:ph type="ctrTitle"/>
          </p:nvPr>
        </p:nvSpPr>
        <p:spPr>
          <a:xfrm>
            <a:off x="5432000" y="710675"/>
            <a:ext cx="28881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algn="r" rtl="0">
              <a:spcBef>
                <a:spcPts val="0"/>
              </a:spcBef>
              <a:spcAft>
                <a:spcPts val="0"/>
              </a:spcAft>
              <a:buClr>
                <a:srgbClr val="000000"/>
              </a:buClr>
              <a:buSzPts val="1600"/>
              <a:buNone/>
              <a:defRPr sz="1600">
                <a:solidFill>
                  <a:srgbClr val="000000"/>
                </a:solidFill>
              </a:defRPr>
            </a:lvl2pPr>
            <a:lvl3pPr lvl="2" algn="r" rtl="0">
              <a:spcBef>
                <a:spcPts val="0"/>
              </a:spcBef>
              <a:spcAft>
                <a:spcPts val="0"/>
              </a:spcAft>
              <a:buClr>
                <a:srgbClr val="000000"/>
              </a:buClr>
              <a:buSzPts val="1600"/>
              <a:buNone/>
              <a:defRPr sz="1600">
                <a:solidFill>
                  <a:srgbClr val="000000"/>
                </a:solidFill>
              </a:defRPr>
            </a:lvl3pPr>
            <a:lvl4pPr lvl="3" algn="r" rtl="0">
              <a:spcBef>
                <a:spcPts val="0"/>
              </a:spcBef>
              <a:spcAft>
                <a:spcPts val="0"/>
              </a:spcAft>
              <a:buClr>
                <a:srgbClr val="000000"/>
              </a:buClr>
              <a:buSzPts val="1600"/>
              <a:buNone/>
              <a:defRPr sz="1600">
                <a:solidFill>
                  <a:srgbClr val="000000"/>
                </a:solidFill>
              </a:defRPr>
            </a:lvl4pPr>
            <a:lvl5pPr lvl="4" algn="r" rtl="0">
              <a:spcBef>
                <a:spcPts val="0"/>
              </a:spcBef>
              <a:spcAft>
                <a:spcPts val="0"/>
              </a:spcAft>
              <a:buClr>
                <a:srgbClr val="000000"/>
              </a:buClr>
              <a:buSzPts val="1600"/>
              <a:buNone/>
              <a:defRPr sz="1600">
                <a:solidFill>
                  <a:srgbClr val="000000"/>
                </a:solidFill>
              </a:defRPr>
            </a:lvl5pPr>
            <a:lvl6pPr lvl="5" algn="r" rtl="0">
              <a:spcBef>
                <a:spcPts val="0"/>
              </a:spcBef>
              <a:spcAft>
                <a:spcPts val="0"/>
              </a:spcAft>
              <a:buClr>
                <a:srgbClr val="000000"/>
              </a:buClr>
              <a:buSzPts val="1600"/>
              <a:buNone/>
              <a:defRPr sz="1600">
                <a:solidFill>
                  <a:srgbClr val="000000"/>
                </a:solidFill>
              </a:defRPr>
            </a:lvl6pPr>
            <a:lvl7pPr lvl="6" algn="r" rtl="0">
              <a:spcBef>
                <a:spcPts val="0"/>
              </a:spcBef>
              <a:spcAft>
                <a:spcPts val="0"/>
              </a:spcAft>
              <a:buClr>
                <a:srgbClr val="000000"/>
              </a:buClr>
              <a:buSzPts val="1600"/>
              <a:buNone/>
              <a:defRPr sz="1600">
                <a:solidFill>
                  <a:srgbClr val="000000"/>
                </a:solidFill>
              </a:defRPr>
            </a:lvl7pPr>
            <a:lvl8pPr lvl="7" algn="r" rtl="0">
              <a:spcBef>
                <a:spcPts val="0"/>
              </a:spcBef>
              <a:spcAft>
                <a:spcPts val="0"/>
              </a:spcAft>
              <a:buClr>
                <a:srgbClr val="000000"/>
              </a:buClr>
              <a:buSzPts val="1600"/>
              <a:buNone/>
              <a:defRPr sz="1600">
                <a:solidFill>
                  <a:srgbClr val="000000"/>
                </a:solidFill>
              </a:defRPr>
            </a:lvl8pPr>
            <a:lvl9pPr lvl="8" algn="r" rtl="0">
              <a:spcBef>
                <a:spcPts val="0"/>
              </a:spcBef>
              <a:spcAft>
                <a:spcPts val="0"/>
              </a:spcAft>
              <a:buClr>
                <a:srgbClr val="000000"/>
              </a:buClr>
              <a:buSzPts val="1600"/>
              <a:buNone/>
              <a:defRPr sz="1600">
                <a:solidFill>
                  <a:srgbClr val="000000"/>
                </a:solidFill>
              </a:defRPr>
            </a:lvl9pPr>
          </a:lstStyle>
          <a:p>
            <a:endParaRPr/>
          </a:p>
        </p:txBody>
      </p:sp>
      <p:sp>
        <p:nvSpPr>
          <p:cNvPr id="51" name="Google Shape;51;p7"/>
          <p:cNvSpPr txBox="1">
            <a:spLocks noGrp="1"/>
          </p:cNvSpPr>
          <p:nvPr>
            <p:ph type="subTitle" idx="1"/>
          </p:nvPr>
        </p:nvSpPr>
        <p:spPr>
          <a:xfrm>
            <a:off x="5363550" y="2724625"/>
            <a:ext cx="29565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p:cSld name="CUSTOM_31">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rot="5400000">
            <a:off x="6603595" y="1930225"/>
            <a:ext cx="3481200" cy="4875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5">
  <p:cSld name="CUSTOM_32">
    <p:spTree>
      <p:nvGrpSpPr>
        <p:cNvPr id="1" name="Shape 88"/>
        <p:cNvGrpSpPr/>
        <p:nvPr/>
      </p:nvGrpSpPr>
      <p:grpSpPr>
        <a:xfrm>
          <a:off x="0" y="0"/>
          <a:ext cx="0" cy="0"/>
          <a:chOff x="0" y="0"/>
          <a:chExt cx="0" cy="0"/>
        </a:xfrm>
      </p:grpSpPr>
      <p:sp>
        <p:nvSpPr>
          <p:cNvPr id="89" name="Google Shape;89;p16"/>
          <p:cNvSpPr txBox="1">
            <a:spLocks noGrp="1"/>
          </p:cNvSpPr>
          <p:nvPr>
            <p:ph type="subTitle" idx="1"/>
          </p:nvPr>
        </p:nvSpPr>
        <p:spPr>
          <a:xfrm>
            <a:off x="2258125" y="3106325"/>
            <a:ext cx="3029100" cy="1009500"/>
          </a:xfrm>
          <a:prstGeom prst="rect">
            <a:avLst/>
          </a:prstGeom>
        </p:spPr>
        <p:txBody>
          <a:bodyPr spcFirstLastPara="1" wrap="square" lIns="91425" tIns="91425" rIns="91425" bIns="91425" anchor="t" anchorCtr="0">
            <a:noAutofit/>
          </a:bodyPr>
          <a:lstStyle>
            <a:lvl1pPr lvl="0">
              <a:spcBef>
                <a:spcPts val="0"/>
              </a:spcBef>
              <a:spcAft>
                <a:spcPts val="0"/>
              </a:spcAft>
              <a:buNone/>
              <a:defRPr sz="1100"/>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90" name="Google Shape;90;p16"/>
          <p:cNvSpPr txBox="1">
            <a:spLocks noGrp="1"/>
          </p:cNvSpPr>
          <p:nvPr>
            <p:ph type="ctrTitle"/>
          </p:nvPr>
        </p:nvSpPr>
        <p:spPr>
          <a:xfrm rot="5400000">
            <a:off x="7241489" y="1041025"/>
            <a:ext cx="17028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6">
  <p:cSld name="CUSTOM_11_1_2_1">
    <p:spTree>
      <p:nvGrpSpPr>
        <p:cNvPr id="1" name="Shape 105"/>
        <p:cNvGrpSpPr/>
        <p:nvPr/>
      </p:nvGrpSpPr>
      <p:grpSpPr>
        <a:xfrm>
          <a:off x="0" y="0"/>
          <a:ext cx="0" cy="0"/>
          <a:chOff x="0" y="0"/>
          <a:chExt cx="0" cy="0"/>
        </a:xfrm>
      </p:grpSpPr>
      <p:sp>
        <p:nvSpPr>
          <p:cNvPr id="106" name="Google Shape;106;p19"/>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a:endParaRPr/>
          </a:p>
        </p:txBody>
      </p:sp>
      <p:sp>
        <p:nvSpPr>
          <p:cNvPr id="107" name="Google Shape;107;p19"/>
          <p:cNvSpPr txBox="1">
            <a:spLocks noGrp="1"/>
          </p:cNvSpPr>
          <p:nvPr>
            <p:ph type="subTitle" idx="1"/>
          </p:nvPr>
        </p:nvSpPr>
        <p:spPr>
          <a:xfrm>
            <a:off x="831200" y="2314225"/>
            <a:ext cx="30816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Clr>
                <a:schemeClr val="lt1"/>
              </a:buClr>
              <a:buSzPts val="1200"/>
              <a:buNone/>
              <a:defRPr>
                <a:solidFill>
                  <a:schemeClr val="lt1"/>
                </a:solidFill>
              </a:defRPr>
            </a:lvl2pPr>
            <a:lvl3pPr lvl="2" rtl="0">
              <a:lnSpc>
                <a:spcPct val="100000"/>
              </a:lnSpc>
              <a:spcBef>
                <a:spcPts val="0"/>
              </a:spcBef>
              <a:spcAft>
                <a:spcPts val="0"/>
              </a:spcAft>
              <a:buClr>
                <a:schemeClr val="lt1"/>
              </a:buClr>
              <a:buSzPts val="1200"/>
              <a:buNone/>
              <a:defRPr>
                <a:solidFill>
                  <a:schemeClr val="lt1"/>
                </a:solidFill>
              </a:defRPr>
            </a:lvl3pPr>
            <a:lvl4pPr lvl="3" rtl="0">
              <a:lnSpc>
                <a:spcPct val="100000"/>
              </a:lnSpc>
              <a:spcBef>
                <a:spcPts val="0"/>
              </a:spcBef>
              <a:spcAft>
                <a:spcPts val="0"/>
              </a:spcAft>
              <a:buClr>
                <a:schemeClr val="lt1"/>
              </a:buClr>
              <a:buSzPts val="1200"/>
              <a:buNone/>
              <a:defRPr>
                <a:solidFill>
                  <a:schemeClr val="lt1"/>
                </a:solidFill>
              </a:defRPr>
            </a:lvl4pPr>
            <a:lvl5pPr lvl="4" rtl="0">
              <a:lnSpc>
                <a:spcPct val="100000"/>
              </a:lnSpc>
              <a:spcBef>
                <a:spcPts val="0"/>
              </a:spcBef>
              <a:spcAft>
                <a:spcPts val="0"/>
              </a:spcAft>
              <a:buClr>
                <a:schemeClr val="lt1"/>
              </a:buClr>
              <a:buSzPts val="1200"/>
              <a:buNone/>
              <a:defRPr>
                <a:solidFill>
                  <a:schemeClr val="lt1"/>
                </a:solidFill>
              </a:defRPr>
            </a:lvl5pPr>
            <a:lvl6pPr lvl="5" rtl="0">
              <a:lnSpc>
                <a:spcPct val="100000"/>
              </a:lnSpc>
              <a:spcBef>
                <a:spcPts val="0"/>
              </a:spcBef>
              <a:spcAft>
                <a:spcPts val="0"/>
              </a:spcAft>
              <a:buClr>
                <a:schemeClr val="lt1"/>
              </a:buClr>
              <a:buSzPts val="1200"/>
              <a:buNone/>
              <a:defRPr>
                <a:solidFill>
                  <a:schemeClr val="lt1"/>
                </a:solidFill>
              </a:defRPr>
            </a:lvl6pPr>
            <a:lvl7pPr lvl="6" rtl="0">
              <a:lnSpc>
                <a:spcPct val="100000"/>
              </a:lnSpc>
              <a:spcBef>
                <a:spcPts val="0"/>
              </a:spcBef>
              <a:spcAft>
                <a:spcPts val="0"/>
              </a:spcAft>
              <a:buClr>
                <a:schemeClr val="lt1"/>
              </a:buClr>
              <a:buSzPts val="1200"/>
              <a:buNone/>
              <a:defRPr>
                <a:solidFill>
                  <a:schemeClr val="lt1"/>
                </a:solidFill>
              </a:defRPr>
            </a:lvl7pPr>
            <a:lvl8pPr lvl="7" rtl="0">
              <a:lnSpc>
                <a:spcPct val="100000"/>
              </a:lnSpc>
              <a:spcBef>
                <a:spcPts val="0"/>
              </a:spcBef>
              <a:spcAft>
                <a:spcPts val="0"/>
              </a:spcAft>
              <a:buClr>
                <a:schemeClr val="lt1"/>
              </a:buClr>
              <a:buSzPts val="1200"/>
              <a:buNone/>
              <a:defRPr>
                <a:solidFill>
                  <a:schemeClr val="lt1"/>
                </a:solidFill>
              </a:defRPr>
            </a:lvl8pPr>
            <a:lvl9pPr lvl="8" rtl="0">
              <a:lnSpc>
                <a:spcPct val="100000"/>
              </a:lnSpc>
              <a:spcBef>
                <a:spcPts val="0"/>
              </a:spcBef>
              <a:spcAft>
                <a:spcPts val="0"/>
              </a:spcAft>
              <a:buClr>
                <a:schemeClr val="lt1"/>
              </a:buClr>
              <a:buSzPts val="1200"/>
              <a:buNone/>
              <a:defRPr>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Resources">
  <p:cSld name="CUSTOM_25_1">
    <p:spTree>
      <p:nvGrpSpPr>
        <p:cNvPr id="1" name="Shape 111"/>
        <p:cNvGrpSpPr/>
        <p:nvPr/>
      </p:nvGrpSpPr>
      <p:grpSpPr>
        <a:xfrm>
          <a:off x="0" y="0"/>
          <a:ext cx="0" cy="0"/>
          <a:chOff x="0" y="0"/>
          <a:chExt cx="0" cy="0"/>
        </a:xfrm>
      </p:grpSpPr>
      <p:sp>
        <p:nvSpPr>
          <p:cNvPr id="112" name="Google Shape;112;p21"/>
          <p:cNvSpPr txBox="1">
            <a:spLocks noGrp="1"/>
          </p:cNvSpPr>
          <p:nvPr>
            <p:ph type="body" idx="1"/>
          </p:nvPr>
        </p:nvSpPr>
        <p:spPr>
          <a:xfrm>
            <a:off x="642050" y="127755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000000"/>
              </a:buClr>
              <a:buSzPts val="1200"/>
              <a:buChar char="●"/>
              <a:defRPr>
                <a:solidFill>
                  <a:srgbClr val="000000"/>
                </a:solidFill>
              </a:defRPr>
            </a:lvl1pPr>
            <a:lvl2pPr marL="914400" lvl="1" indent="-304800" rtl="0">
              <a:spcBef>
                <a:spcPts val="1600"/>
              </a:spcBef>
              <a:spcAft>
                <a:spcPts val="0"/>
              </a:spcAft>
              <a:buClr>
                <a:srgbClr val="000000"/>
              </a:buClr>
              <a:buSzPts val="1200"/>
              <a:buChar char="○"/>
              <a:defRPr>
                <a:solidFill>
                  <a:srgbClr val="000000"/>
                </a:solidFill>
              </a:defRPr>
            </a:lvl2pPr>
            <a:lvl3pPr marL="1371600" lvl="2" indent="-304800" rtl="0">
              <a:spcBef>
                <a:spcPts val="1600"/>
              </a:spcBef>
              <a:spcAft>
                <a:spcPts val="0"/>
              </a:spcAft>
              <a:buClr>
                <a:srgbClr val="000000"/>
              </a:buClr>
              <a:buSzPts val="1200"/>
              <a:buChar char="■"/>
              <a:defRPr>
                <a:solidFill>
                  <a:srgbClr val="000000"/>
                </a:solidFill>
              </a:defRPr>
            </a:lvl3pPr>
            <a:lvl4pPr marL="1828800" lvl="3" indent="-304800" rtl="0">
              <a:spcBef>
                <a:spcPts val="1600"/>
              </a:spcBef>
              <a:spcAft>
                <a:spcPts val="0"/>
              </a:spcAft>
              <a:buClr>
                <a:srgbClr val="000000"/>
              </a:buClr>
              <a:buSzPts val="1200"/>
              <a:buChar char="●"/>
              <a:defRPr>
                <a:solidFill>
                  <a:srgbClr val="000000"/>
                </a:solidFill>
              </a:defRPr>
            </a:lvl4pPr>
            <a:lvl5pPr marL="2286000" lvl="4" indent="-304800" rtl="0">
              <a:spcBef>
                <a:spcPts val="1600"/>
              </a:spcBef>
              <a:spcAft>
                <a:spcPts val="0"/>
              </a:spcAft>
              <a:buClr>
                <a:srgbClr val="000000"/>
              </a:buClr>
              <a:buSzPts val="1200"/>
              <a:buChar char="○"/>
              <a:defRPr>
                <a:solidFill>
                  <a:srgbClr val="000000"/>
                </a:solidFill>
              </a:defRPr>
            </a:lvl5pPr>
            <a:lvl6pPr marL="2743200" lvl="5" indent="-304800" rtl="0">
              <a:spcBef>
                <a:spcPts val="1600"/>
              </a:spcBef>
              <a:spcAft>
                <a:spcPts val="0"/>
              </a:spcAft>
              <a:buClr>
                <a:srgbClr val="000000"/>
              </a:buClr>
              <a:buSzPts val="1200"/>
              <a:buChar char="■"/>
              <a:defRPr>
                <a:solidFill>
                  <a:srgbClr val="000000"/>
                </a:solidFill>
              </a:defRPr>
            </a:lvl6pPr>
            <a:lvl7pPr marL="3200400" lvl="6" indent="-304800" rtl="0">
              <a:spcBef>
                <a:spcPts val="1600"/>
              </a:spcBef>
              <a:spcAft>
                <a:spcPts val="0"/>
              </a:spcAft>
              <a:buClr>
                <a:srgbClr val="000000"/>
              </a:buClr>
              <a:buSzPts val="1200"/>
              <a:buChar char="●"/>
              <a:defRPr>
                <a:solidFill>
                  <a:srgbClr val="000000"/>
                </a:solidFill>
              </a:defRPr>
            </a:lvl7pPr>
            <a:lvl8pPr marL="3657600" lvl="7" indent="-304800" rtl="0">
              <a:spcBef>
                <a:spcPts val="1600"/>
              </a:spcBef>
              <a:spcAft>
                <a:spcPts val="0"/>
              </a:spcAft>
              <a:buClr>
                <a:srgbClr val="000000"/>
              </a:buClr>
              <a:buSzPts val="1200"/>
              <a:buChar char="○"/>
              <a:defRPr>
                <a:solidFill>
                  <a:srgbClr val="000000"/>
                </a:solidFill>
              </a:defRPr>
            </a:lvl8pPr>
            <a:lvl9pPr marL="4114800" lvl="8" indent="-304800" rtl="0">
              <a:spcBef>
                <a:spcPts val="1600"/>
              </a:spcBef>
              <a:spcAft>
                <a:spcPts val="1600"/>
              </a:spcAft>
              <a:buClr>
                <a:srgbClr val="000000"/>
              </a:buClr>
              <a:buSzPts val="1200"/>
              <a:buChar char="■"/>
              <a:defRPr>
                <a:solidFill>
                  <a:srgbClr val="000000"/>
                </a:solidFill>
              </a:defRPr>
            </a:lvl9pPr>
          </a:lstStyle>
          <a:p>
            <a:endParaRPr/>
          </a:p>
        </p:txBody>
      </p:sp>
      <p:sp>
        <p:nvSpPr>
          <p:cNvPr id="113" name="Google Shape;113;p21"/>
          <p:cNvSpPr txBox="1">
            <a:spLocks noGrp="1"/>
          </p:cNvSpPr>
          <p:nvPr>
            <p:ph type="ctrTitle"/>
          </p:nvPr>
        </p:nvSpPr>
        <p:spPr>
          <a:xfrm rot="5400000">
            <a:off x="6923109" y="1407498"/>
            <a:ext cx="24498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4" name="Google Shape;114;p21"/>
          <p:cNvSpPr txBox="1">
            <a:spLocks noGrp="1"/>
          </p:cNvSpPr>
          <p:nvPr>
            <p:ph type="subTitle" idx="2"/>
          </p:nvPr>
        </p:nvSpPr>
        <p:spPr>
          <a:xfrm>
            <a:off x="642050" y="540000"/>
            <a:ext cx="4655400" cy="96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Clr>
                <a:schemeClr val="lt1"/>
              </a:buClr>
              <a:buSzPts val="1200"/>
              <a:buNone/>
              <a:defRPr>
                <a:solidFill>
                  <a:schemeClr val="lt1"/>
                </a:solidFill>
              </a:defRPr>
            </a:lvl2pPr>
            <a:lvl3pPr lvl="2" rtl="0">
              <a:lnSpc>
                <a:spcPct val="100000"/>
              </a:lnSpc>
              <a:spcBef>
                <a:spcPts val="0"/>
              </a:spcBef>
              <a:spcAft>
                <a:spcPts val="0"/>
              </a:spcAft>
              <a:buClr>
                <a:schemeClr val="lt1"/>
              </a:buClr>
              <a:buSzPts val="1200"/>
              <a:buNone/>
              <a:defRPr>
                <a:solidFill>
                  <a:schemeClr val="lt1"/>
                </a:solidFill>
              </a:defRPr>
            </a:lvl3pPr>
            <a:lvl4pPr lvl="3" rtl="0">
              <a:lnSpc>
                <a:spcPct val="100000"/>
              </a:lnSpc>
              <a:spcBef>
                <a:spcPts val="0"/>
              </a:spcBef>
              <a:spcAft>
                <a:spcPts val="0"/>
              </a:spcAft>
              <a:buClr>
                <a:schemeClr val="lt1"/>
              </a:buClr>
              <a:buSzPts val="1200"/>
              <a:buNone/>
              <a:defRPr>
                <a:solidFill>
                  <a:schemeClr val="lt1"/>
                </a:solidFill>
              </a:defRPr>
            </a:lvl4pPr>
            <a:lvl5pPr lvl="4" rtl="0">
              <a:lnSpc>
                <a:spcPct val="100000"/>
              </a:lnSpc>
              <a:spcBef>
                <a:spcPts val="0"/>
              </a:spcBef>
              <a:spcAft>
                <a:spcPts val="0"/>
              </a:spcAft>
              <a:buClr>
                <a:schemeClr val="lt1"/>
              </a:buClr>
              <a:buSzPts val="1200"/>
              <a:buNone/>
              <a:defRPr>
                <a:solidFill>
                  <a:schemeClr val="lt1"/>
                </a:solidFill>
              </a:defRPr>
            </a:lvl5pPr>
            <a:lvl6pPr lvl="5" rtl="0">
              <a:lnSpc>
                <a:spcPct val="100000"/>
              </a:lnSpc>
              <a:spcBef>
                <a:spcPts val="0"/>
              </a:spcBef>
              <a:spcAft>
                <a:spcPts val="0"/>
              </a:spcAft>
              <a:buClr>
                <a:schemeClr val="lt1"/>
              </a:buClr>
              <a:buSzPts val="1200"/>
              <a:buNone/>
              <a:defRPr>
                <a:solidFill>
                  <a:schemeClr val="lt1"/>
                </a:solidFill>
              </a:defRPr>
            </a:lvl6pPr>
            <a:lvl7pPr lvl="6" rtl="0">
              <a:lnSpc>
                <a:spcPct val="100000"/>
              </a:lnSpc>
              <a:spcBef>
                <a:spcPts val="0"/>
              </a:spcBef>
              <a:spcAft>
                <a:spcPts val="0"/>
              </a:spcAft>
              <a:buClr>
                <a:schemeClr val="lt1"/>
              </a:buClr>
              <a:buSzPts val="1200"/>
              <a:buNone/>
              <a:defRPr>
                <a:solidFill>
                  <a:schemeClr val="lt1"/>
                </a:solidFill>
              </a:defRPr>
            </a:lvl7pPr>
            <a:lvl8pPr lvl="7" rtl="0">
              <a:lnSpc>
                <a:spcPct val="100000"/>
              </a:lnSpc>
              <a:spcBef>
                <a:spcPts val="0"/>
              </a:spcBef>
              <a:spcAft>
                <a:spcPts val="0"/>
              </a:spcAft>
              <a:buClr>
                <a:schemeClr val="lt1"/>
              </a:buClr>
              <a:buSzPts val="1200"/>
              <a:buNone/>
              <a:defRPr>
                <a:solidFill>
                  <a:schemeClr val="lt1"/>
                </a:solidFill>
              </a:defRPr>
            </a:lvl8pPr>
            <a:lvl9pPr lvl="8" rtl="0">
              <a:lnSpc>
                <a:spcPct val="100000"/>
              </a:lnSpc>
              <a:spcBef>
                <a:spcPts val="0"/>
              </a:spcBef>
              <a:spcAft>
                <a:spcPts val="0"/>
              </a:spcAft>
              <a:buClr>
                <a:schemeClr val="lt1"/>
              </a:buClr>
              <a:buSzPts val="1200"/>
              <a:buNone/>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1pPr>
            <a:lvl2pPr lvl="1"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2pPr>
            <a:lvl3pPr lvl="2"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3pPr>
            <a:lvl4pPr lvl="3"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4pPr>
            <a:lvl5pPr lvl="4"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5pPr>
            <a:lvl6pPr lvl="5"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6pPr>
            <a:lvl7pPr lvl="6"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7pPr>
            <a:lvl8pPr lvl="7"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8pPr>
            <a:lvl9pPr lvl="8"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1pPr>
            <a:lvl2pPr marL="914400" lvl="1"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2pPr>
            <a:lvl3pPr marL="1371600" lvl="2"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3pPr>
            <a:lvl4pPr marL="1828800" lvl="3"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4pPr>
            <a:lvl5pPr marL="2286000" lvl="4"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5pPr>
            <a:lvl6pPr marL="2743200" lvl="5"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6pPr>
            <a:lvl7pPr marL="3200400" lvl="6"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7pPr>
            <a:lvl8pPr marL="3657600" lvl="7"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8pPr>
            <a:lvl9pPr marL="4114800" lvl="8" indent="-304800" rtl="0">
              <a:lnSpc>
                <a:spcPct val="115000"/>
              </a:lnSpc>
              <a:spcBef>
                <a:spcPts val="1600"/>
              </a:spcBef>
              <a:spcAft>
                <a:spcPts val="160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60" r:id="rId5"/>
    <p:sldLayoutId id="2147483662" r:id="rId6"/>
    <p:sldLayoutId id="2147483665" r:id="rId7"/>
    <p:sldLayoutId id="214748366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mailto:Poojita.1@iitj.ac.i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pic>
        <p:nvPicPr>
          <p:cNvPr id="127" name="Google Shape;127;p26"/>
          <p:cNvPicPr preferRelativeResize="0"/>
          <p:nvPr/>
        </p:nvPicPr>
        <p:blipFill>
          <a:blip r:embed="rId3"/>
          <a:srcRect t="10869" b="10869"/>
          <a:stretch/>
        </p:blipFill>
        <p:spPr>
          <a:xfrm flipH="1">
            <a:off x="-28475" y="0"/>
            <a:ext cx="6929410" cy="5143500"/>
          </a:xfrm>
          <a:prstGeom prst="rect">
            <a:avLst/>
          </a:prstGeom>
          <a:noFill/>
          <a:ln>
            <a:noFill/>
          </a:ln>
        </p:spPr>
      </p:pic>
      <p:sp>
        <p:nvSpPr>
          <p:cNvPr id="128" name="Google Shape;128;p26"/>
          <p:cNvSpPr/>
          <p:nvPr/>
        </p:nvSpPr>
        <p:spPr>
          <a:xfrm rot="5400000">
            <a:off x="5231966" y="552836"/>
            <a:ext cx="3397083" cy="4717015"/>
          </a:xfrm>
          <a:prstGeom prst="rect">
            <a:avLst/>
          </a:prstGeom>
          <a:solidFill>
            <a:schemeClr val="accent1">
              <a:alpha val="86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6"/>
          <p:cNvSpPr txBox="1">
            <a:spLocks noGrp="1"/>
          </p:cNvSpPr>
          <p:nvPr>
            <p:ph type="subTitle" idx="1"/>
          </p:nvPr>
        </p:nvSpPr>
        <p:spPr>
          <a:xfrm>
            <a:off x="4792006" y="4258802"/>
            <a:ext cx="2678529" cy="33455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400" dirty="0">
                <a:solidFill>
                  <a:schemeClr val="lt1"/>
                </a:solidFill>
              </a:rPr>
              <a:t>Design Credit Project</a:t>
            </a:r>
            <a:endParaRPr sz="1400" dirty="0">
              <a:solidFill>
                <a:schemeClr val="lt1"/>
              </a:solidFill>
            </a:endParaRPr>
          </a:p>
        </p:txBody>
      </p:sp>
      <p:sp>
        <p:nvSpPr>
          <p:cNvPr id="130" name="Google Shape;130;p26"/>
          <p:cNvSpPr txBox="1">
            <a:spLocks noGrp="1"/>
          </p:cNvSpPr>
          <p:nvPr>
            <p:ph type="ctrTitle"/>
          </p:nvPr>
        </p:nvSpPr>
        <p:spPr>
          <a:xfrm>
            <a:off x="4663779" y="1366688"/>
            <a:ext cx="4950136" cy="295178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lt1"/>
                </a:solidFill>
              </a:rPr>
              <a:t>Design of Haptic Sleeve for AR/VR experience</a:t>
            </a:r>
          </a:p>
        </p:txBody>
      </p:sp>
      <p:sp>
        <p:nvSpPr>
          <p:cNvPr id="131" name="Google Shape;131;p26"/>
          <p:cNvSpPr/>
          <p:nvPr/>
        </p:nvSpPr>
        <p:spPr>
          <a:xfrm rot="-5400000" flipH="1">
            <a:off x="-1597325" y="2800794"/>
            <a:ext cx="3358800" cy="221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AE1D1ECF-8B7A-5440-BFC8-31A66B229FA7}"/>
              </a:ext>
            </a:extLst>
          </p:cNvPr>
          <p:cNvSpPr txBox="1"/>
          <p:nvPr/>
        </p:nvSpPr>
        <p:spPr>
          <a:xfrm>
            <a:off x="7294574" y="4638117"/>
            <a:ext cx="1773799" cy="523220"/>
          </a:xfrm>
          <a:prstGeom prst="rect">
            <a:avLst/>
          </a:prstGeom>
          <a:noFill/>
        </p:spPr>
        <p:txBody>
          <a:bodyPr wrap="square">
            <a:spAutoFit/>
          </a:bodyPr>
          <a:lstStyle/>
          <a:p>
            <a:r>
              <a:rPr lang="en-IN" dirty="0"/>
              <a:t>Oppangi Poojita </a:t>
            </a:r>
            <a:br>
              <a:rPr lang="en-IN" dirty="0"/>
            </a:br>
            <a:r>
              <a:rPr lang="en-IN" dirty="0"/>
              <a:t>(B21CS055)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5"/>
        <p:cNvGrpSpPr/>
        <p:nvPr/>
      </p:nvGrpSpPr>
      <p:grpSpPr>
        <a:xfrm>
          <a:off x="0" y="0"/>
          <a:ext cx="0" cy="0"/>
          <a:chOff x="0" y="0"/>
          <a:chExt cx="0" cy="0"/>
        </a:xfrm>
      </p:grpSpPr>
      <p:pic>
        <p:nvPicPr>
          <p:cNvPr id="576" name="Google Shape;576;p51"/>
          <p:cNvPicPr preferRelativeResize="0"/>
          <p:nvPr/>
        </p:nvPicPr>
        <p:blipFill>
          <a:blip r:embed="rId3"/>
          <a:srcRect l="16543" r="16543"/>
          <a:stretch/>
        </p:blipFill>
        <p:spPr>
          <a:xfrm>
            <a:off x="3981435" y="0"/>
            <a:ext cx="5162558" cy="5143501"/>
          </a:xfrm>
          <a:prstGeom prst="rect">
            <a:avLst/>
          </a:prstGeom>
          <a:noFill/>
          <a:ln>
            <a:noFill/>
          </a:ln>
        </p:spPr>
      </p:pic>
      <p:sp>
        <p:nvSpPr>
          <p:cNvPr id="577" name="Google Shape;577;p51"/>
          <p:cNvSpPr/>
          <p:nvPr/>
        </p:nvSpPr>
        <p:spPr>
          <a:xfrm rot="5400000">
            <a:off x="584416" y="604097"/>
            <a:ext cx="3358800" cy="4217607"/>
          </a:xfrm>
          <a:prstGeom prst="rect">
            <a:avLst/>
          </a:prstGeom>
          <a:solidFill>
            <a:schemeClr val="accent1">
              <a:alpha val="617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1"/>
          <p:cNvSpPr txBox="1">
            <a:spLocks noGrp="1"/>
          </p:cNvSpPr>
          <p:nvPr>
            <p:ph type="subTitle" idx="1"/>
          </p:nvPr>
        </p:nvSpPr>
        <p:spPr>
          <a:xfrm>
            <a:off x="831200" y="2314225"/>
            <a:ext cx="2856300" cy="178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lt1"/>
                </a:solidFill>
              </a:rPr>
              <a:t>Does anyone have any questions?</a:t>
            </a:r>
            <a:endParaRPr dirty="0">
              <a:solidFill>
                <a:schemeClr val="lt1"/>
              </a:solidFill>
            </a:endParaRPr>
          </a:p>
          <a:p>
            <a:pPr marL="0" lvl="0" indent="0" algn="l" rtl="0">
              <a:spcBef>
                <a:spcPts val="0"/>
              </a:spcBef>
              <a:spcAft>
                <a:spcPts val="0"/>
              </a:spcAft>
              <a:buClr>
                <a:schemeClr val="dk1"/>
              </a:buClr>
              <a:buSzPts val="1100"/>
              <a:buFont typeface="Arial"/>
              <a:buNone/>
            </a:pPr>
            <a:r>
              <a:rPr lang="en" dirty="0">
                <a:solidFill>
                  <a:schemeClr val="lt1"/>
                </a:solidFill>
              </a:rPr>
              <a:t>Follow the project updates</a:t>
            </a:r>
            <a:endParaRPr dirty="0">
              <a:solidFill>
                <a:schemeClr val="lt1"/>
              </a:solidFill>
            </a:endParaRPr>
          </a:p>
          <a:p>
            <a:pPr marL="0" lvl="0" indent="0" algn="l" rtl="0">
              <a:spcBef>
                <a:spcPts val="0"/>
              </a:spcBef>
              <a:spcAft>
                <a:spcPts val="0"/>
              </a:spcAft>
              <a:buClr>
                <a:schemeClr val="dk1"/>
              </a:buClr>
              <a:buSzPts val="1100"/>
              <a:buFont typeface="Arial"/>
              <a:buNone/>
            </a:pPr>
            <a:endParaRPr dirty="0">
              <a:solidFill>
                <a:schemeClr val="lt1"/>
              </a:solidFill>
            </a:endParaRPr>
          </a:p>
          <a:p>
            <a:pPr marL="0" lvl="0" indent="0" algn="l" rtl="0">
              <a:spcBef>
                <a:spcPts val="0"/>
              </a:spcBef>
              <a:spcAft>
                <a:spcPts val="0"/>
              </a:spcAft>
              <a:buClr>
                <a:schemeClr val="dk1"/>
              </a:buClr>
              <a:buSzPts val="1100"/>
              <a:buFont typeface="Arial"/>
              <a:buNone/>
            </a:pPr>
            <a:r>
              <a:rPr lang="en-IN" dirty="0">
                <a:solidFill>
                  <a:schemeClr val="lt1"/>
                </a:solidFill>
                <a:hlinkClick r:id="rId4"/>
              </a:rPr>
              <a:t>P</a:t>
            </a:r>
            <a:r>
              <a:rPr lang="en" dirty="0">
                <a:solidFill>
                  <a:schemeClr val="lt1"/>
                </a:solidFill>
                <a:hlinkClick r:id="rId4"/>
              </a:rPr>
              <a:t>oojita.1@iitj.ac.in</a:t>
            </a:r>
            <a:br>
              <a:rPr lang="en" dirty="0">
                <a:solidFill>
                  <a:schemeClr val="lt1"/>
                </a:solidFill>
              </a:rPr>
            </a:br>
            <a:r>
              <a:rPr lang="en" dirty="0">
                <a:solidFill>
                  <a:schemeClr val="lt1"/>
                </a:solidFill>
              </a:rPr>
              <a:t>+91  8309203027</a:t>
            </a:r>
          </a:p>
          <a:p>
            <a:pPr marL="0" lvl="0" indent="0" algn="l" rtl="0">
              <a:spcBef>
                <a:spcPts val="0"/>
              </a:spcBef>
              <a:spcAft>
                <a:spcPts val="0"/>
              </a:spcAft>
              <a:buClr>
                <a:schemeClr val="dk1"/>
              </a:buClr>
              <a:buSzPts val="1100"/>
              <a:buFont typeface="Arial"/>
              <a:buNone/>
            </a:pPr>
            <a:r>
              <a:rPr lang="en" dirty="0">
                <a:solidFill>
                  <a:schemeClr val="lt1"/>
                </a:solidFill>
              </a:rPr>
              <a:t>Oppangi Poojita(B21CS055)</a:t>
            </a:r>
          </a:p>
          <a:p>
            <a:pPr marL="0" lvl="0" indent="0" algn="l" rtl="0">
              <a:spcBef>
                <a:spcPts val="0"/>
              </a:spcBef>
              <a:spcAft>
                <a:spcPts val="0"/>
              </a:spcAft>
              <a:buClr>
                <a:schemeClr val="dk1"/>
              </a:buClr>
              <a:buSzPts val="1100"/>
              <a:buFont typeface="Arial"/>
              <a:buNone/>
            </a:pPr>
            <a:br>
              <a:rPr lang="en" dirty="0">
                <a:solidFill>
                  <a:schemeClr val="lt1"/>
                </a:solidFill>
              </a:rPr>
            </a:br>
            <a:r>
              <a:rPr lang="en" dirty="0">
                <a:solidFill>
                  <a:schemeClr val="lt1"/>
                </a:solidFill>
              </a:rPr>
              <a:t>INSTRUCTOR- Dr. Amit Bharadwaj</a:t>
            </a:r>
            <a:endParaRPr dirty="0">
              <a:solidFill>
                <a:schemeClr val="lt1"/>
              </a:solidFill>
            </a:endParaRPr>
          </a:p>
        </p:txBody>
      </p:sp>
      <p:sp>
        <p:nvSpPr>
          <p:cNvPr id="579" name="Google Shape;579;p51"/>
          <p:cNvSpPr txBox="1">
            <a:spLocks noGrp="1"/>
          </p:cNvSpPr>
          <p:nvPr>
            <p:ph type="ctrTitle"/>
          </p:nvPr>
        </p:nvSpPr>
        <p:spPr>
          <a:xfrm>
            <a:off x="831200" y="376500"/>
            <a:ext cx="2607300" cy="20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chemeClr val="lt1"/>
                </a:solidFill>
              </a:rPr>
              <a:t>THANKS !</a:t>
            </a:r>
            <a:endParaRPr sz="3000" dirty="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
        <p:cNvGrpSpPr/>
        <p:nvPr/>
      </p:nvGrpSpPr>
      <p:grpSpPr>
        <a:xfrm>
          <a:off x="0" y="0"/>
          <a:ext cx="0" cy="0"/>
          <a:chOff x="0" y="0"/>
          <a:chExt cx="0" cy="0"/>
        </a:xfrm>
      </p:grpSpPr>
      <p:pic>
        <p:nvPicPr>
          <p:cNvPr id="166" name="Google Shape;166;p29"/>
          <p:cNvPicPr preferRelativeResize="0"/>
          <p:nvPr/>
        </p:nvPicPr>
        <p:blipFill>
          <a:blip r:embed="rId3"/>
          <a:srcRect l="29445" r="29445"/>
          <a:stretch/>
        </p:blipFill>
        <p:spPr>
          <a:xfrm>
            <a:off x="5381626" y="-429"/>
            <a:ext cx="3762374" cy="5143500"/>
          </a:xfrm>
          <a:prstGeom prst="rect">
            <a:avLst/>
          </a:prstGeom>
          <a:noFill/>
          <a:ln>
            <a:noFill/>
          </a:ln>
        </p:spPr>
      </p:pic>
      <p:sp>
        <p:nvSpPr>
          <p:cNvPr id="167" name="Google Shape;167;p29"/>
          <p:cNvSpPr/>
          <p:nvPr/>
        </p:nvSpPr>
        <p:spPr>
          <a:xfrm>
            <a:off x="4819650" y="1567543"/>
            <a:ext cx="1601776" cy="1998557"/>
          </a:xfrm>
          <a:prstGeom prst="rect">
            <a:avLst/>
          </a:prstGeom>
          <a:solidFill>
            <a:schemeClr val="accent3">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txBox="1">
            <a:spLocks noGrp="1"/>
          </p:cNvSpPr>
          <p:nvPr>
            <p:ph type="subTitle" idx="1"/>
          </p:nvPr>
        </p:nvSpPr>
        <p:spPr>
          <a:xfrm flipH="1">
            <a:off x="718430" y="2191061"/>
            <a:ext cx="3605920" cy="17759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chemeClr val="tx1">
                    <a:lumMod val="50000"/>
                  </a:schemeClr>
                </a:solidFill>
                <a:effectLst/>
                <a:latin typeface="Catamaran Light" panose="020B0604020202020204" charset="0"/>
                <a:cs typeface="Catamaran Light" panose="020B0604020202020204" charset="0"/>
              </a:rPr>
              <a:t>Current AR/VR experiences lack the sense of touch, which limits their ability to fully immerse users in a virtual environment.</a:t>
            </a:r>
          </a:p>
          <a:p>
            <a:pPr marL="0" lvl="0" indent="0" algn="l" rtl="0">
              <a:spcBef>
                <a:spcPts val="0"/>
              </a:spcBef>
              <a:spcAft>
                <a:spcPts val="0"/>
              </a:spcAft>
              <a:buNone/>
            </a:pPr>
            <a:endParaRPr lang="en-US" dirty="0">
              <a:solidFill>
                <a:schemeClr val="tx1">
                  <a:lumMod val="50000"/>
                </a:schemeClr>
              </a:solidFill>
              <a:latin typeface="Catamaran Light" panose="020B0604020202020204" charset="0"/>
              <a:cs typeface="Catamaran Light" panose="020B0604020202020204" charset="0"/>
            </a:endParaRPr>
          </a:p>
          <a:p>
            <a:pPr marL="0" lvl="0" indent="0" algn="l" rtl="0">
              <a:spcBef>
                <a:spcPts val="0"/>
              </a:spcBef>
              <a:spcAft>
                <a:spcPts val="0"/>
              </a:spcAft>
              <a:buNone/>
            </a:pPr>
            <a:r>
              <a:rPr lang="en-US" b="0" i="0" dirty="0">
                <a:solidFill>
                  <a:schemeClr val="accent2"/>
                </a:solidFill>
                <a:effectLst/>
                <a:latin typeface="Catamaran Light" panose="020B0604020202020204" charset="0"/>
                <a:cs typeface="Catamaran Light" panose="020B0604020202020204" charset="0"/>
              </a:rPr>
              <a:t>Haptic sleeve enables feel tactile sensations, making the virtual environment more realistic and enhancing the overall experience. This can be particularly useful for training simulations, entertainment, and therapeutic applications.</a:t>
            </a:r>
            <a:endParaRPr lang="en-US" dirty="0">
              <a:solidFill>
                <a:schemeClr val="accent2"/>
              </a:solidFill>
              <a:latin typeface="Catamaran Light" panose="020B0604020202020204" charset="0"/>
              <a:cs typeface="Catamaran Light" panose="020B0604020202020204" charset="0"/>
            </a:endParaRPr>
          </a:p>
          <a:p>
            <a:pPr marL="0" lvl="0" indent="0" algn="l" rtl="0">
              <a:spcBef>
                <a:spcPts val="0"/>
              </a:spcBef>
              <a:spcAft>
                <a:spcPts val="0"/>
              </a:spcAft>
              <a:buNone/>
            </a:pPr>
            <a:endParaRPr dirty="0">
              <a:solidFill>
                <a:schemeClr val="accent2"/>
              </a:solidFill>
            </a:endParaRPr>
          </a:p>
        </p:txBody>
      </p:sp>
      <p:sp>
        <p:nvSpPr>
          <p:cNvPr id="169" name="Google Shape;169;p29"/>
          <p:cNvSpPr txBox="1">
            <a:spLocks noGrp="1"/>
          </p:cNvSpPr>
          <p:nvPr>
            <p:ph type="title"/>
          </p:nvPr>
        </p:nvSpPr>
        <p:spPr>
          <a:xfrm>
            <a:off x="610499" y="616945"/>
            <a:ext cx="3498000" cy="13253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STATEMENT &amp; MOTIVATION</a:t>
            </a:r>
            <a:endParaRPr dirty="0"/>
          </a:p>
        </p:txBody>
      </p:sp>
      <p:pic>
        <p:nvPicPr>
          <p:cNvPr id="170" name="Google Shape;170;p29"/>
          <p:cNvPicPr preferRelativeResize="0"/>
          <p:nvPr/>
        </p:nvPicPr>
        <p:blipFill>
          <a:blip r:embed="rId4"/>
          <a:srcRect/>
          <a:stretch/>
        </p:blipFill>
        <p:spPr>
          <a:xfrm>
            <a:off x="4958883" y="1652639"/>
            <a:ext cx="1277188" cy="1801298"/>
          </a:xfrm>
          <a:prstGeom prst="rect">
            <a:avLst/>
          </a:prstGeom>
          <a:noFill/>
          <a:ln>
            <a:noFill/>
          </a:ln>
        </p:spPr>
      </p:pic>
      <p:sp>
        <p:nvSpPr>
          <p:cNvPr id="171" name="Google Shape;171;p29"/>
          <p:cNvSpPr/>
          <p:nvPr/>
        </p:nvSpPr>
        <p:spPr>
          <a:xfrm>
            <a:off x="0" y="1577400"/>
            <a:ext cx="362100" cy="1988700"/>
          </a:xfrm>
          <a:prstGeom prst="rect">
            <a:avLst/>
          </a:prstGeom>
          <a:solidFill>
            <a:schemeClr val="accent3">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ctrTitle" idx="4"/>
          </p:nvPr>
        </p:nvSpPr>
        <p:spPr>
          <a:xfrm>
            <a:off x="1003777" y="75123"/>
            <a:ext cx="6517679" cy="9887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PERCEPTUAL </a:t>
            </a:r>
            <a:r>
              <a:rPr lang="en-IN" sz="2800" dirty="0"/>
              <a:t>ILLUSIONS OF MOTION</a:t>
            </a:r>
            <a:endParaRPr sz="2800" dirty="0"/>
          </a:p>
        </p:txBody>
      </p:sp>
      <p:sp>
        <p:nvSpPr>
          <p:cNvPr id="195" name="Google Shape;195;p31"/>
          <p:cNvSpPr/>
          <p:nvPr/>
        </p:nvSpPr>
        <p:spPr>
          <a:xfrm>
            <a:off x="567200" y="1520648"/>
            <a:ext cx="8009595" cy="251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1"/>
          <p:cNvSpPr txBox="1">
            <a:spLocks noGrp="1"/>
          </p:cNvSpPr>
          <p:nvPr>
            <p:ph type="subTitle" idx="1"/>
          </p:nvPr>
        </p:nvSpPr>
        <p:spPr>
          <a:xfrm>
            <a:off x="6301972" y="2793663"/>
            <a:ext cx="15222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b="0" i="0" dirty="0">
                <a:solidFill>
                  <a:schemeClr val="bg1"/>
                </a:solidFill>
                <a:effectLst/>
                <a:latin typeface="Catamaran Light" panose="020B0604020202020204" charset="0"/>
                <a:cs typeface="Catamaran Light" panose="020B0604020202020204" charset="0"/>
              </a:rPr>
              <a:t>It’s an illusion of touch between non-stimulated skin points on the forearm, creating a hopping sensation.</a:t>
            </a:r>
            <a:endParaRPr sz="1100" dirty="0">
              <a:solidFill>
                <a:schemeClr val="bg1"/>
              </a:solidFill>
              <a:latin typeface="Catamaran Light" panose="020B0604020202020204" charset="0"/>
              <a:cs typeface="Catamaran Light" panose="020B0604020202020204" charset="0"/>
            </a:endParaRPr>
          </a:p>
        </p:txBody>
      </p:sp>
      <p:sp>
        <p:nvSpPr>
          <p:cNvPr id="197" name="Google Shape;197;p31"/>
          <p:cNvSpPr txBox="1">
            <a:spLocks noGrp="1"/>
          </p:cNvSpPr>
          <p:nvPr>
            <p:ph type="subTitle" idx="3"/>
          </p:nvPr>
        </p:nvSpPr>
        <p:spPr>
          <a:xfrm>
            <a:off x="1306680" y="2776298"/>
            <a:ext cx="1409414"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b="0" i="0" dirty="0">
                <a:solidFill>
                  <a:schemeClr val="bg1"/>
                </a:solidFill>
                <a:effectLst/>
                <a:latin typeface="Catamaran Light" panose="020B0604020202020204" charset="0"/>
                <a:cs typeface="Catamaran Light" panose="020B0604020202020204" charset="0"/>
              </a:rPr>
              <a:t>It’s an illusion of hopping sensations on skin when touched on different areas of the forearm.</a:t>
            </a:r>
            <a:endParaRPr sz="1100" dirty="0">
              <a:solidFill>
                <a:schemeClr val="bg1"/>
              </a:solidFill>
              <a:latin typeface="Catamaran Light" panose="020B0604020202020204" charset="0"/>
              <a:cs typeface="Catamaran Light" panose="020B0604020202020204" charset="0"/>
            </a:endParaRPr>
          </a:p>
        </p:txBody>
      </p:sp>
      <p:sp>
        <p:nvSpPr>
          <p:cNvPr id="198" name="Google Shape;198;p31"/>
          <p:cNvSpPr txBox="1">
            <a:spLocks noGrp="1"/>
          </p:cNvSpPr>
          <p:nvPr>
            <p:ph type="ctrTitle" idx="2"/>
          </p:nvPr>
        </p:nvSpPr>
        <p:spPr>
          <a:xfrm>
            <a:off x="1003777" y="2038407"/>
            <a:ext cx="18282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Cutaneous Rabbit illusion</a:t>
            </a:r>
            <a:endParaRPr dirty="0"/>
          </a:p>
        </p:txBody>
      </p:sp>
      <p:sp>
        <p:nvSpPr>
          <p:cNvPr id="199" name="Google Shape;199;p31"/>
          <p:cNvSpPr txBox="1">
            <a:spLocks noGrp="1"/>
          </p:cNvSpPr>
          <p:nvPr>
            <p:ph type="ctrTitle"/>
          </p:nvPr>
        </p:nvSpPr>
        <p:spPr>
          <a:xfrm>
            <a:off x="6018000" y="2048535"/>
            <a:ext cx="18282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Phantom Saltation</a:t>
            </a:r>
            <a:endParaRPr dirty="0"/>
          </a:p>
        </p:txBody>
      </p:sp>
      <p:sp>
        <p:nvSpPr>
          <p:cNvPr id="200" name="Google Shape;200;p31"/>
          <p:cNvSpPr txBox="1">
            <a:spLocks noGrp="1"/>
          </p:cNvSpPr>
          <p:nvPr>
            <p:ph type="ctrTitle" idx="5"/>
          </p:nvPr>
        </p:nvSpPr>
        <p:spPr>
          <a:xfrm>
            <a:off x="3753223" y="2044756"/>
            <a:ext cx="17988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Apparent Motion</a:t>
            </a:r>
            <a:endParaRPr dirty="0"/>
          </a:p>
        </p:txBody>
      </p:sp>
      <p:sp>
        <p:nvSpPr>
          <p:cNvPr id="201" name="Google Shape;201;p31"/>
          <p:cNvSpPr txBox="1">
            <a:spLocks noGrp="1"/>
          </p:cNvSpPr>
          <p:nvPr>
            <p:ph type="subTitle" idx="6"/>
          </p:nvPr>
        </p:nvSpPr>
        <p:spPr>
          <a:xfrm>
            <a:off x="3911799" y="2795570"/>
            <a:ext cx="163755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050" b="0" i="0" dirty="0">
                <a:solidFill>
                  <a:schemeClr val="bg1"/>
                </a:solidFill>
                <a:effectLst/>
                <a:latin typeface="Catamaran Light" panose="020B0604020202020204" charset="0"/>
                <a:cs typeface="Catamaran Light" panose="020B0604020202020204" charset="0"/>
              </a:rPr>
              <a:t>It’s an illusion of movement between stationary tactile stimuli delivered to three different sites on the forearm.</a:t>
            </a:r>
            <a:endParaRPr sz="1050" dirty="0">
              <a:solidFill>
                <a:schemeClr val="bg1"/>
              </a:solidFill>
              <a:latin typeface="Catamaran Light" panose="020B0604020202020204" charset="0"/>
              <a:cs typeface="Catamaran Light" panose="020B0604020202020204" charset="0"/>
            </a:endParaRPr>
          </a:p>
        </p:txBody>
      </p:sp>
      <p:sp>
        <p:nvSpPr>
          <p:cNvPr id="202" name="Google Shape;202;p31"/>
          <p:cNvSpPr/>
          <p:nvPr/>
        </p:nvSpPr>
        <p:spPr>
          <a:xfrm rot="10800000" flipH="1">
            <a:off x="964499" y="1319792"/>
            <a:ext cx="7215000" cy="207300"/>
          </a:xfrm>
          <a:prstGeom prst="rect">
            <a:avLst/>
          </a:prstGeom>
          <a:solidFill>
            <a:schemeClr val="accent1">
              <a:alpha val="617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Rectangle 4">
            <a:extLst>
              <a:ext uri="{FF2B5EF4-FFF2-40B4-BE49-F238E27FC236}">
                <a16:creationId xmlns:a16="http://schemas.microsoft.com/office/drawing/2014/main" id="{9DD2620E-422C-5735-5EDD-FB839AA092F4}"/>
              </a:ext>
            </a:extLst>
          </p:cNvPr>
          <p:cNvSpPr/>
          <p:nvPr/>
        </p:nvSpPr>
        <p:spPr>
          <a:xfrm>
            <a:off x="1677545" y="1608794"/>
            <a:ext cx="453761" cy="33642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n w="0"/>
                <a:solidFill>
                  <a:schemeClr val="accent2"/>
                </a:solidFill>
                <a:effectLst>
                  <a:outerShdw blurRad="38100" dist="19050" dir="2700000" algn="tl" rotWithShape="0">
                    <a:schemeClr val="dk1">
                      <a:alpha val="40000"/>
                    </a:schemeClr>
                  </a:outerShdw>
                </a:effectLst>
              </a:rPr>
              <a:t>01</a:t>
            </a:r>
          </a:p>
        </p:txBody>
      </p:sp>
      <p:sp>
        <p:nvSpPr>
          <p:cNvPr id="10" name="Rectangle 9">
            <a:extLst>
              <a:ext uri="{FF2B5EF4-FFF2-40B4-BE49-F238E27FC236}">
                <a16:creationId xmlns:a16="http://schemas.microsoft.com/office/drawing/2014/main" id="{66E773E7-FC73-EB69-0C6E-360CEED14221}"/>
              </a:ext>
            </a:extLst>
          </p:cNvPr>
          <p:cNvSpPr/>
          <p:nvPr/>
        </p:nvSpPr>
        <p:spPr>
          <a:xfrm>
            <a:off x="4345116" y="1604557"/>
            <a:ext cx="453761" cy="33642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n w="0"/>
                <a:solidFill>
                  <a:schemeClr val="accent2"/>
                </a:solidFill>
                <a:effectLst>
                  <a:outerShdw blurRad="38100" dist="19050" dir="2700000" algn="tl" rotWithShape="0">
                    <a:schemeClr val="dk1">
                      <a:alpha val="40000"/>
                    </a:schemeClr>
                  </a:outerShdw>
                </a:effectLst>
              </a:rPr>
              <a:t>02</a:t>
            </a:r>
          </a:p>
        </p:txBody>
      </p:sp>
      <p:sp>
        <p:nvSpPr>
          <p:cNvPr id="11" name="Rectangle 10">
            <a:extLst>
              <a:ext uri="{FF2B5EF4-FFF2-40B4-BE49-F238E27FC236}">
                <a16:creationId xmlns:a16="http://schemas.microsoft.com/office/drawing/2014/main" id="{70257A28-D866-3DC3-C96D-655AD7632465}"/>
              </a:ext>
            </a:extLst>
          </p:cNvPr>
          <p:cNvSpPr/>
          <p:nvPr/>
        </p:nvSpPr>
        <p:spPr>
          <a:xfrm>
            <a:off x="6655619" y="1583742"/>
            <a:ext cx="453761" cy="33642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n w="0"/>
                <a:solidFill>
                  <a:schemeClr val="accent2"/>
                </a:solidFill>
                <a:effectLst>
                  <a:outerShdw blurRad="38100" dist="19050" dir="2700000" algn="tl" rotWithShape="0">
                    <a:schemeClr val="dk1">
                      <a:alpha val="40000"/>
                    </a:schemeClr>
                  </a:outerShdw>
                </a:effectLst>
              </a:rPr>
              <a:t>03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06"/>
        <p:cNvGrpSpPr/>
        <p:nvPr/>
      </p:nvGrpSpPr>
      <p:grpSpPr>
        <a:xfrm>
          <a:off x="0" y="0"/>
          <a:ext cx="0" cy="0"/>
          <a:chOff x="0" y="0"/>
          <a:chExt cx="0" cy="0"/>
        </a:xfrm>
      </p:grpSpPr>
      <p:sp>
        <p:nvSpPr>
          <p:cNvPr id="207" name="Google Shape;207;p32"/>
          <p:cNvSpPr/>
          <p:nvPr/>
        </p:nvSpPr>
        <p:spPr>
          <a:xfrm rot="-5400000">
            <a:off x="6015326" y="-286338"/>
            <a:ext cx="1383963" cy="322558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txBox="1">
            <a:spLocks noGrp="1"/>
          </p:cNvSpPr>
          <p:nvPr>
            <p:ph type="ctrTitle"/>
          </p:nvPr>
        </p:nvSpPr>
        <p:spPr>
          <a:xfrm>
            <a:off x="5432000" y="710675"/>
            <a:ext cx="2888100" cy="138396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800" dirty="0">
                <a:solidFill>
                  <a:schemeClr val="lt1"/>
                </a:solidFill>
              </a:rPr>
              <a:t>CUTANEOUS RABBIT ILLUSION</a:t>
            </a:r>
            <a:endParaRPr sz="2800" dirty="0">
              <a:solidFill>
                <a:schemeClr val="lt1"/>
              </a:solidFill>
            </a:endParaRPr>
          </a:p>
        </p:txBody>
      </p:sp>
      <p:sp>
        <p:nvSpPr>
          <p:cNvPr id="210" name="Google Shape;210;p32"/>
          <p:cNvSpPr txBox="1">
            <a:spLocks noGrp="1"/>
          </p:cNvSpPr>
          <p:nvPr>
            <p:ph type="subTitle" idx="1"/>
          </p:nvPr>
        </p:nvSpPr>
        <p:spPr>
          <a:xfrm>
            <a:off x="4901686" y="2451057"/>
            <a:ext cx="3816052" cy="178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chemeClr val="accent2"/>
                </a:solidFill>
                <a:effectLst/>
                <a:latin typeface="Catamaran Light" panose="020B0604020202020204" charset="0"/>
                <a:cs typeface="Catamaran Light" panose="020B0604020202020204" charset="0"/>
              </a:rPr>
              <a:t>The cutaneous rabbit illusion is a tactile illusion where taps or touches delivered at different locations on the skin create a perceptual sequence of bouncing or hopping sensations. The sequence of taps may not correspond to the actual physical stimulation, and the brain integrates sensory information to create a coherent perceptual experience. This illusion highlights how the brain processes tactile information and creates a perception that may not reflect the physical reality of the stimulus.</a:t>
            </a:r>
            <a:endParaRPr sz="1000" dirty="0">
              <a:solidFill>
                <a:schemeClr val="accent2"/>
              </a:solidFill>
              <a:latin typeface="Catamaran Light" panose="020B0604020202020204" charset="0"/>
              <a:cs typeface="Catamaran Light" panose="020B0604020202020204" charset="0"/>
            </a:endParaRPr>
          </a:p>
        </p:txBody>
      </p:sp>
      <p:sp>
        <p:nvSpPr>
          <p:cNvPr id="211" name="Google Shape;211;p32"/>
          <p:cNvSpPr/>
          <p:nvPr/>
        </p:nvSpPr>
        <p:spPr>
          <a:xfrm rot="-5400000">
            <a:off x="6600" y="1899906"/>
            <a:ext cx="1057500" cy="1070700"/>
          </a:xfrm>
          <a:prstGeom prst="rect">
            <a:avLst/>
          </a:prstGeom>
          <a:gradFill>
            <a:gsLst>
              <a:gs pos="0">
                <a:srgbClr val="A9B9D3">
                  <a:alpha val="30980"/>
                </a:srgbClr>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E04ABCCE-B870-9F1A-94B8-FFEEF8364AE9}"/>
              </a:ext>
            </a:extLst>
          </p:cNvPr>
          <p:cNvPicPr>
            <a:picLocks noChangeAspect="1"/>
          </p:cNvPicPr>
          <p:nvPr/>
        </p:nvPicPr>
        <p:blipFill>
          <a:blip r:embed="rId3"/>
          <a:stretch>
            <a:fillRect/>
          </a:stretch>
        </p:blipFill>
        <p:spPr>
          <a:xfrm>
            <a:off x="329686" y="1402657"/>
            <a:ext cx="4242314" cy="20651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2" name="Google Shape;382;p43"/>
          <p:cNvSpPr/>
          <p:nvPr/>
        </p:nvSpPr>
        <p:spPr>
          <a:xfrm>
            <a:off x="2753337" y="816781"/>
            <a:ext cx="5503481" cy="16941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3"/>
          <p:cNvSpPr txBox="1">
            <a:spLocks noGrp="1"/>
          </p:cNvSpPr>
          <p:nvPr>
            <p:ph type="ctrTitle"/>
          </p:nvPr>
        </p:nvSpPr>
        <p:spPr>
          <a:xfrm>
            <a:off x="1550964" y="236059"/>
            <a:ext cx="5141043" cy="48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CUTANEOUS RABBIT ILLUSION </a:t>
            </a:r>
            <a:endParaRPr dirty="0"/>
          </a:p>
        </p:txBody>
      </p:sp>
      <p:sp>
        <p:nvSpPr>
          <p:cNvPr id="385" name="Google Shape;385;p43"/>
          <p:cNvSpPr/>
          <p:nvPr/>
        </p:nvSpPr>
        <p:spPr>
          <a:xfrm>
            <a:off x="0" y="4237"/>
            <a:ext cx="2320200" cy="138600"/>
          </a:xfrm>
          <a:prstGeom prst="rect">
            <a:avLst/>
          </a:prstGeom>
          <a:solidFill>
            <a:schemeClr val="accent3">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Picture 16">
            <a:extLst>
              <a:ext uri="{FF2B5EF4-FFF2-40B4-BE49-F238E27FC236}">
                <a16:creationId xmlns:a16="http://schemas.microsoft.com/office/drawing/2014/main" id="{29010C0F-C73A-4932-0AA5-E33F024F3E2B}"/>
              </a:ext>
            </a:extLst>
          </p:cNvPr>
          <p:cNvPicPr>
            <a:picLocks noChangeAspect="1"/>
          </p:cNvPicPr>
          <p:nvPr/>
        </p:nvPicPr>
        <p:blipFill>
          <a:blip r:embed="rId3"/>
          <a:stretch>
            <a:fillRect/>
          </a:stretch>
        </p:blipFill>
        <p:spPr>
          <a:xfrm>
            <a:off x="369506" y="2510929"/>
            <a:ext cx="1318374" cy="1135478"/>
          </a:xfrm>
          <a:prstGeom prst="rect">
            <a:avLst/>
          </a:prstGeom>
        </p:spPr>
      </p:pic>
      <p:pic>
        <p:nvPicPr>
          <p:cNvPr id="21" name="Picture 20">
            <a:extLst>
              <a:ext uri="{FF2B5EF4-FFF2-40B4-BE49-F238E27FC236}">
                <a16:creationId xmlns:a16="http://schemas.microsoft.com/office/drawing/2014/main" id="{9CE52A72-F052-3E8A-3BD2-8AB25D3313E9}"/>
              </a:ext>
            </a:extLst>
          </p:cNvPr>
          <p:cNvPicPr>
            <a:picLocks noChangeAspect="1"/>
          </p:cNvPicPr>
          <p:nvPr/>
        </p:nvPicPr>
        <p:blipFill>
          <a:blip r:embed="rId4"/>
          <a:stretch>
            <a:fillRect/>
          </a:stretch>
        </p:blipFill>
        <p:spPr>
          <a:xfrm>
            <a:off x="369506" y="3646407"/>
            <a:ext cx="1686009" cy="1152364"/>
          </a:xfrm>
          <a:prstGeom prst="rect">
            <a:avLst/>
          </a:prstGeom>
        </p:spPr>
      </p:pic>
      <p:sp>
        <p:nvSpPr>
          <p:cNvPr id="22" name="Rectangle 21">
            <a:extLst>
              <a:ext uri="{FF2B5EF4-FFF2-40B4-BE49-F238E27FC236}">
                <a16:creationId xmlns:a16="http://schemas.microsoft.com/office/drawing/2014/main" id="{0913847B-58CA-E28B-7FE6-0D7BF6F14F67}"/>
              </a:ext>
            </a:extLst>
          </p:cNvPr>
          <p:cNvSpPr/>
          <p:nvPr/>
        </p:nvSpPr>
        <p:spPr>
          <a:xfrm>
            <a:off x="106672" y="816781"/>
            <a:ext cx="1732548" cy="70126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Serial </a:t>
            </a:r>
            <a:r>
              <a:rPr lang="en-IN" b="1" dirty="0">
                <a:latin typeface="Catamaran Light" panose="020B0604020202020204" charset="0"/>
                <a:cs typeface="Catamaran Light" panose="020B0604020202020204" charset="0"/>
              </a:rPr>
              <a:t>Monitor</a:t>
            </a:r>
            <a:r>
              <a:rPr lang="en-IN" b="1" dirty="0"/>
              <a:t> Output</a:t>
            </a:r>
          </a:p>
        </p:txBody>
      </p:sp>
      <p:pic>
        <p:nvPicPr>
          <p:cNvPr id="24" name="Picture 23">
            <a:extLst>
              <a:ext uri="{FF2B5EF4-FFF2-40B4-BE49-F238E27FC236}">
                <a16:creationId xmlns:a16="http://schemas.microsoft.com/office/drawing/2014/main" id="{8B13D7F3-9993-3A1D-B143-9AF7D99BDA6C}"/>
              </a:ext>
            </a:extLst>
          </p:cNvPr>
          <p:cNvPicPr>
            <a:picLocks noChangeAspect="1"/>
          </p:cNvPicPr>
          <p:nvPr/>
        </p:nvPicPr>
        <p:blipFill>
          <a:blip r:embed="rId5"/>
          <a:stretch>
            <a:fillRect/>
          </a:stretch>
        </p:blipFill>
        <p:spPr>
          <a:xfrm>
            <a:off x="369506" y="1535048"/>
            <a:ext cx="1303133" cy="914479"/>
          </a:xfrm>
          <a:prstGeom prst="rect">
            <a:avLst/>
          </a:prstGeom>
        </p:spPr>
      </p:pic>
      <p:pic>
        <p:nvPicPr>
          <p:cNvPr id="26" name="Picture 25">
            <a:extLst>
              <a:ext uri="{FF2B5EF4-FFF2-40B4-BE49-F238E27FC236}">
                <a16:creationId xmlns:a16="http://schemas.microsoft.com/office/drawing/2014/main" id="{83C22441-6DF4-A0FC-A67A-4EB528049289}"/>
              </a:ext>
            </a:extLst>
          </p:cNvPr>
          <p:cNvPicPr>
            <a:picLocks noChangeAspect="1"/>
          </p:cNvPicPr>
          <p:nvPr/>
        </p:nvPicPr>
        <p:blipFill>
          <a:blip r:embed="rId6"/>
          <a:stretch>
            <a:fillRect/>
          </a:stretch>
        </p:blipFill>
        <p:spPr>
          <a:xfrm>
            <a:off x="2753337" y="2722359"/>
            <a:ext cx="5503481" cy="2127133"/>
          </a:xfrm>
          <a:prstGeom prst="rect">
            <a:avLst/>
          </a:prstGeom>
        </p:spPr>
      </p:pic>
      <p:sp>
        <p:nvSpPr>
          <p:cNvPr id="30" name="TextBox 29">
            <a:extLst>
              <a:ext uri="{FF2B5EF4-FFF2-40B4-BE49-F238E27FC236}">
                <a16:creationId xmlns:a16="http://schemas.microsoft.com/office/drawing/2014/main" id="{A1D66035-1177-E863-D98A-4516C72FF5CB}"/>
              </a:ext>
            </a:extLst>
          </p:cNvPr>
          <p:cNvSpPr txBox="1"/>
          <p:nvPr/>
        </p:nvSpPr>
        <p:spPr>
          <a:xfrm>
            <a:off x="2818827" y="1007275"/>
            <a:ext cx="5300770" cy="1277273"/>
          </a:xfrm>
          <a:prstGeom prst="rect">
            <a:avLst/>
          </a:prstGeom>
          <a:noFill/>
        </p:spPr>
        <p:txBody>
          <a:bodyPr wrap="square">
            <a:spAutoFit/>
          </a:bodyPr>
          <a:lstStyle/>
          <a:p>
            <a:r>
              <a:rPr lang="en-US" sz="1100" b="0" i="0" dirty="0">
                <a:solidFill>
                  <a:schemeClr val="bg1"/>
                </a:solidFill>
                <a:effectLst/>
                <a:latin typeface="Catamaran Light" panose="020B0604020202020204" charset="0"/>
                <a:cs typeface="Catamaran Light" panose="020B0604020202020204" charset="0"/>
              </a:rPr>
              <a:t>The software output of the cutaneous rabbit illusion involves the delivery of five taps at each actuator located on the wrist, middle of the forearm, and elbow, resulting in three different sequences. The tapping interval for each sequence is 500 </a:t>
            </a:r>
            <a:r>
              <a:rPr lang="en-US" sz="1100" b="0" i="0" dirty="0" err="1">
                <a:solidFill>
                  <a:schemeClr val="bg1"/>
                </a:solidFill>
                <a:effectLst/>
                <a:latin typeface="Catamaran Light" panose="020B0604020202020204" charset="0"/>
                <a:cs typeface="Catamaran Light" panose="020B0604020202020204" charset="0"/>
              </a:rPr>
              <a:t>ms</a:t>
            </a:r>
            <a:r>
              <a:rPr lang="en-US" sz="1100" b="0" i="0" dirty="0">
                <a:solidFill>
                  <a:schemeClr val="bg1"/>
                </a:solidFill>
                <a:effectLst/>
                <a:latin typeface="Catamaran Light" panose="020B0604020202020204" charset="0"/>
                <a:cs typeface="Catamaran Light" panose="020B0604020202020204" charset="0"/>
              </a:rPr>
              <a:t>, and there is a pause interval of 1000 </a:t>
            </a:r>
            <a:r>
              <a:rPr lang="en-US" sz="1100" b="0" i="0" dirty="0" err="1">
                <a:solidFill>
                  <a:schemeClr val="bg1"/>
                </a:solidFill>
                <a:effectLst/>
                <a:latin typeface="Catamaran Light" panose="020B0604020202020204" charset="0"/>
                <a:cs typeface="Catamaran Light" panose="020B0604020202020204" charset="0"/>
              </a:rPr>
              <a:t>ms</a:t>
            </a:r>
            <a:r>
              <a:rPr lang="en-US" sz="1100" b="0" i="0" dirty="0">
                <a:solidFill>
                  <a:schemeClr val="bg1"/>
                </a:solidFill>
                <a:effectLst/>
                <a:latin typeface="Catamaran Light" panose="020B0604020202020204" charset="0"/>
                <a:cs typeface="Catamaran Light" panose="020B0604020202020204" charset="0"/>
              </a:rPr>
              <a:t> between each sequence. The tapping sequences create a hopping sensation that moves up the arm (between actuators 1 and 2, and 2 and 3) and then back down (between actuators 3 and 2, and 2 and 1), replicating the perceptual experience of the cutaneous rabbit illusion.</a:t>
            </a:r>
            <a:endParaRPr lang="en-IN" sz="1100" dirty="0">
              <a:solidFill>
                <a:schemeClr val="bg1"/>
              </a:solidFill>
              <a:latin typeface="Catamaran Light" panose="020B0604020202020204" charset="0"/>
              <a:cs typeface="Catamaran Light"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p:nvPr/>
        </p:nvSpPr>
        <p:spPr>
          <a:xfrm rot="-5400000">
            <a:off x="6015326" y="-286338"/>
            <a:ext cx="1383963" cy="322558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txBox="1">
            <a:spLocks noGrp="1"/>
          </p:cNvSpPr>
          <p:nvPr>
            <p:ph type="ctrTitle"/>
          </p:nvPr>
        </p:nvSpPr>
        <p:spPr>
          <a:xfrm>
            <a:off x="5432000" y="710675"/>
            <a:ext cx="2888100" cy="11318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lt1"/>
                </a:solidFill>
              </a:rPr>
              <a:t>APPARENT MOTION</a:t>
            </a:r>
            <a:endParaRPr sz="2800" dirty="0">
              <a:solidFill>
                <a:schemeClr val="lt1"/>
              </a:solidFill>
            </a:endParaRPr>
          </a:p>
        </p:txBody>
      </p:sp>
      <p:sp>
        <p:nvSpPr>
          <p:cNvPr id="210" name="Google Shape;210;p32"/>
          <p:cNvSpPr txBox="1">
            <a:spLocks noGrp="1"/>
          </p:cNvSpPr>
          <p:nvPr>
            <p:ph type="subTitle" idx="1"/>
          </p:nvPr>
        </p:nvSpPr>
        <p:spPr>
          <a:xfrm>
            <a:off x="4901686" y="2451057"/>
            <a:ext cx="3816052" cy="178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0" i="0" dirty="0">
                <a:solidFill>
                  <a:schemeClr val="accent2"/>
                </a:solidFill>
                <a:effectLst/>
                <a:latin typeface="Catamaran Light" panose="020B0604020202020204" charset="0"/>
                <a:cs typeface="Catamaran Light" panose="020B0604020202020204" charset="0"/>
              </a:rPr>
              <a:t>Apparent motion is a tactile perceptual illusion where the delivery of three tactile stimuli at different sites on the forearm creates the illusion of movement between the contact sites. The illusion occurs when the interval between the stimulus onset falls within a certain range, typically periodic in nature such as 150 Hz. Apparent motion is a well-known example of how the brain processes tactile information and creates a perception of motion in the absence of actual movement.</a:t>
            </a:r>
            <a:endParaRPr sz="1000" dirty="0">
              <a:solidFill>
                <a:schemeClr val="accent2"/>
              </a:solidFill>
              <a:latin typeface="Catamaran Light" panose="020B0604020202020204" charset="0"/>
              <a:cs typeface="Catamaran Light" panose="020B0604020202020204" charset="0"/>
            </a:endParaRPr>
          </a:p>
        </p:txBody>
      </p:sp>
      <p:sp>
        <p:nvSpPr>
          <p:cNvPr id="211" name="Google Shape;211;p32"/>
          <p:cNvSpPr/>
          <p:nvPr/>
        </p:nvSpPr>
        <p:spPr>
          <a:xfrm rot="-5400000">
            <a:off x="6600" y="1899906"/>
            <a:ext cx="1057500" cy="1070700"/>
          </a:xfrm>
          <a:prstGeom prst="rect">
            <a:avLst/>
          </a:prstGeom>
          <a:gradFill>
            <a:gsLst>
              <a:gs pos="0">
                <a:srgbClr val="A9B9D3">
                  <a:alpha val="30980"/>
                </a:srgbClr>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descr="The actuators position on the forearm and the stimulation pattern (from...  | Download Scientific Diagram">
            <a:extLst>
              <a:ext uri="{FF2B5EF4-FFF2-40B4-BE49-F238E27FC236}">
                <a16:creationId xmlns:a16="http://schemas.microsoft.com/office/drawing/2014/main" id="{2F0A28E5-E8CF-2A2B-828B-16415C73C5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756" y="1265035"/>
            <a:ext cx="4338244" cy="243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984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2" name="Google Shape;382;p43"/>
          <p:cNvSpPr/>
          <p:nvPr/>
        </p:nvSpPr>
        <p:spPr>
          <a:xfrm>
            <a:off x="2753337" y="816781"/>
            <a:ext cx="5503481" cy="16941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3"/>
          <p:cNvSpPr txBox="1">
            <a:spLocks noGrp="1"/>
          </p:cNvSpPr>
          <p:nvPr>
            <p:ph type="subTitle" idx="1"/>
          </p:nvPr>
        </p:nvSpPr>
        <p:spPr>
          <a:xfrm>
            <a:off x="2937561" y="861469"/>
            <a:ext cx="5195785" cy="131316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0" i="0" dirty="0">
                <a:solidFill>
                  <a:schemeClr val="bg1"/>
                </a:solidFill>
                <a:effectLst/>
                <a:latin typeface="Catamaran Light" panose="020B0604020202020204" charset="0"/>
                <a:cs typeface="Catamaran Light" panose="020B0604020202020204" charset="0"/>
              </a:rPr>
              <a:t>The software output of the apparent motion involves the delivery of three tactile stimuli at a frequency of 1000 </a:t>
            </a:r>
            <a:r>
              <a:rPr lang="en-US" b="0" i="0" dirty="0" err="1">
                <a:solidFill>
                  <a:schemeClr val="bg1"/>
                </a:solidFill>
                <a:effectLst/>
                <a:latin typeface="Catamaran Light" panose="020B0604020202020204" charset="0"/>
                <a:cs typeface="Catamaran Light" panose="020B0604020202020204" charset="0"/>
              </a:rPr>
              <a:t>ms</a:t>
            </a:r>
            <a:r>
              <a:rPr lang="en-US" b="0" i="0" dirty="0">
                <a:solidFill>
                  <a:schemeClr val="bg1"/>
                </a:solidFill>
                <a:effectLst/>
                <a:latin typeface="Catamaran Light" panose="020B0604020202020204" charset="0"/>
                <a:cs typeface="Catamaran Light" panose="020B0604020202020204" charset="0"/>
              </a:rPr>
              <a:t> and a duration of 800 </a:t>
            </a:r>
            <a:r>
              <a:rPr lang="en-US" b="0" i="0" dirty="0" err="1">
                <a:solidFill>
                  <a:schemeClr val="bg1"/>
                </a:solidFill>
                <a:effectLst/>
                <a:latin typeface="Catamaran Light" panose="020B0604020202020204" charset="0"/>
                <a:cs typeface="Catamaran Light" panose="020B0604020202020204" charset="0"/>
              </a:rPr>
              <a:t>ms</a:t>
            </a:r>
            <a:r>
              <a:rPr lang="en-US" b="0" i="0" dirty="0">
                <a:solidFill>
                  <a:schemeClr val="bg1"/>
                </a:solidFill>
                <a:effectLst/>
                <a:latin typeface="Catamaran Light" panose="020B0604020202020204" charset="0"/>
                <a:cs typeface="Catamaran Light" panose="020B0604020202020204" charset="0"/>
              </a:rPr>
              <a:t>, with a delay interval of 1000 </a:t>
            </a:r>
            <a:r>
              <a:rPr lang="en-US" b="0" i="0" dirty="0" err="1">
                <a:solidFill>
                  <a:schemeClr val="bg1"/>
                </a:solidFill>
                <a:effectLst/>
                <a:latin typeface="Catamaran Light" panose="020B0604020202020204" charset="0"/>
                <a:cs typeface="Catamaran Light" panose="020B0604020202020204" charset="0"/>
              </a:rPr>
              <a:t>ms</a:t>
            </a:r>
            <a:r>
              <a:rPr lang="en-US" b="0" i="0" dirty="0">
                <a:solidFill>
                  <a:schemeClr val="bg1"/>
                </a:solidFill>
                <a:effectLst/>
                <a:latin typeface="Catamaran Light" panose="020B0604020202020204" charset="0"/>
                <a:cs typeface="Catamaran Light" panose="020B0604020202020204" charset="0"/>
              </a:rPr>
              <a:t> between each stimulus. The delivery of each stimulus is completed with a void loop, and the participant's response is stored in a variable initialized to 0. This technology enables the creation of a perceptual experience of apparent motion by delivering tactile stimuli at different locations on the forearm, which could have implications for enhancing the immersion of users in augmented or virtual reality environments.</a:t>
            </a:r>
            <a:endParaRPr dirty="0">
              <a:solidFill>
                <a:schemeClr val="bg1"/>
              </a:solidFill>
              <a:latin typeface="Catamaran Light" panose="020B0604020202020204" charset="0"/>
              <a:cs typeface="Catamaran Light" panose="020B0604020202020204" charset="0"/>
            </a:endParaRPr>
          </a:p>
        </p:txBody>
      </p:sp>
      <p:sp>
        <p:nvSpPr>
          <p:cNvPr id="384" name="Google Shape;384;p43"/>
          <p:cNvSpPr txBox="1">
            <a:spLocks noGrp="1"/>
          </p:cNvSpPr>
          <p:nvPr>
            <p:ph type="ctrTitle"/>
          </p:nvPr>
        </p:nvSpPr>
        <p:spPr>
          <a:xfrm>
            <a:off x="1550964" y="236059"/>
            <a:ext cx="5141043" cy="48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APPARENT MOTION</a:t>
            </a:r>
            <a:endParaRPr dirty="0"/>
          </a:p>
        </p:txBody>
      </p:sp>
      <p:sp>
        <p:nvSpPr>
          <p:cNvPr id="385" name="Google Shape;385;p43"/>
          <p:cNvSpPr/>
          <p:nvPr/>
        </p:nvSpPr>
        <p:spPr>
          <a:xfrm>
            <a:off x="0" y="4237"/>
            <a:ext cx="2320200" cy="138600"/>
          </a:xfrm>
          <a:prstGeom prst="rect">
            <a:avLst/>
          </a:prstGeom>
          <a:solidFill>
            <a:schemeClr val="accent3">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Rectangle 21">
            <a:extLst>
              <a:ext uri="{FF2B5EF4-FFF2-40B4-BE49-F238E27FC236}">
                <a16:creationId xmlns:a16="http://schemas.microsoft.com/office/drawing/2014/main" id="{0913847B-58CA-E28B-7FE6-0D7BF6F14F67}"/>
              </a:ext>
            </a:extLst>
          </p:cNvPr>
          <p:cNvSpPr/>
          <p:nvPr/>
        </p:nvSpPr>
        <p:spPr>
          <a:xfrm>
            <a:off x="106672" y="816781"/>
            <a:ext cx="1732548" cy="70126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Serial </a:t>
            </a:r>
            <a:r>
              <a:rPr lang="en-IN" b="1" dirty="0">
                <a:latin typeface="Catamaran Light" panose="020B0604020202020204" charset="0"/>
                <a:cs typeface="Catamaran Light" panose="020B0604020202020204" charset="0"/>
              </a:rPr>
              <a:t>Monitor</a:t>
            </a:r>
            <a:r>
              <a:rPr lang="en-IN" b="1" dirty="0"/>
              <a:t> Output</a:t>
            </a:r>
          </a:p>
        </p:txBody>
      </p:sp>
      <p:pic>
        <p:nvPicPr>
          <p:cNvPr id="26" name="Picture 25">
            <a:extLst>
              <a:ext uri="{FF2B5EF4-FFF2-40B4-BE49-F238E27FC236}">
                <a16:creationId xmlns:a16="http://schemas.microsoft.com/office/drawing/2014/main" id="{83C22441-6DF4-A0FC-A67A-4EB528049289}"/>
              </a:ext>
            </a:extLst>
          </p:cNvPr>
          <p:cNvPicPr>
            <a:picLocks noChangeAspect="1"/>
          </p:cNvPicPr>
          <p:nvPr/>
        </p:nvPicPr>
        <p:blipFill>
          <a:blip r:embed="rId3"/>
          <a:stretch>
            <a:fillRect/>
          </a:stretch>
        </p:blipFill>
        <p:spPr>
          <a:xfrm>
            <a:off x="2753337" y="2722359"/>
            <a:ext cx="5503481" cy="2127133"/>
          </a:xfrm>
          <a:prstGeom prst="rect">
            <a:avLst/>
          </a:prstGeom>
        </p:spPr>
      </p:pic>
      <p:pic>
        <p:nvPicPr>
          <p:cNvPr id="3" name="Picture 2">
            <a:extLst>
              <a:ext uri="{FF2B5EF4-FFF2-40B4-BE49-F238E27FC236}">
                <a16:creationId xmlns:a16="http://schemas.microsoft.com/office/drawing/2014/main" id="{4B1C97B0-22E7-D166-C965-75A4F67EE0C7}"/>
              </a:ext>
            </a:extLst>
          </p:cNvPr>
          <p:cNvPicPr>
            <a:picLocks noChangeAspect="1"/>
          </p:cNvPicPr>
          <p:nvPr/>
        </p:nvPicPr>
        <p:blipFill>
          <a:blip r:embed="rId4"/>
          <a:stretch>
            <a:fillRect/>
          </a:stretch>
        </p:blipFill>
        <p:spPr>
          <a:xfrm>
            <a:off x="354264" y="1531786"/>
            <a:ext cx="1348857" cy="1135478"/>
          </a:xfrm>
          <a:prstGeom prst="rect">
            <a:avLst/>
          </a:prstGeom>
        </p:spPr>
      </p:pic>
      <p:pic>
        <p:nvPicPr>
          <p:cNvPr id="4" name="Picture 3">
            <a:extLst>
              <a:ext uri="{FF2B5EF4-FFF2-40B4-BE49-F238E27FC236}">
                <a16:creationId xmlns:a16="http://schemas.microsoft.com/office/drawing/2014/main" id="{FE9A80E2-D472-5C70-882F-B8F67A12FCB3}"/>
              </a:ext>
            </a:extLst>
          </p:cNvPr>
          <p:cNvPicPr>
            <a:picLocks noChangeAspect="1"/>
          </p:cNvPicPr>
          <p:nvPr/>
        </p:nvPicPr>
        <p:blipFill>
          <a:blip r:embed="rId4"/>
          <a:stretch>
            <a:fillRect/>
          </a:stretch>
        </p:blipFill>
        <p:spPr>
          <a:xfrm>
            <a:off x="354264" y="2650447"/>
            <a:ext cx="1348857" cy="1135478"/>
          </a:xfrm>
          <a:prstGeom prst="rect">
            <a:avLst/>
          </a:prstGeom>
        </p:spPr>
      </p:pic>
      <p:pic>
        <p:nvPicPr>
          <p:cNvPr id="5" name="Picture 4">
            <a:extLst>
              <a:ext uri="{FF2B5EF4-FFF2-40B4-BE49-F238E27FC236}">
                <a16:creationId xmlns:a16="http://schemas.microsoft.com/office/drawing/2014/main" id="{68964A26-83C8-3B35-EA5D-252C60207129}"/>
              </a:ext>
            </a:extLst>
          </p:cNvPr>
          <p:cNvPicPr>
            <a:picLocks noChangeAspect="1"/>
          </p:cNvPicPr>
          <p:nvPr/>
        </p:nvPicPr>
        <p:blipFill>
          <a:blip r:embed="rId4"/>
          <a:stretch>
            <a:fillRect/>
          </a:stretch>
        </p:blipFill>
        <p:spPr>
          <a:xfrm>
            <a:off x="354263" y="3785925"/>
            <a:ext cx="1348857" cy="1135478"/>
          </a:xfrm>
          <a:prstGeom prst="rect">
            <a:avLst/>
          </a:prstGeom>
        </p:spPr>
      </p:pic>
    </p:spTree>
    <p:extLst>
      <p:ext uri="{BB962C8B-B14F-4D97-AF65-F5344CB8AC3E}">
        <p14:creationId xmlns:p14="http://schemas.microsoft.com/office/powerpoint/2010/main" val="2114274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p:nvPr/>
        </p:nvSpPr>
        <p:spPr>
          <a:xfrm rot="-5400000">
            <a:off x="4090737" y="-2248190"/>
            <a:ext cx="852523" cy="574765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txBox="1">
            <a:spLocks noGrp="1"/>
          </p:cNvSpPr>
          <p:nvPr>
            <p:ph type="ctrTitle"/>
          </p:nvPr>
        </p:nvSpPr>
        <p:spPr>
          <a:xfrm>
            <a:off x="2059120" y="199380"/>
            <a:ext cx="4523874" cy="7012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solidFill>
                  <a:schemeClr val="lt1"/>
                </a:solidFill>
              </a:rPr>
              <a:t>PHANTOM SALTATION</a:t>
            </a:r>
            <a:endParaRPr sz="2800" dirty="0">
              <a:solidFill>
                <a:schemeClr val="lt1"/>
              </a:solidFill>
            </a:endParaRPr>
          </a:p>
        </p:txBody>
      </p:sp>
      <p:sp>
        <p:nvSpPr>
          <p:cNvPr id="210" name="Google Shape;210;p32"/>
          <p:cNvSpPr txBox="1">
            <a:spLocks noGrp="1"/>
          </p:cNvSpPr>
          <p:nvPr>
            <p:ph type="subTitle" idx="1"/>
          </p:nvPr>
        </p:nvSpPr>
        <p:spPr>
          <a:xfrm>
            <a:off x="1643170" y="1321200"/>
            <a:ext cx="5747657" cy="1301713"/>
          </a:xfrm>
          <a:prstGeom prst="rect">
            <a:avLst/>
          </a:prstGeom>
        </p:spPr>
        <p:txBody>
          <a:bodyPr spcFirstLastPara="1" wrap="square" lIns="91425" tIns="91425" rIns="91425" bIns="91425" anchor="t" anchorCtr="0">
            <a:noAutofit/>
          </a:bodyPr>
          <a:lstStyle/>
          <a:p>
            <a:pPr marL="0" indent="0" algn="l"/>
            <a:r>
              <a:rPr lang="en-US" b="0" i="0" dirty="0">
                <a:solidFill>
                  <a:schemeClr val="accent2"/>
                </a:solidFill>
                <a:effectLst/>
                <a:latin typeface="Catamaran Light" panose="020B0604020202020204" charset="0"/>
                <a:cs typeface="Catamaran Light" panose="020B0604020202020204" charset="0"/>
              </a:rPr>
              <a:t>Phantom saltation is a phenomenon where the perception of touch occurs at a non-stimulated location, caused by the integration of sensory signals from different skin regions. This tactile illusion creates the sensation of a hopping movement between two or more contact points on the skin, even in the absence of any physical stimulus. It is thought to be a result of the brain's sensory integration processes and may have implications for the development of haptic technology.</a:t>
            </a:r>
            <a:endParaRPr lang="en-IN" dirty="0">
              <a:solidFill>
                <a:schemeClr val="accent2"/>
              </a:solidFill>
              <a:latin typeface="Catamaran Light" panose="020B0604020202020204" charset="0"/>
              <a:cs typeface="Catamaran Light" panose="020B0604020202020204" charset="0"/>
            </a:endParaRPr>
          </a:p>
          <a:p>
            <a:pPr marL="0" lvl="0" indent="0" algn="l" rtl="0">
              <a:spcBef>
                <a:spcPts val="0"/>
              </a:spcBef>
              <a:spcAft>
                <a:spcPts val="0"/>
              </a:spcAft>
              <a:buNone/>
            </a:pPr>
            <a:endParaRPr dirty="0">
              <a:solidFill>
                <a:schemeClr val="accent2"/>
              </a:solidFill>
              <a:latin typeface="Catamaran Light" panose="020B0604020202020204" charset="0"/>
              <a:cs typeface="Catamaran Light" panose="020B0604020202020204" charset="0"/>
            </a:endParaRPr>
          </a:p>
        </p:txBody>
      </p:sp>
      <p:sp>
        <p:nvSpPr>
          <p:cNvPr id="211" name="Google Shape;211;p32"/>
          <p:cNvSpPr/>
          <p:nvPr/>
        </p:nvSpPr>
        <p:spPr>
          <a:xfrm rot="-5400000">
            <a:off x="-1293231" y="1918870"/>
            <a:ext cx="4257139" cy="818144"/>
          </a:xfrm>
          <a:prstGeom prst="rect">
            <a:avLst/>
          </a:prstGeom>
          <a:gradFill>
            <a:gsLst>
              <a:gs pos="0">
                <a:srgbClr val="A9B9D3">
                  <a:alpha val="30980"/>
                </a:srgbClr>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angle 6">
            <a:extLst>
              <a:ext uri="{FF2B5EF4-FFF2-40B4-BE49-F238E27FC236}">
                <a16:creationId xmlns:a16="http://schemas.microsoft.com/office/drawing/2014/main" id="{7B278A56-020B-D952-27A5-A376F048AE3E}"/>
              </a:ext>
            </a:extLst>
          </p:cNvPr>
          <p:cNvSpPr/>
          <p:nvPr/>
        </p:nvSpPr>
        <p:spPr>
          <a:xfrm>
            <a:off x="1643170" y="2732991"/>
            <a:ext cx="2821240" cy="500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Serial </a:t>
            </a:r>
            <a:r>
              <a:rPr lang="en-IN" b="1" dirty="0">
                <a:latin typeface="Catamaran Light" panose="020B0604020202020204" charset="0"/>
                <a:cs typeface="Catamaran Light" panose="020B0604020202020204" charset="0"/>
              </a:rPr>
              <a:t>Monitor</a:t>
            </a:r>
            <a:r>
              <a:rPr lang="en-IN" b="1" dirty="0"/>
              <a:t> Output</a:t>
            </a:r>
          </a:p>
        </p:txBody>
      </p:sp>
      <p:pic>
        <p:nvPicPr>
          <p:cNvPr id="8" name="Picture 7">
            <a:extLst>
              <a:ext uri="{FF2B5EF4-FFF2-40B4-BE49-F238E27FC236}">
                <a16:creationId xmlns:a16="http://schemas.microsoft.com/office/drawing/2014/main" id="{442F1B6D-8A1B-027F-529E-6CF88C7181CA}"/>
              </a:ext>
            </a:extLst>
          </p:cNvPr>
          <p:cNvPicPr>
            <a:picLocks noChangeAspect="1"/>
          </p:cNvPicPr>
          <p:nvPr/>
        </p:nvPicPr>
        <p:blipFill>
          <a:blip r:embed="rId3"/>
          <a:stretch>
            <a:fillRect/>
          </a:stretch>
        </p:blipFill>
        <p:spPr>
          <a:xfrm>
            <a:off x="1643170" y="3343894"/>
            <a:ext cx="3147333" cy="1112616"/>
          </a:xfrm>
          <a:prstGeom prst="rect">
            <a:avLst/>
          </a:prstGeom>
        </p:spPr>
      </p:pic>
      <p:sp>
        <p:nvSpPr>
          <p:cNvPr id="9" name="Google Shape;382;p43">
            <a:extLst>
              <a:ext uri="{FF2B5EF4-FFF2-40B4-BE49-F238E27FC236}">
                <a16:creationId xmlns:a16="http://schemas.microsoft.com/office/drawing/2014/main" id="{2DA605C6-F884-BC3F-4D02-787257601B24}"/>
              </a:ext>
            </a:extLst>
          </p:cNvPr>
          <p:cNvSpPr/>
          <p:nvPr/>
        </p:nvSpPr>
        <p:spPr>
          <a:xfrm>
            <a:off x="5025762" y="2732991"/>
            <a:ext cx="2365066" cy="172351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100" b="0" i="0" dirty="0">
                <a:solidFill>
                  <a:srgbClr val="D1D5DB"/>
                </a:solidFill>
                <a:effectLst/>
                <a:latin typeface="Catamaran Light" panose="020B0604020202020204" charset="0"/>
                <a:cs typeface="Catamaran Light" panose="020B0604020202020204" charset="0"/>
              </a:rPr>
              <a:t>In the software, the Phantom saltation is detected by comparing two readings to a preset threshold of 500. Specifically, if first two readings are greater than the threshold or both are less than the threshold, the saltation is detected. Otherwise the phantom saltation is not detected.</a:t>
            </a:r>
            <a:endParaRPr sz="1000" dirty="0">
              <a:solidFill>
                <a:schemeClr val="bg1"/>
              </a:solidFill>
              <a:latin typeface="Catamaran Light" panose="020B0604020202020204" charset="0"/>
              <a:cs typeface="Catamaran Light" panose="020B0604020202020204" charset="0"/>
            </a:endParaRPr>
          </a:p>
        </p:txBody>
      </p:sp>
    </p:spTree>
    <p:extLst>
      <p:ext uri="{BB962C8B-B14F-4D97-AF65-F5344CB8AC3E}">
        <p14:creationId xmlns:p14="http://schemas.microsoft.com/office/powerpoint/2010/main" val="3974810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64"/>
        <p:cNvGrpSpPr/>
        <p:nvPr/>
      </p:nvGrpSpPr>
      <p:grpSpPr>
        <a:xfrm>
          <a:off x="0" y="0"/>
          <a:ext cx="0" cy="0"/>
          <a:chOff x="0" y="0"/>
          <a:chExt cx="0" cy="0"/>
        </a:xfrm>
      </p:grpSpPr>
      <p:pic>
        <p:nvPicPr>
          <p:cNvPr id="565" name="Google Shape;565;p50"/>
          <p:cNvPicPr preferRelativeResize="0"/>
          <p:nvPr/>
        </p:nvPicPr>
        <p:blipFill>
          <a:blip r:embed="rId3"/>
          <a:srcRect l="22513" r="22513"/>
          <a:stretch/>
        </p:blipFill>
        <p:spPr>
          <a:xfrm>
            <a:off x="3778113" y="542925"/>
            <a:ext cx="2976300" cy="4060500"/>
          </a:xfrm>
          <a:prstGeom prst="rect">
            <a:avLst/>
          </a:prstGeom>
          <a:noFill/>
          <a:ln>
            <a:noFill/>
          </a:ln>
        </p:spPr>
      </p:pic>
      <p:pic>
        <p:nvPicPr>
          <p:cNvPr id="566" name="Google Shape;566;p50"/>
          <p:cNvPicPr preferRelativeResize="0"/>
          <p:nvPr/>
        </p:nvPicPr>
        <p:blipFill>
          <a:blip r:embed="rId4"/>
          <a:srcRect l="22513" r="22513"/>
          <a:stretch/>
        </p:blipFill>
        <p:spPr>
          <a:xfrm>
            <a:off x="315614" y="542925"/>
            <a:ext cx="2976302" cy="4060502"/>
          </a:xfrm>
          <a:prstGeom prst="rect">
            <a:avLst/>
          </a:prstGeom>
          <a:noFill/>
          <a:ln>
            <a:noFill/>
          </a:ln>
        </p:spPr>
      </p:pic>
      <p:sp>
        <p:nvSpPr>
          <p:cNvPr id="568" name="Google Shape;568;p50"/>
          <p:cNvSpPr/>
          <p:nvPr/>
        </p:nvSpPr>
        <p:spPr>
          <a:xfrm>
            <a:off x="7005817" y="598141"/>
            <a:ext cx="2035055" cy="3430719"/>
          </a:xfrm>
          <a:prstGeom prst="rect">
            <a:avLst/>
          </a:prstGeom>
          <a:solidFill>
            <a:schemeClr val="accent1">
              <a:alpha val="61799"/>
            </a:schemeClr>
          </a:solidFill>
          <a:ln>
            <a:noFill/>
          </a:ln>
        </p:spPr>
        <p:txBody>
          <a:bodyPr spcFirstLastPara="1" wrap="square" lIns="91425" tIns="91425" rIns="91425" bIns="91425" anchor="ctr" anchorCtr="0">
            <a:noAutofit/>
          </a:bodyPr>
          <a:lstStyle/>
          <a:p>
            <a:pPr>
              <a:lnSpc>
                <a:spcPct val="110000"/>
              </a:lnSpc>
            </a:pPr>
            <a:r>
              <a:rPr lang="en-US" sz="1200" dirty="0"/>
              <a:t>Used Tectonic actuators(Model TEAX13C02-8/RH), transistors, Arduino mega 2560 as a major component.</a:t>
            </a:r>
          </a:p>
          <a:p>
            <a:pPr>
              <a:lnSpc>
                <a:spcPct val="110000"/>
              </a:lnSpc>
            </a:pPr>
            <a:endParaRPr lang="en-US" sz="1200" dirty="0"/>
          </a:p>
          <a:p>
            <a:pPr>
              <a:lnSpc>
                <a:spcPct val="110000"/>
              </a:lnSpc>
            </a:pPr>
            <a:r>
              <a:rPr lang="en-US" sz="1200" dirty="0"/>
              <a:t>Transistors are acting like a switch .</a:t>
            </a:r>
          </a:p>
          <a:p>
            <a:pPr>
              <a:lnSpc>
                <a:spcPct val="110000"/>
              </a:lnSpc>
            </a:pPr>
            <a:endParaRPr lang="en-US" sz="1200" dirty="0"/>
          </a:p>
          <a:p>
            <a:pPr>
              <a:lnSpc>
                <a:spcPct val="110000"/>
              </a:lnSpc>
            </a:pPr>
            <a:r>
              <a:rPr lang="en-US" sz="1200" dirty="0"/>
              <a:t>The actuators are operating in frequency range of 590Hz at an amplitude range of 3.300 </a:t>
            </a:r>
            <a:r>
              <a:rPr lang="en-US" sz="1200" dirty="0" err="1"/>
              <a:t>Vrms</a:t>
            </a:r>
            <a:endParaRPr lang="en-US" sz="1200" dirty="0"/>
          </a:p>
          <a:p>
            <a:pPr marL="0" lvl="0" indent="0" algn="l" rtl="0">
              <a:spcBef>
                <a:spcPts val="0"/>
              </a:spcBef>
              <a:spcAft>
                <a:spcPts val="0"/>
              </a:spcAft>
              <a:buNone/>
            </a:pPr>
            <a:endParaRPr lang="en-IN" sz="1200" dirty="0"/>
          </a:p>
        </p:txBody>
      </p:sp>
    </p:spTree>
  </p:cSld>
  <p:clrMapOvr>
    <a:masterClrMapping/>
  </p:clrMapOvr>
</p:sld>
</file>

<file path=ppt/theme/theme1.xml><?xml version="1.0" encoding="utf-8"?>
<a:theme xmlns:a="http://schemas.openxmlformats.org/drawingml/2006/main" name="Engineering Project Proposal by Slidesgo">
  <a:themeElements>
    <a:clrScheme name="Simple Light">
      <a:dk1>
        <a:srgbClr val="434343"/>
      </a:dk1>
      <a:lt1>
        <a:srgbClr val="FFFFFF"/>
      </a:lt1>
      <a:dk2>
        <a:srgbClr val="595959"/>
      </a:dk2>
      <a:lt2>
        <a:srgbClr val="EEEEEE"/>
      </a:lt2>
      <a:accent1>
        <a:srgbClr val="556D96"/>
      </a:accent1>
      <a:accent2>
        <a:srgbClr val="212121"/>
      </a:accent2>
      <a:accent3>
        <a:srgbClr val="A9B9D3"/>
      </a:accent3>
      <a:accent4>
        <a:srgbClr val="26529E"/>
      </a:accent4>
      <a:accent5>
        <a:srgbClr val="62779B"/>
      </a:accent5>
      <a:accent6>
        <a:srgbClr val="363F4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752</Words>
  <Application>Microsoft Office PowerPoint</Application>
  <PresentationFormat>On-screen Show (16:9)</PresentationFormat>
  <Paragraphs>43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Livvic</vt:lpstr>
      <vt:lpstr>Catamaran Light</vt:lpstr>
      <vt:lpstr>Roboto</vt:lpstr>
      <vt:lpstr>Engineering Project Proposal by Slidesgo</vt:lpstr>
      <vt:lpstr>Design of Haptic Sleeve for AR/VR experience</vt:lpstr>
      <vt:lpstr>PROBLEM STATEMENT &amp; MOTIVATION</vt:lpstr>
      <vt:lpstr>PERCEPTUAL ILLUSIONS OF MOTION</vt:lpstr>
      <vt:lpstr>CUTANEOUS RABBIT ILLUSION</vt:lpstr>
      <vt:lpstr>CUTANEOUS RABBIT ILLUSION </vt:lpstr>
      <vt:lpstr>APPARENT MOTION</vt:lpstr>
      <vt:lpstr>APPARENT MOTION</vt:lpstr>
      <vt:lpstr>PHANTOM SALTATION</vt:lpstr>
      <vt:lpstr>PowerPoint Presentation</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Haptic Sleeve for AR/VR experience</dc:title>
  <dc:creator>Poojita Oppangi</dc:creator>
  <cp:lastModifiedBy>Poojita Oppangi</cp:lastModifiedBy>
  <cp:revision>2</cp:revision>
  <dcterms:modified xsi:type="dcterms:W3CDTF">2023-06-14T15:17:41Z</dcterms:modified>
</cp:coreProperties>
</file>