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DM Sans" pitchFamily="2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T Sans" panose="020B050302020302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g2a2f381fe7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9" name="Google Shape;2599;g2a2f381fe7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2a2f381fe7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2a2f381fe7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g2a2f381fe7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2" name="Google Shape;2612;g2a2f381fe7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5400000">
            <a:off x="5884720" y="1923699"/>
            <a:ext cx="1786526" cy="4732053"/>
            <a:chOff x="6423700" y="1455975"/>
            <a:chExt cx="613800" cy="1625800"/>
          </a:xfrm>
        </p:grpSpPr>
        <p:sp>
          <p:nvSpPr>
            <p:cNvPr id="10" name="Google Shape;10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1213700" y="1066350"/>
            <a:ext cx="6716700" cy="2189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213700" y="3381025"/>
            <a:ext cx="6716700" cy="610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-5400000">
            <a:off x="1737152" y="-1737108"/>
            <a:ext cx="1786526" cy="5260764"/>
            <a:chOff x="6423700" y="1455975"/>
            <a:chExt cx="613800" cy="1625800"/>
          </a:xfrm>
        </p:grpSpPr>
        <p:sp>
          <p:nvSpPr>
            <p:cNvPr id="28" name="Google Shape;28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1518025" y="1143450"/>
            <a:ext cx="61080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2307650" y="3413350"/>
            <a:ext cx="45288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11"/>
          <p:cNvGrpSpPr/>
          <p:nvPr/>
        </p:nvGrpSpPr>
        <p:grpSpPr>
          <a:xfrm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409" name="Google Shape;409;p11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11"/>
          <p:cNvGrpSpPr/>
          <p:nvPr/>
        </p:nvGrpSpPr>
        <p:grpSpPr>
          <a:xfrm rot="10800000">
            <a:off x="-13" y="-5"/>
            <a:ext cx="9142584" cy="1688125"/>
            <a:chOff x="410450" y="2958175"/>
            <a:chExt cx="1976775" cy="365000"/>
          </a:xfrm>
        </p:grpSpPr>
        <p:sp>
          <p:nvSpPr>
            <p:cNvPr id="437" name="Google Shape;437;p11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11"/>
          <p:cNvSpPr/>
          <p:nvPr/>
        </p:nvSpPr>
        <p:spPr>
          <a:xfrm>
            <a:off x="1176800" y="967725"/>
            <a:ext cx="6790500" cy="208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1"/>
          <p:cNvSpPr/>
          <p:nvPr/>
        </p:nvSpPr>
        <p:spPr>
          <a:xfrm>
            <a:off x="1213700" y="3322275"/>
            <a:ext cx="6716700" cy="853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176522"/>
            <a:ext cx="6576000" cy="16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7" name="Google Shape;467;p11"/>
          <p:cNvSpPr txBox="1">
            <a:spLocks noGrp="1"/>
          </p:cNvSpPr>
          <p:nvPr>
            <p:ph type="subTitle" idx="1"/>
          </p:nvPr>
        </p:nvSpPr>
        <p:spPr>
          <a:xfrm>
            <a:off x="1284000" y="3421013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13"/>
          <p:cNvGrpSpPr/>
          <p:nvPr/>
        </p:nvGrpSpPr>
        <p:grpSpPr>
          <a:xfrm rot="5400000">
            <a:off x="6530980" y="2530471"/>
            <a:ext cx="1431912" cy="3794138"/>
            <a:chOff x="2771175" y="2473050"/>
            <a:chExt cx="613475" cy="1625525"/>
          </a:xfrm>
        </p:grpSpPr>
        <p:sp>
          <p:nvSpPr>
            <p:cNvPr id="471" name="Google Shape;471;p1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13"/>
          <p:cNvGrpSpPr/>
          <p:nvPr/>
        </p:nvGrpSpPr>
        <p:grpSpPr>
          <a:xfrm rot="-5400000">
            <a:off x="1181105" y="-1166229"/>
            <a:ext cx="1431912" cy="3794138"/>
            <a:chOff x="2771175" y="2473050"/>
            <a:chExt cx="613475" cy="1625525"/>
          </a:xfrm>
        </p:grpSpPr>
        <p:sp>
          <p:nvSpPr>
            <p:cNvPr id="487" name="Google Shape;487;p1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13"/>
          <p:cNvSpPr/>
          <p:nvPr/>
        </p:nvSpPr>
        <p:spPr>
          <a:xfrm>
            <a:off x="4748700" y="2919075"/>
            <a:ext cx="3675300" cy="1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3"/>
          <p:cNvSpPr/>
          <p:nvPr/>
        </p:nvSpPr>
        <p:spPr>
          <a:xfrm>
            <a:off x="720000" y="2919075"/>
            <a:ext cx="3675300" cy="1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3"/>
          <p:cNvSpPr/>
          <p:nvPr/>
        </p:nvSpPr>
        <p:spPr>
          <a:xfrm>
            <a:off x="4748700" y="1600525"/>
            <a:ext cx="3675300" cy="1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3"/>
          <p:cNvSpPr/>
          <p:nvPr/>
        </p:nvSpPr>
        <p:spPr>
          <a:xfrm>
            <a:off x="720034" y="1600525"/>
            <a:ext cx="3675300" cy="1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title" idx="2"/>
          </p:nvPr>
        </p:nvSpPr>
        <p:spPr>
          <a:xfrm>
            <a:off x="1662252" y="1600525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8" name="Google Shape;508;p13"/>
          <p:cNvSpPr txBox="1">
            <a:spLocks noGrp="1"/>
          </p:cNvSpPr>
          <p:nvPr>
            <p:ph type="subTitle" idx="1"/>
          </p:nvPr>
        </p:nvSpPr>
        <p:spPr>
          <a:xfrm>
            <a:off x="1662252" y="2029469"/>
            <a:ext cx="273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13"/>
          <p:cNvSpPr txBox="1">
            <a:spLocks noGrp="1"/>
          </p:cNvSpPr>
          <p:nvPr>
            <p:ph type="title" idx="3"/>
          </p:nvPr>
        </p:nvSpPr>
        <p:spPr>
          <a:xfrm>
            <a:off x="5750202" y="1600525"/>
            <a:ext cx="2614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0" name="Google Shape;510;p13"/>
          <p:cNvSpPr txBox="1">
            <a:spLocks noGrp="1"/>
          </p:cNvSpPr>
          <p:nvPr>
            <p:ph type="subTitle" idx="4"/>
          </p:nvPr>
        </p:nvSpPr>
        <p:spPr>
          <a:xfrm>
            <a:off x="5690952" y="2029464"/>
            <a:ext cx="2614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13"/>
          <p:cNvSpPr txBox="1">
            <a:spLocks noGrp="1"/>
          </p:cNvSpPr>
          <p:nvPr>
            <p:ph type="title" idx="5"/>
          </p:nvPr>
        </p:nvSpPr>
        <p:spPr>
          <a:xfrm>
            <a:off x="1662252" y="2919075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2" name="Google Shape;512;p13"/>
          <p:cNvSpPr txBox="1">
            <a:spLocks noGrp="1"/>
          </p:cNvSpPr>
          <p:nvPr>
            <p:ph type="subTitle" idx="6"/>
          </p:nvPr>
        </p:nvSpPr>
        <p:spPr>
          <a:xfrm>
            <a:off x="1662252" y="3336927"/>
            <a:ext cx="273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13"/>
          <p:cNvSpPr txBox="1">
            <a:spLocks noGrp="1"/>
          </p:cNvSpPr>
          <p:nvPr>
            <p:ph type="title" idx="7"/>
          </p:nvPr>
        </p:nvSpPr>
        <p:spPr>
          <a:xfrm>
            <a:off x="5690951" y="2919075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4" name="Google Shape;514;p13"/>
          <p:cNvSpPr txBox="1">
            <a:spLocks noGrp="1"/>
          </p:cNvSpPr>
          <p:nvPr>
            <p:ph type="subTitle" idx="8"/>
          </p:nvPr>
        </p:nvSpPr>
        <p:spPr>
          <a:xfrm>
            <a:off x="5690951" y="3336927"/>
            <a:ext cx="273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13"/>
          <p:cNvSpPr txBox="1">
            <a:spLocks noGrp="1"/>
          </p:cNvSpPr>
          <p:nvPr>
            <p:ph type="title" idx="9" hasCustomPrompt="1"/>
          </p:nvPr>
        </p:nvSpPr>
        <p:spPr>
          <a:xfrm>
            <a:off x="727000" y="17180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6" name="Google Shape;516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5700" y="1718011"/>
            <a:ext cx="10776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idx="14" hasCustomPrompt="1"/>
          </p:nvPr>
        </p:nvSpPr>
        <p:spPr>
          <a:xfrm>
            <a:off x="719988" y="3036538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title" idx="15" hasCustomPrompt="1"/>
          </p:nvPr>
        </p:nvSpPr>
        <p:spPr>
          <a:xfrm>
            <a:off x="4748688" y="3036538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14"/>
          <p:cNvGrpSpPr/>
          <p:nvPr/>
        </p:nvGrpSpPr>
        <p:grpSpPr>
          <a:xfrm rot="-5400000">
            <a:off x="5567220" y="-309738"/>
            <a:ext cx="3267048" cy="3886515"/>
            <a:chOff x="5588175" y="1772375"/>
            <a:chExt cx="1282050" cy="1525200"/>
          </a:xfrm>
        </p:grpSpPr>
        <p:sp>
          <p:nvSpPr>
            <p:cNvPr id="521" name="Google Shape;521;p14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Google Shape;54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4"/>
          <p:cNvSpPr txBox="1">
            <a:spLocks noGrp="1"/>
          </p:cNvSpPr>
          <p:nvPr>
            <p:ph type="title" idx="2"/>
          </p:nvPr>
        </p:nvSpPr>
        <p:spPr>
          <a:xfrm>
            <a:off x="688775" y="1851075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3" name="Google Shape;543;p14"/>
          <p:cNvSpPr txBox="1">
            <a:spLocks noGrp="1"/>
          </p:cNvSpPr>
          <p:nvPr>
            <p:ph type="subTitle" idx="1"/>
          </p:nvPr>
        </p:nvSpPr>
        <p:spPr>
          <a:xfrm>
            <a:off x="688775" y="2280019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4"/>
          <p:cNvSpPr txBox="1">
            <a:spLocks noGrp="1"/>
          </p:cNvSpPr>
          <p:nvPr>
            <p:ph type="title" idx="3" hasCustomPrompt="1"/>
          </p:nvPr>
        </p:nvSpPr>
        <p:spPr>
          <a:xfrm>
            <a:off x="688775" y="11084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5" name="Google Shape;545;p14"/>
          <p:cNvSpPr txBox="1">
            <a:spLocks noGrp="1"/>
          </p:cNvSpPr>
          <p:nvPr>
            <p:ph type="title" idx="4"/>
          </p:nvPr>
        </p:nvSpPr>
        <p:spPr>
          <a:xfrm>
            <a:off x="688775" y="3655947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5"/>
          </p:nvPr>
        </p:nvSpPr>
        <p:spPr>
          <a:xfrm>
            <a:off x="688775" y="4079225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14"/>
          <p:cNvSpPr txBox="1">
            <a:spLocks noGrp="1"/>
          </p:cNvSpPr>
          <p:nvPr>
            <p:ph type="title" idx="6" hasCustomPrompt="1"/>
          </p:nvPr>
        </p:nvSpPr>
        <p:spPr>
          <a:xfrm>
            <a:off x="688775" y="2913272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8" name="Google Shape;548;p14"/>
          <p:cNvSpPr txBox="1">
            <a:spLocks noGrp="1"/>
          </p:cNvSpPr>
          <p:nvPr>
            <p:ph type="title" idx="7"/>
          </p:nvPr>
        </p:nvSpPr>
        <p:spPr>
          <a:xfrm>
            <a:off x="3324575" y="1851075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9" name="Google Shape;549;p14"/>
          <p:cNvSpPr txBox="1">
            <a:spLocks noGrp="1"/>
          </p:cNvSpPr>
          <p:nvPr>
            <p:ph type="subTitle" idx="8"/>
          </p:nvPr>
        </p:nvSpPr>
        <p:spPr>
          <a:xfrm>
            <a:off x="3324575" y="2280019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4"/>
          <p:cNvSpPr txBox="1">
            <a:spLocks noGrp="1"/>
          </p:cNvSpPr>
          <p:nvPr>
            <p:ph type="title" idx="9" hasCustomPrompt="1"/>
          </p:nvPr>
        </p:nvSpPr>
        <p:spPr>
          <a:xfrm>
            <a:off x="3324575" y="11084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1" name="Google Shape;551;p14"/>
          <p:cNvSpPr txBox="1">
            <a:spLocks noGrp="1"/>
          </p:cNvSpPr>
          <p:nvPr>
            <p:ph type="title" idx="13"/>
          </p:nvPr>
        </p:nvSpPr>
        <p:spPr>
          <a:xfrm>
            <a:off x="3324575" y="3655947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2" name="Google Shape;552;p14"/>
          <p:cNvSpPr txBox="1">
            <a:spLocks noGrp="1"/>
          </p:cNvSpPr>
          <p:nvPr>
            <p:ph type="subTitle" idx="14"/>
          </p:nvPr>
        </p:nvSpPr>
        <p:spPr>
          <a:xfrm>
            <a:off x="3324575" y="4079225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14"/>
          <p:cNvSpPr txBox="1">
            <a:spLocks noGrp="1"/>
          </p:cNvSpPr>
          <p:nvPr>
            <p:ph type="title" idx="15" hasCustomPrompt="1"/>
          </p:nvPr>
        </p:nvSpPr>
        <p:spPr>
          <a:xfrm>
            <a:off x="3324575" y="2913272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4" name="Google Shape;554;p14"/>
          <p:cNvSpPr txBox="1">
            <a:spLocks noGrp="1"/>
          </p:cNvSpPr>
          <p:nvPr>
            <p:ph type="title" idx="16"/>
          </p:nvPr>
        </p:nvSpPr>
        <p:spPr>
          <a:xfrm>
            <a:off x="5971225" y="1851075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5" name="Google Shape;555;p14"/>
          <p:cNvSpPr txBox="1">
            <a:spLocks noGrp="1"/>
          </p:cNvSpPr>
          <p:nvPr>
            <p:ph type="subTitle" idx="17"/>
          </p:nvPr>
        </p:nvSpPr>
        <p:spPr>
          <a:xfrm>
            <a:off x="5971225" y="2280019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14"/>
          <p:cNvSpPr txBox="1">
            <a:spLocks noGrp="1"/>
          </p:cNvSpPr>
          <p:nvPr>
            <p:ph type="title" idx="18" hasCustomPrompt="1"/>
          </p:nvPr>
        </p:nvSpPr>
        <p:spPr>
          <a:xfrm>
            <a:off x="5971226" y="11084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7" name="Google Shape;557;p14"/>
          <p:cNvSpPr txBox="1">
            <a:spLocks noGrp="1"/>
          </p:cNvSpPr>
          <p:nvPr>
            <p:ph type="title" idx="19"/>
          </p:nvPr>
        </p:nvSpPr>
        <p:spPr>
          <a:xfrm>
            <a:off x="5971225" y="3655947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8" name="Google Shape;558;p14"/>
          <p:cNvSpPr txBox="1">
            <a:spLocks noGrp="1"/>
          </p:cNvSpPr>
          <p:nvPr>
            <p:ph type="subTitle" idx="20"/>
          </p:nvPr>
        </p:nvSpPr>
        <p:spPr>
          <a:xfrm>
            <a:off x="5971225" y="4079225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4"/>
          <p:cNvSpPr txBox="1">
            <a:spLocks noGrp="1"/>
          </p:cNvSpPr>
          <p:nvPr>
            <p:ph type="title" idx="21" hasCustomPrompt="1"/>
          </p:nvPr>
        </p:nvSpPr>
        <p:spPr>
          <a:xfrm>
            <a:off x="5971226" y="2913272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5"/>
          <p:cNvSpPr/>
          <p:nvPr/>
        </p:nvSpPr>
        <p:spPr>
          <a:xfrm>
            <a:off x="2489938" y="1687650"/>
            <a:ext cx="5684100" cy="1768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5"/>
          <p:cNvSpPr/>
          <p:nvPr/>
        </p:nvSpPr>
        <p:spPr>
          <a:xfrm>
            <a:off x="969950" y="1913550"/>
            <a:ext cx="1390200" cy="13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5"/>
          <p:cNvSpPr txBox="1">
            <a:spLocks noGrp="1"/>
          </p:cNvSpPr>
          <p:nvPr>
            <p:ph type="title"/>
          </p:nvPr>
        </p:nvSpPr>
        <p:spPr>
          <a:xfrm>
            <a:off x="2905125" y="1878850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4" name="Google Shape;564;p15"/>
          <p:cNvSpPr txBox="1">
            <a:spLocks noGrp="1"/>
          </p:cNvSpPr>
          <p:nvPr>
            <p:ph type="title" idx="2" hasCustomPrompt="1"/>
          </p:nvPr>
        </p:nvSpPr>
        <p:spPr>
          <a:xfrm>
            <a:off x="1102400" y="2053104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5" name="Google Shape;565;p15"/>
          <p:cNvSpPr txBox="1">
            <a:spLocks noGrp="1"/>
          </p:cNvSpPr>
          <p:nvPr>
            <p:ph type="subTitle" idx="1"/>
          </p:nvPr>
        </p:nvSpPr>
        <p:spPr>
          <a:xfrm>
            <a:off x="2905125" y="2793025"/>
            <a:ext cx="48537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6" name="Google Shape;566;p15"/>
          <p:cNvGrpSpPr/>
          <p:nvPr/>
        </p:nvGrpSpPr>
        <p:grpSpPr>
          <a:xfrm>
            <a:off x="61" y="1448085"/>
            <a:ext cx="3561445" cy="3695597"/>
            <a:chOff x="1672225" y="3522300"/>
            <a:chExt cx="1184700" cy="1229325"/>
          </a:xfrm>
        </p:grpSpPr>
        <p:sp>
          <p:nvSpPr>
            <p:cNvPr id="567" name="Google Shape;567;p15"/>
            <p:cNvSpPr/>
            <p:nvPr/>
          </p:nvSpPr>
          <p:spPr>
            <a:xfrm>
              <a:off x="1672525" y="4565575"/>
              <a:ext cx="317625" cy="185450"/>
            </a:xfrm>
            <a:custGeom>
              <a:avLst/>
              <a:gdLst/>
              <a:ahLst/>
              <a:cxnLst/>
              <a:rect l="l" t="t" r="r" b="b"/>
              <a:pathLst>
                <a:path w="12705" h="7418" extrusionOk="0">
                  <a:moveTo>
                    <a:pt x="0" y="0"/>
                  </a:moveTo>
                  <a:lnTo>
                    <a:pt x="0" y="143"/>
                  </a:lnTo>
                  <a:cubicBezTo>
                    <a:pt x="346" y="369"/>
                    <a:pt x="655" y="608"/>
                    <a:pt x="977" y="822"/>
                  </a:cubicBezTo>
                  <a:cubicBezTo>
                    <a:pt x="3584" y="2560"/>
                    <a:pt x="6382" y="4096"/>
                    <a:pt x="9109" y="5596"/>
                  </a:cubicBezTo>
                  <a:cubicBezTo>
                    <a:pt x="10204" y="6192"/>
                    <a:pt x="11323" y="6799"/>
                    <a:pt x="12430" y="7418"/>
                  </a:cubicBezTo>
                  <a:lnTo>
                    <a:pt x="12704" y="7418"/>
                  </a:lnTo>
                  <a:cubicBezTo>
                    <a:pt x="11537" y="6775"/>
                    <a:pt x="10347" y="6108"/>
                    <a:pt x="9168" y="5477"/>
                  </a:cubicBezTo>
                  <a:cubicBezTo>
                    <a:pt x="6442" y="3989"/>
                    <a:pt x="3632" y="2441"/>
                    <a:pt x="1036" y="715"/>
                  </a:cubicBezTo>
                  <a:cubicBezTo>
                    <a:pt x="679" y="489"/>
                    <a:pt x="357" y="239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1672825" y="4518250"/>
              <a:ext cx="391425" cy="233075"/>
            </a:xfrm>
            <a:custGeom>
              <a:avLst/>
              <a:gdLst/>
              <a:ahLst/>
              <a:cxnLst/>
              <a:rect l="l" t="t" r="r" b="b"/>
              <a:pathLst>
                <a:path w="15657" h="9323" extrusionOk="0">
                  <a:moveTo>
                    <a:pt x="0" y="0"/>
                  </a:moveTo>
                  <a:lnTo>
                    <a:pt x="0" y="155"/>
                  </a:lnTo>
                  <a:cubicBezTo>
                    <a:pt x="691" y="667"/>
                    <a:pt x="1381" y="1179"/>
                    <a:pt x="2108" y="1655"/>
                  </a:cubicBezTo>
                  <a:cubicBezTo>
                    <a:pt x="4715" y="3394"/>
                    <a:pt x="7513" y="4929"/>
                    <a:pt x="10240" y="6430"/>
                  </a:cubicBezTo>
                  <a:cubicBezTo>
                    <a:pt x="11954" y="7370"/>
                    <a:pt x="13680" y="8299"/>
                    <a:pt x="15371" y="9323"/>
                  </a:cubicBezTo>
                  <a:lnTo>
                    <a:pt x="15657" y="9323"/>
                  </a:lnTo>
                  <a:cubicBezTo>
                    <a:pt x="13883" y="8275"/>
                    <a:pt x="12085" y="7299"/>
                    <a:pt x="10299" y="6311"/>
                  </a:cubicBezTo>
                  <a:cubicBezTo>
                    <a:pt x="7573" y="4822"/>
                    <a:pt x="4763" y="3274"/>
                    <a:pt x="2179" y="1548"/>
                  </a:cubicBezTo>
                  <a:cubicBezTo>
                    <a:pt x="1417" y="1048"/>
                    <a:pt x="703" y="52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1672225" y="4469425"/>
              <a:ext cx="462875" cy="281900"/>
            </a:xfrm>
            <a:custGeom>
              <a:avLst/>
              <a:gdLst/>
              <a:ahLst/>
              <a:cxnLst/>
              <a:rect l="l" t="t" r="r" b="b"/>
              <a:pathLst>
                <a:path w="18515" h="11276" extrusionOk="0">
                  <a:moveTo>
                    <a:pt x="0" y="1"/>
                  </a:moveTo>
                  <a:lnTo>
                    <a:pt x="0" y="155"/>
                  </a:lnTo>
                  <a:cubicBezTo>
                    <a:pt x="1072" y="989"/>
                    <a:pt x="2132" y="1787"/>
                    <a:pt x="3275" y="2537"/>
                  </a:cubicBezTo>
                  <a:cubicBezTo>
                    <a:pt x="5870" y="4275"/>
                    <a:pt x="8668" y="5811"/>
                    <a:pt x="11395" y="7311"/>
                  </a:cubicBezTo>
                  <a:cubicBezTo>
                    <a:pt x="13704" y="8561"/>
                    <a:pt x="16038" y="9847"/>
                    <a:pt x="18276" y="11276"/>
                  </a:cubicBezTo>
                  <a:lnTo>
                    <a:pt x="18515" y="11276"/>
                  </a:lnTo>
                  <a:cubicBezTo>
                    <a:pt x="16217" y="9811"/>
                    <a:pt x="13823" y="8502"/>
                    <a:pt x="11454" y="7228"/>
                  </a:cubicBezTo>
                  <a:cubicBezTo>
                    <a:pt x="8728" y="5739"/>
                    <a:pt x="5918" y="4192"/>
                    <a:pt x="3322" y="2465"/>
                  </a:cubicBezTo>
                  <a:cubicBezTo>
                    <a:pt x="2179" y="1691"/>
                    <a:pt x="1072" y="870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1672525" y="4418825"/>
              <a:ext cx="531625" cy="332500"/>
            </a:xfrm>
            <a:custGeom>
              <a:avLst/>
              <a:gdLst/>
              <a:ahLst/>
              <a:cxnLst/>
              <a:rect l="l" t="t" r="r" b="b"/>
              <a:pathLst>
                <a:path w="21265" h="13300" extrusionOk="0">
                  <a:moveTo>
                    <a:pt x="0" y="1"/>
                  </a:moveTo>
                  <a:lnTo>
                    <a:pt x="0" y="167"/>
                  </a:lnTo>
                  <a:cubicBezTo>
                    <a:pt x="1393" y="1358"/>
                    <a:pt x="2870" y="2489"/>
                    <a:pt x="4417" y="3513"/>
                  </a:cubicBezTo>
                  <a:cubicBezTo>
                    <a:pt x="7025" y="5263"/>
                    <a:pt x="9823" y="6787"/>
                    <a:pt x="12538" y="8299"/>
                  </a:cubicBezTo>
                  <a:cubicBezTo>
                    <a:pt x="15395" y="9859"/>
                    <a:pt x="18324" y="11454"/>
                    <a:pt x="21015" y="13300"/>
                  </a:cubicBezTo>
                  <a:lnTo>
                    <a:pt x="21265" y="13300"/>
                  </a:lnTo>
                  <a:cubicBezTo>
                    <a:pt x="18503" y="11383"/>
                    <a:pt x="15526" y="9764"/>
                    <a:pt x="12609" y="8180"/>
                  </a:cubicBezTo>
                  <a:cubicBezTo>
                    <a:pt x="9882" y="6692"/>
                    <a:pt x="7073" y="5144"/>
                    <a:pt x="4477" y="3418"/>
                  </a:cubicBezTo>
                  <a:cubicBezTo>
                    <a:pt x="2893" y="2370"/>
                    <a:pt x="1405" y="1239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1672525" y="4367625"/>
              <a:ext cx="596525" cy="383700"/>
            </a:xfrm>
            <a:custGeom>
              <a:avLst/>
              <a:gdLst/>
              <a:ahLst/>
              <a:cxnLst/>
              <a:rect l="l" t="t" r="r" b="b"/>
              <a:pathLst>
                <a:path w="23861" h="15348" extrusionOk="0">
                  <a:moveTo>
                    <a:pt x="0" y="1"/>
                  </a:moveTo>
                  <a:lnTo>
                    <a:pt x="0" y="167"/>
                  </a:lnTo>
                  <a:cubicBezTo>
                    <a:pt x="1739" y="1739"/>
                    <a:pt x="3596" y="3180"/>
                    <a:pt x="5549" y="4489"/>
                  </a:cubicBezTo>
                  <a:cubicBezTo>
                    <a:pt x="8156" y="6240"/>
                    <a:pt x="10954" y="7764"/>
                    <a:pt x="13681" y="9276"/>
                  </a:cubicBezTo>
                  <a:cubicBezTo>
                    <a:pt x="17074" y="11121"/>
                    <a:pt x="20539" y="13026"/>
                    <a:pt x="23646" y="15348"/>
                  </a:cubicBezTo>
                  <a:lnTo>
                    <a:pt x="23860" y="15348"/>
                  </a:lnTo>
                  <a:cubicBezTo>
                    <a:pt x="20705" y="12979"/>
                    <a:pt x="17169" y="11062"/>
                    <a:pt x="13740" y="9180"/>
                  </a:cubicBezTo>
                  <a:cubicBezTo>
                    <a:pt x="11014" y="7692"/>
                    <a:pt x="8204" y="6144"/>
                    <a:pt x="5608" y="4418"/>
                  </a:cubicBezTo>
                  <a:cubicBezTo>
                    <a:pt x="3620" y="3084"/>
                    <a:pt x="1739" y="1608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1672225" y="4313750"/>
              <a:ext cx="658725" cy="437575"/>
            </a:xfrm>
            <a:custGeom>
              <a:avLst/>
              <a:gdLst/>
              <a:ahLst/>
              <a:cxnLst/>
              <a:rect l="l" t="t" r="r" b="b"/>
              <a:pathLst>
                <a:path w="26349" h="17503" extrusionOk="0">
                  <a:moveTo>
                    <a:pt x="0" y="1"/>
                  </a:moveTo>
                  <a:lnTo>
                    <a:pt x="0" y="155"/>
                  </a:lnTo>
                  <a:cubicBezTo>
                    <a:pt x="2060" y="2168"/>
                    <a:pt x="4298" y="4001"/>
                    <a:pt x="6692" y="5609"/>
                  </a:cubicBezTo>
                  <a:cubicBezTo>
                    <a:pt x="9299" y="7347"/>
                    <a:pt x="12097" y="8883"/>
                    <a:pt x="14824" y="10383"/>
                  </a:cubicBezTo>
                  <a:cubicBezTo>
                    <a:pt x="18705" y="12502"/>
                    <a:pt x="22694" y="14681"/>
                    <a:pt x="26135" y="17503"/>
                  </a:cubicBezTo>
                  <a:lnTo>
                    <a:pt x="26349" y="17503"/>
                  </a:lnTo>
                  <a:cubicBezTo>
                    <a:pt x="22896" y="14622"/>
                    <a:pt x="18836" y="12407"/>
                    <a:pt x="14895" y="10264"/>
                  </a:cubicBezTo>
                  <a:cubicBezTo>
                    <a:pt x="12169" y="8776"/>
                    <a:pt x="9359" y="7228"/>
                    <a:pt x="6763" y="5501"/>
                  </a:cubicBezTo>
                  <a:cubicBezTo>
                    <a:pt x="4346" y="3870"/>
                    <a:pt x="2084" y="2025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1673125" y="4258700"/>
              <a:ext cx="717375" cy="492625"/>
            </a:xfrm>
            <a:custGeom>
              <a:avLst/>
              <a:gdLst/>
              <a:ahLst/>
              <a:cxnLst/>
              <a:rect l="l" t="t" r="r" b="b"/>
              <a:pathLst>
                <a:path w="28695" h="19705" extrusionOk="0">
                  <a:moveTo>
                    <a:pt x="0" y="0"/>
                  </a:moveTo>
                  <a:lnTo>
                    <a:pt x="0" y="155"/>
                  </a:lnTo>
                  <a:cubicBezTo>
                    <a:pt x="2322" y="2619"/>
                    <a:pt x="4941" y="4834"/>
                    <a:pt x="7811" y="6739"/>
                  </a:cubicBezTo>
                  <a:cubicBezTo>
                    <a:pt x="10418" y="8477"/>
                    <a:pt x="13216" y="10013"/>
                    <a:pt x="15943" y="11513"/>
                  </a:cubicBezTo>
                  <a:cubicBezTo>
                    <a:pt x="20300" y="13895"/>
                    <a:pt x="24813" y="16347"/>
                    <a:pt x="28492" y="19705"/>
                  </a:cubicBezTo>
                  <a:lnTo>
                    <a:pt x="28694" y="19705"/>
                  </a:lnTo>
                  <a:cubicBezTo>
                    <a:pt x="24991" y="16300"/>
                    <a:pt x="20443" y="13823"/>
                    <a:pt x="16038" y="11430"/>
                  </a:cubicBezTo>
                  <a:cubicBezTo>
                    <a:pt x="13311" y="9942"/>
                    <a:pt x="10501" y="8394"/>
                    <a:pt x="7906" y="6668"/>
                  </a:cubicBezTo>
                  <a:cubicBezTo>
                    <a:pt x="5024" y="4727"/>
                    <a:pt x="2369" y="2500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1672525" y="4200950"/>
              <a:ext cx="773925" cy="550375"/>
            </a:xfrm>
            <a:custGeom>
              <a:avLst/>
              <a:gdLst/>
              <a:ahLst/>
              <a:cxnLst/>
              <a:rect l="l" t="t" r="r" b="b"/>
              <a:pathLst>
                <a:path w="30957" h="22015" extrusionOk="0">
                  <a:moveTo>
                    <a:pt x="0" y="0"/>
                  </a:moveTo>
                  <a:lnTo>
                    <a:pt x="0" y="191"/>
                  </a:lnTo>
                  <a:cubicBezTo>
                    <a:pt x="2655" y="3120"/>
                    <a:pt x="5656" y="5763"/>
                    <a:pt x="8989" y="8001"/>
                  </a:cubicBezTo>
                  <a:cubicBezTo>
                    <a:pt x="11585" y="9751"/>
                    <a:pt x="14383" y="11275"/>
                    <a:pt x="17110" y="12788"/>
                  </a:cubicBezTo>
                  <a:cubicBezTo>
                    <a:pt x="21920" y="15407"/>
                    <a:pt x="26885" y="18122"/>
                    <a:pt x="30754" y="22015"/>
                  </a:cubicBezTo>
                  <a:lnTo>
                    <a:pt x="30956" y="22015"/>
                  </a:lnTo>
                  <a:cubicBezTo>
                    <a:pt x="27051" y="18050"/>
                    <a:pt x="22027" y="15312"/>
                    <a:pt x="17169" y="12668"/>
                  </a:cubicBezTo>
                  <a:cubicBezTo>
                    <a:pt x="14454" y="11180"/>
                    <a:pt x="11633" y="9632"/>
                    <a:pt x="9049" y="7906"/>
                  </a:cubicBezTo>
                  <a:cubicBezTo>
                    <a:pt x="5691" y="5656"/>
                    <a:pt x="2667" y="2977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1672825" y="4142000"/>
              <a:ext cx="827200" cy="609625"/>
            </a:xfrm>
            <a:custGeom>
              <a:avLst/>
              <a:gdLst/>
              <a:ahLst/>
              <a:cxnLst/>
              <a:rect l="l" t="t" r="r" b="b"/>
              <a:pathLst>
                <a:path w="33088" h="24385" extrusionOk="0">
                  <a:moveTo>
                    <a:pt x="0" y="1"/>
                  </a:moveTo>
                  <a:lnTo>
                    <a:pt x="0" y="203"/>
                  </a:lnTo>
                  <a:cubicBezTo>
                    <a:pt x="2917" y="3680"/>
                    <a:pt x="6275" y="6764"/>
                    <a:pt x="10120" y="9311"/>
                  </a:cubicBezTo>
                  <a:cubicBezTo>
                    <a:pt x="12728" y="11050"/>
                    <a:pt x="15526" y="12586"/>
                    <a:pt x="18241" y="14086"/>
                  </a:cubicBezTo>
                  <a:cubicBezTo>
                    <a:pt x="23122" y="16753"/>
                    <a:pt x="28170" y="19515"/>
                    <a:pt x="32076" y="23492"/>
                  </a:cubicBezTo>
                  <a:cubicBezTo>
                    <a:pt x="32349" y="23789"/>
                    <a:pt x="32635" y="24087"/>
                    <a:pt x="32909" y="24385"/>
                  </a:cubicBezTo>
                  <a:lnTo>
                    <a:pt x="33088" y="24385"/>
                  </a:lnTo>
                  <a:cubicBezTo>
                    <a:pt x="32790" y="24039"/>
                    <a:pt x="32492" y="23718"/>
                    <a:pt x="32171" y="23397"/>
                  </a:cubicBezTo>
                  <a:cubicBezTo>
                    <a:pt x="28277" y="19396"/>
                    <a:pt x="23217" y="16634"/>
                    <a:pt x="18336" y="13979"/>
                  </a:cubicBezTo>
                  <a:cubicBezTo>
                    <a:pt x="15609" y="12490"/>
                    <a:pt x="12799" y="10943"/>
                    <a:pt x="10204" y="9216"/>
                  </a:cubicBezTo>
                  <a:cubicBezTo>
                    <a:pt x="6358" y="6644"/>
                    <a:pt x="2941" y="3513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1672825" y="4079200"/>
              <a:ext cx="877800" cy="672425"/>
            </a:xfrm>
            <a:custGeom>
              <a:avLst/>
              <a:gdLst/>
              <a:ahLst/>
              <a:cxnLst/>
              <a:rect l="l" t="t" r="r" b="b"/>
              <a:pathLst>
                <a:path w="35112" h="26897" extrusionOk="0">
                  <a:moveTo>
                    <a:pt x="0" y="1"/>
                  </a:moveTo>
                  <a:lnTo>
                    <a:pt x="0" y="215"/>
                  </a:lnTo>
                  <a:cubicBezTo>
                    <a:pt x="3167" y="4275"/>
                    <a:pt x="6941" y="7859"/>
                    <a:pt x="11263" y="10752"/>
                  </a:cubicBezTo>
                  <a:cubicBezTo>
                    <a:pt x="13871" y="12490"/>
                    <a:pt x="16669" y="14026"/>
                    <a:pt x="19395" y="15526"/>
                  </a:cubicBezTo>
                  <a:cubicBezTo>
                    <a:pt x="24277" y="18193"/>
                    <a:pt x="29325" y="20956"/>
                    <a:pt x="33219" y="24932"/>
                  </a:cubicBezTo>
                  <a:cubicBezTo>
                    <a:pt x="33826" y="25551"/>
                    <a:pt x="34409" y="26206"/>
                    <a:pt x="34957" y="26897"/>
                  </a:cubicBezTo>
                  <a:lnTo>
                    <a:pt x="35112" y="26897"/>
                  </a:lnTo>
                  <a:cubicBezTo>
                    <a:pt x="34540" y="26182"/>
                    <a:pt x="33945" y="25492"/>
                    <a:pt x="33314" y="24837"/>
                  </a:cubicBezTo>
                  <a:cubicBezTo>
                    <a:pt x="29409" y="20836"/>
                    <a:pt x="24348" y="18074"/>
                    <a:pt x="19467" y="15419"/>
                  </a:cubicBezTo>
                  <a:cubicBezTo>
                    <a:pt x="16740" y="13931"/>
                    <a:pt x="13930" y="12383"/>
                    <a:pt x="11335" y="10657"/>
                  </a:cubicBezTo>
                  <a:cubicBezTo>
                    <a:pt x="6977" y="7728"/>
                    <a:pt x="3167" y="4120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1672525" y="4013425"/>
              <a:ext cx="926325" cy="737900"/>
            </a:xfrm>
            <a:custGeom>
              <a:avLst/>
              <a:gdLst/>
              <a:ahLst/>
              <a:cxnLst/>
              <a:rect l="l" t="t" r="r" b="b"/>
              <a:pathLst>
                <a:path w="37053" h="29516" extrusionOk="0">
                  <a:moveTo>
                    <a:pt x="0" y="0"/>
                  </a:moveTo>
                  <a:lnTo>
                    <a:pt x="0" y="203"/>
                  </a:lnTo>
                  <a:cubicBezTo>
                    <a:pt x="3394" y="4941"/>
                    <a:pt x="7561" y="9049"/>
                    <a:pt x="12430" y="12323"/>
                  </a:cubicBezTo>
                  <a:cubicBezTo>
                    <a:pt x="15026" y="14062"/>
                    <a:pt x="17824" y="15597"/>
                    <a:pt x="20550" y="17098"/>
                  </a:cubicBezTo>
                  <a:cubicBezTo>
                    <a:pt x="25432" y="19765"/>
                    <a:pt x="30480" y="22527"/>
                    <a:pt x="34374" y="26504"/>
                  </a:cubicBezTo>
                  <a:cubicBezTo>
                    <a:pt x="35302" y="27444"/>
                    <a:pt x="36148" y="28456"/>
                    <a:pt x="36910" y="29516"/>
                  </a:cubicBezTo>
                  <a:lnTo>
                    <a:pt x="37052" y="29516"/>
                  </a:lnTo>
                  <a:cubicBezTo>
                    <a:pt x="36267" y="28420"/>
                    <a:pt x="35386" y="27385"/>
                    <a:pt x="34457" y="26396"/>
                  </a:cubicBezTo>
                  <a:cubicBezTo>
                    <a:pt x="30552" y="22396"/>
                    <a:pt x="25492" y="19634"/>
                    <a:pt x="20610" y="16979"/>
                  </a:cubicBezTo>
                  <a:cubicBezTo>
                    <a:pt x="17883" y="15490"/>
                    <a:pt x="15074" y="13943"/>
                    <a:pt x="12490" y="12216"/>
                  </a:cubicBezTo>
                  <a:cubicBezTo>
                    <a:pt x="7585" y="8930"/>
                    <a:pt x="3394" y="4775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1673400" y="3945550"/>
              <a:ext cx="972775" cy="805775"/>
            </a:xfrm>
            <a:custGeom>
              <a:avLst/>
              <a:gdLst/>
              <a:ahLst/>
              <a:cxnLst/>
              <a:rect l="l" t="t" r="r" b="b"/>
              <a:pathLst>
                <a:path w="38911" h="32231" extrusionOk="0">
                  <a:moveTo>
                    <a:pt x="1" y="1"/>
                  </a:moveTo>
                  <a:lnTo>
                    <a:pt x="1" y="227"/>
                  </a:lnTo>
                  <a:cubicBezTo>
                    <a:pt x="3549" y="5632"/>
                    <a:pt x="8085" y="10347"/>
                    <a:pt x="13538" y="13967"/>
                  </a:cubicBezTo>
                  <a:cubicBezTo>
                    <a:pt x="16134" y="15705"/>
                    <a:pt x="18932" y="17241"/>
                    <a:pt x="21658" y="18741"/>
                  </a:cubicBezTo>
                  <a:cubicBezTo>
                    <a:pt x="26540" y="21408"/>
                    <a:pt x="31588" y="24170"/>
                    <a:pt x="35482" y="28147"/>
                  </a:cubicBezTo>
                  <a:cubicBezTo>
                    <a:pt x="36708" y="29397"/>
                    <a:pt x="37791" y="30766"/>
                    <a:pt x="38756" y="32231"/>
                  </a:cubicBezTo>
                  <a:lnTo>
                    <a:pt x="38911" y="32231"/>
                  </a:lnTo>
                  <a:cubicBezTo>
                    <a:pt x="37934" y="30743"/>
                    <a:pt x="36827" y="29338"/>
                    <a:pt x="35589" y="28076"/>
                  </a:cubicBezTo>
                  <a:cubicBezTo>
                    <a:pt x="31695" y="24075"/>
                    <a:pt x="26635" y="21301"/>
                    <a:pt x="21754" y="18658"/>
                  </a:cubicBezTo>
                  <a:cubicBezTo>
                    <a:pt x="19027" y="17169"/>
                    <a:pt x="16217" y="15622"/>
                    <a:pt x="13622" y="13895"/>
                  </a:cubicBezTo>
                  <a:cubicBezTo>
                    <a:pt x="8169" y="10228"/>
                    <a:pt x="3561" y="5501"/>
                    <a:pt x="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1672525" y="3873225"/>
              <a:ext cx="1018000" cy="877525"/>
            </a:xfrm>
            <a:custGeom>
              <a:avLst/>
              <a:gdLst/>
              <a:ahLst/>
              <a:cxnLst/>
              <a:rect l="l" t="t" r="r" b="b"/>
              <a:pathLst>
                <a:path w="40720" h="35101" extrusionOk="0">
                  <a:moveTo>
                    <a:pt x="0" y="0"/>
                  </a:moveTo>
                  <a:lnTo>
                    <a:pt x="0" y="215"/>
                  </a:lnTo>
                  <a:cubicBezTo>
                    <a:pt x="3739" y="6430"/>
                    <a:pt x="8692" y="11764"/>
                    <a:pt x="14704" y="15800"/>
                  </a:cubicBezTo>
                  <a:cubicBezTo>
                    <a:pt x="17300" y="17538"/>
                    <a:pt x="20098" y="19074"/>
                    <a:pt x="22825" y="20574"/>
                  </a:cubicBezTo>
                  <a:cubicBezTo>
                    <a:pt x="27706" y="23241"/>
                    <a:pt x="32754" y="26016"/>
                    <a:pt x="36648" y="29980"/>
                  </a:cubicBezTo>
                  <a:cubicBezTo>
                    <a:pt x="38160" y="31516"/>
                    <a:pt x="39469" y="33243"/>
                    <a:pt x="40589" y="35100"/>
                  </a:cubicBezTo>
                  <a:lnTo>
                    <a:pt x="40720" y="35100"/>
                  </a:lnTo>
                  <a:cubicBezTo>
                    <a:pt x="39589" y="33231"/>
                    <a:pt x="38267" y="31469"/>
                    <a:pt x="36731" y="29897"/>
                  </a:cubicBezTo>
                  <a:cubicBezTo>
                    <a:pt x="32826" y="25897"/>
                    <a:pt x="27766" y="23122"/>
                    <a:pt x="22884" y="20479"/>
                  </a:cubicBezTo>
                  <a:cubicBezTo>
                    <a:pt x="20169" y="18991"/>
                    <a:pt x="17348" y="17443"/>
                    <a:pt x="14764" y="15717"/>
                  </a:cubicBezTo>
                  <a:cubicBezTo>
                    <a:pt x="8692" y="11645"/>
                    <a:pt x="3715" y="6251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1672525" y="3796725"/>
              <a:ext cx="1061450" cy="954900"/>
            </a:xfrm>
            <a:custGeom>
              <a:avLst/>
              <a:gdLst/>
              <a:ahLst/>
              <a:cxnLst/>
              <a:rect l="l" t="t" r="r" b="b"/>
              <a:pathLst>
                <a:path w="42458" h="38196" extrusionOk="0">
                  <a:moveTo>
                    <a:pt x="0" y="1"/>
                  </a:moveTo>
                  <a:lnTo>
                    <a:pt x="0" y="263"/>
                  </a:lnTo>
                  <a:cubicBezTo>
                    <a:pt x="3834" y="7287"/>
                    <a:pt x="9192" y="13359"/>
                    <a:pt x="15859" y="17824"/>
                  </a:cubicBezTo>
                  <a:cubicBezTo>
                    <a:pt x="18467" y="19563"/>
                    <a:pt x="21265" y="21098"/>
                    <a:pt x="23991" y="22599"/>
                  </a:cubicBezTo>
                  <a:cubicBezTo>
                    <a:pt x="28873" y="25266"/>
                    <a:pt x="33921" y="28028"/>
                    <a:pt x="37814" y="32005"/>
                  </a:cubicBezTo>
                  <a:cubicBezTo>
                    <a:pt x="39600" y="33838"/>
                    <a:pt x="41124" y="35922"/>
                    <a:pt x="42339" y="38196"/>
                  </a:cubicBezTo>
                  <a:lnTo>
                    <a:pt x="42458" y="38196"/>
                  </a:lnTo>
                  <a:cubicBezTo>
                    <a:pt x="41220" y="35886"/>
                    <a:pt x="39696" y="33779"/>
                    <a:pt x="37886" y="31909"/>
                  </a:cubicBezTo>
                  <a:cubicBezTo>
                    <a:pt x="33993" y="27909"/>
                    <a:pt x="28932" y="25147"/>
                    <a:pt x="24051" y="22491"/>
                  </a:cubicBezTo>
                  <a:cubicBezTo>
                    <a:pt x="21324" y="21003"/>
                    <a:pt x="18514" y="19455"/>
                    <a:pt x="15919" y="17729"/>
                  </a:cubicBezTo>
                  <a:cubicBezTo>
                    <a:pt x="9192" y="13217"/>
                    <a:pt x="3834" y="7109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1672825" y="3713375"/>
              <a:ext cx="1103425" cy="1038250"/>
            </a:xfrm>
            <a:custGeom>
              <a:avLst/>
              <a:gdLst/>
              <a:ahLst/>
              <a:cxnLst/>
              <a:rect l="l" t="t" r="r" b="b"/>
              <a:pathLst>
                <a:path w="44137" h="41530" extrusionOk="0">
                  <a:moveTo>
                    <a:pt x="0" y="1"/>
                  </a:moveTo>
                  <a:lnTo>
                    <a:pt x="0" y="275"/>
                  </a:lnTo>
                  <a:cubicBezTo>
                    <a:pt x="3870" y="8276"/>
                    <a:pt x="9608" y="15146"/>
                    <a:pt x="16990" y="20099"/>
                  </a:cubicBezTo>
                  <a:cubicBezTo>
                    <a:pt x="19598" y="21837"/>
                    <a:pt x="22396" y="23373"/>
                    <a:pt x="25122" y="24873"/>
                  </a:cubicBezTo>
                  <a:cubicBezTo>
                    <a:pt x="30004" y="27540"/>
                    <a:pt x="35052" y="30302"/>
                    <a:pt x="38945" y="34279"/>
                  </a:cubicBezTo>
                  <a:cubicBezTo>
                    <a:pt x="41017" y="36398"/>
                    <a:pt x="42708" y="38839"/>
                    <a:pt x="44006" y="41530"/>
                  </a:cubicBezTo>
                  <a:lnTo>
                    <a:pt x="44137" y="41530"/>
                  </a:lnTo>
                  <a:cubicBezTo>
                    <a:pt x="42815" y="38803"/>
                    <a:pt x="41112" y="36315"/>
                    <a:pt x="39017" y="34172"/>
                  </a:cubicBezTo>
                  <a:cubicBezTo>
                    <a:pt x="35124" y="30171"/>
                    <a:pt x="30063" y="27409"/>
                    <a:pt x="25182" y="24754"/>
                  </a:cubicBezTo>
                  <a:cubicBezTo>
                    <a:pt x="22455" y="23266"/>
                    <a:pt x="19645" y="21718"/>
                    <a:pt x="17050" y="19991"/>
                  </a:cubicBezTo>
                  <a:cubicBezTo>
                    <a:pt x="9644" y="15027"/>
                    <a:pt x="3858" y="8073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1673700" y="3622600"/>
              <a:ext cx="1143925" cy="1128725"/>
            </a:xfrm>
            <a:custGeom>
              <a:avLst/>
              <a:gdLst/>
              <a:ahLst/>
              <a:cxnLst/>
              <a:rect l="l" t="t" r="r" b="b"/>
              <a:pathLst>
                <a:path w="45757" h="45149" extrusionOk="0">
                  <a:moveTo>
                    <a:pt x="1" y="0"/>
                  </a:moveTo>
                  <a:lnTo>
                    <a:pt x="1" y="322"/>
                  </a:lnTo>
                  <a:cubicBezTo>
                    <a:pt x="3811" y="9394"/>
                    <a:pt x="9966" y="17205"/>
                    <a:pt x="18098" y="22658"/>
                  </a:cubicBezTo>
                  <a:cubicBezTo>
                    <a:pt x="20694" y="24396"/>
                    <a:pt x="23492" y="25932"/>
                    <a:pt x="26218" y="27432"/>
                  </a:cubicBezTo>
                  <a:cubicBezTo>
                    <a:pt x="31100" y="30099"/>
                    <a:pt x="36148" y="32862"/>
                    <a:pt x="40042" y="36838"/>
                  </a:cubicBezTo>
                  <a:cubicBezTo>
                    <a:pt x="42387" y="39220"/>
                    <a:pt x="44244" y="42053"/>
                    <a:pt x="45602" y="45149"/>
                  </a:cubicBezTo>
                  <a:lnTo>
                    <a:pt x="45757" y="45149"/>
                  </a:lnTo>
                  <a:cubicBezTo>
                    <a:pt x="44387" y="42018"/>
                    <a:pt x="42518" y="39160"/>
                    <a:pt x="40161" y="36731"/>
                  </a:cubicBezTo>
                  <a:cubicBezTo>
                    <a:pt x="36267" y="32731"/>
                    <a:pt x="31207" y="29968"/>
                    <a:pt x="26326" y="27313"/>
                  </a:cubicBezTo>
                  <a:cubicBezTo>
                    <a:pt x="23599" y="25825"/>
                    <a:pt x="20789" y="24277"/>
                    <a:pt x="18194" y="22551"/>
                  </a:cubicBezTo>
                  <a:cubicBezTo>
                    <a:pt x="10014" y="17062"/>
                    <a:pt x="3823" y="9168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1672825" y="3522300"/>
              <a:ext cx="1184100" cy="1229025"/>
            </a:xfrm>
            <a:custGeom>
              <a:avLst/>
              <a:gdLst/>
              <a:ahLst/>
              <a:cxnLst/>
              <a:rect l="l" t="t" r="r" b="b"/>
              <a:pathLst>
                <a:path w="47364" h="49161" extrusionOk="0">
                  <a:moveTo>
                    <a:pt x="0" y="0"/>
                  </a:moveTo>
                  <a:lnTo>
                    <a:pt x="0" y="369"/>
                  </a:lnTo>
                  <a:cubicBezTo>
                    <a:pt x="3691" y="10656"/>
                    <a:pt x="10287" y="19586"/>
                    <a:pt x="19276" y="25610"/>
                  </a:cubicBezTo>
                  <a:cubicBezTo>
                    <a:pt x="21872" y="27349"/>
                    <a:pt x="24670" y="28885"/>
                    <a:pt x="27396" y="30385"/>
                  </a:cubicBezTo>
                  <a:cubicBezTo>
                    <a:pt x="32278" y="33052"/>
                    <a:pt x="37326" y="35826"/>
                    <a:pt x="41220" y="39791"/>
                  </a:cubicBezTo>
                  <a:cubicBezTo>
                    <a:pt x="43815" y="42446"/>
                    <a:pt x="45839" y="45649"/>
                    <a:pt x="47208" y="49161"/>
                  </a:cubicBezTo>
                  <a:lnTo>
                    <a:pt x="47363" y="49161"/>
                  </a:lnTo>
                  <a:cubicBezTo>
                    <a:pt x="45970" y="45613"/>
                    <a:pt x="43946" y="42386"/>
                    <a:pt x="41327" y="39707"/>
                  </a:cubicBezTo>
                  <a:cubicBezTo>
                    <a:pt x="37433" y="35707"/>
                    <a:pt x="32373" y="32933"/>
                    <a:pt x="27492" y="30289"/>
                  </a:cubicBezTo>
                  <a:cubicBezTo>
                    <a:pt x="24765" y="28801"/>
                    <a:pt x="21955" y="27253"/>
                    <a:pt x="19360" y="25527"/>
                  </a:cubicBezTo>
                  <a:cubicBezTo>
                    <a:pt x="10311" y="19455"/>
                    <a:pt x="3691" y="10418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15"/>
          <p:cNvGrpSpPr/>
          <p:nvPr/>
        </p:nvGrpSpPr>
        <p:grpSpPr>
          <a:xfrm rot="-5400000">
            <a:off x="7569671" y="9471"/>
            <a:ext cx="1583812" cy="1564849"/>
            <a:chOff x="3884100" y="2447750"/>
            <a:chExt cx="843575" cy="833475"/>
          </a:xfrm>
        </p:grpSpPr>
        <p:sp>
          <p:nvSpPr>
            <p:cNvPr id="585" name="Google Shape;585;p15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2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6"/>
          <p:cNvSpPr/>
          <p:nvPr/>
        </p:nvSpPr>
        <p:spPr>
          <a:xfrm>
            <a:off x="798319" y="1687650"/>
            <a:ext cx="5684100" cy="1768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6"/>
          <p:cNvSpPr/>
          <p:nvPr/>
        </p:nvSpPr>
        <p:spPr>
          <a:xfrm>
            <a:off x="6955481" y="1913550"/>
            <a:ext cx="1390200" cy="13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6"/>
          <p:cNvSpPr txBox="1">
            <a:spLocks noGrp="1"/>
          </p:cNvSpPr>
          <p:nvPr>
            <p:ph type="title"/>
          </p:nvPr>
        </p:nvSpPr>
        <p:spPr>
          <a:xfrm>
            <a:off x="1213506" y="1878850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9" name="Google Shape;609;p16"/>
          <p:cNvSpPr txBox="1">
            <a:spLocks noGrp="1"/>
          </p:cNvSpPr>
          <p:nvPr>
            <p:ph type="title" idx="2" hasCustomPrompt="1"/>
          </p:nvPr>
        </p:nvSpPr>
        <p:spPr>
          <a:xfrm>
            <a:off x="7087931" y="2053104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0" name="Google Shape;610;p16"/>
          <p:cNvSpPr txBox="1">
            <a:spLocks noGrp="1"/>
          </p:cNvSpPr>
          <p:nvPr>
            <p:ph type="subTitle" idx="1"/>
          </p:nvPr>
        </p:nvSpPr>
        <p:spPr>
          <a:xfrm>
            <a:off x="1213506" y="2793025"/>
            <a:ext cx="48537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1" name="Google Shape;611;p16"/>
          <p:cNvGrpSpPr/>
          <p:nvPr/>
        </p:nvGrpSpPr>
        <p:grpSpPr>
          <a:xfrm rot="10800000">
            <a:off x="-2" y="-2"/>
            <a:ext cx="4284611" cy="5097218"/>
            <a:chOff x="5588175" y="1772375"/>
            <a:chExt cx="1282050" cy="1525200"/>
          </a:xfrm>
        </p:grpSpPr>
        <p:sp>
          <p:nvSpPr>
            <p:cNvPr id="612" name="Google Shape;612;p1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16"/>
          <p:cNvGrpSpPr/>
          <p:nvPr/>
        </p:nvGrpSpPr>
        <p:grpSpPr>
          <a:xfrm rot="-5400000">
            <a:off x="7569671" y="9471"/>
            <a:ext cx="1583812" cy="1564849"/>
            <a:chOff x="3884100" y="2447750"/>
            <a:chExt cx="843575" cy="833475"/>
          </a:xfrm>
        </p:grpSpPr>
        <p:sp>
          <p:nvSpPr>
            <p:cNvPr id="633" name="Google Shape;633;p16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33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7"/>
          <p:cNvSpPr/>
          <p:nvPr/>
        </p:nvSpPr>
        <p:spPr>
          <a:xfrm>
            <a:off x="798319" y="2498625"/>
            <a:ext cx="5684100" cy="1768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7"/>
          <p:cNvSpPr/>
          <p:nvPr/>
        </p:nvSpPr>
        <p:spPr>
          <a:xfrm>
            <a:off x="798331" y="876675"/>
            <a:ext cx="1390200" cy="13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7"/>
          <p:cNvSpPr txBox="1">
            <a:spLocks noGrp="1"/>
          </p:cNvSpPr>
          <p:nvPr>
            <p:ph type="title"/>
          </p:nvPr>
        </p:nvSpPr>
        <p:spPr>
          <a:xfrm>
            <a:off x="1213506" y="2689825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7" name="Google Shape;657;p17"/>
          <p:cNvSpPr txBox="1">
            <a:spLocks noGrp="1"/>
          </p:cNvSpPr>
          <p:nvPr>
            <p:ph type="title" idx="2" hasCustomPrompt="1"/>
          </p:nvPr>
        </p:nvSpPr>
        <p:spPr>
          <a:xfrm>
            <a:off x="930781" y="1016229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8" name="Google Shape;658;p17"/>
          <p:cNvSpPr txBox="1">
            <a:spLocks noGrp="1"/>
          </p:cNvSpPr>
          <p:nvPr>
            <p:ph type="subTitle" idx="1"/>
          </p:nvPr>
        </p:nvSpPr>
        <p:spPr>
          <a:xfrm>
            <a:off x="1213506" y="3604000"/>
            <a:ext cx="48537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9" name="Google Shape;659;p17"/>
          <p:cNvGrpSpPr/>
          <p:nvPr/>
        </p:nvGrpSpPr>
        <p:grpSpPr>
          <a:xfrm rot="10800000" flipH="1">
            <a:off x="4859398" y="23136"/>
            <a:ext cx="4284611" cy="5097218"/>
            <a:chOff x="5588175" y="1772375"/>
            <a:chExt cx="1282050" cy="1525200"/>
          </a:xfrm>
        </p:grpSpPr>
        <p:sp>
          <p:nvSpPr>
            <p:cNvPr id="660" name="Google Shape;660;p17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4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8"/>
          <p:cNvSpPr/>
          <p:nvPr/>
        </p:nvSpPr>
        <p:spPr>
          <a:xfrm>
            <a:off x="2703319" y="2498625"/>
            <a:ext cx="5684100" cy="1768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8"/>
          <p:cNvSpPr/>
          <p:nvPr/>
        </p:nvSpPr>
        <p:spPr>
          <a:xfrm>
            <a:off x="6984031" y="876675"/>
            <a:ext cx="1390200" cy="13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8"/>
          <p:cNvSpPr txBox="1">
            <a:spLocks noGrp="1"/>
          </p:cNvSpPr>
          <p:nvPr>
            <p:ph type="title"/>
          </p:nvPr>
        </p:nvSpPr>
        <p:spPr>
          <a:xfrm>
            <a:off x="3118506" y="2689825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4" name="Google Shape;684;p18"/>
          <p:cNvSpPr txBox="1">
            <a:spLocks noGrp="1"/>
          </p:cNvSpPr>
          <p:nvPr>
            <p:ph type="title" idx="2" hasCustomPrompt="1"/>
          </p:nvPr>
        </p:nvSpPr>
        <p:spPr>
          <a:xfrm>
            <a:off x="7093929" y="1016225"/>
            <a:ext cx="11637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5" name="Google Shape;685;p18"/>
          <p:cNvSpPr txBox="1">
            <a:spLocks noGrp="1"/>
          </p:cNvSpPr>
          <p:nvPr>
            <p:ph type="subTitle" idx="1"/>
          </p:nvPr>
        </p:nvSpPr>
        <p:spPr>
          <a:xfrm>
            <a:off x="3118506" y="3604000"/>
            <a:ext cx="48537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6" name="Google Shape;686;p18"/>
          <p:cNvGrpSpPr/>
          <p:nvPr/>
        </p:nvGrpSpPr>
        <p:grpSpPr>
          <a:xfrm rot="10800000">
            <a:off x="-2" y="11"/>
            <a:ext cx="4284611" cy="5097218"/>
            <a:chOff x="5588175" y="1772375"/>
            <a:chExt cx="1282050" cy="1525200"/>
          </a:xfrm>
        </p:grpSpPr>
        <p:sp>
          <p:nvSpPr>
            <p:cNvPr id="687" name="Google Shape;687;p18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" name="Google Shape;708;p19"/>
          <p:cNvGrpSpPr/>
          <p:nvPr/>
        </p:nvGrpSpPr>
        <p:grpSpPr>
          <a:xfrm rot="-5400000">
            <a:off x="7862357" y="114900"/>
            <a:ext cx="2168601" cy="1724190"/>
            <a:chOff x="5005075" y="2239400"/>
            <a:chExt cx="749525" cy="595925"/>
          </a:xfrm>
        </p:grpSpPr>
        <p:sp>
          <p:nvSpPr>
            <p:cNvPr id="709" name="Google Shape;709;p1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19"/>
          <p:cNvGrpSpPr/>
          <p:nvPr/>
        </p:nvGrpSpPr>
        <p:grpSpPr>
          <a:xfrm rot="5400000" flipH="1">
            <a:off x="-247746" y="247965"/>
            <a:ext cx="2417593" cy="1922156"/>
            <a:chOff x="5005075" y="2239400"/>
            <a:chExt cx="749525" cy="595925"/>
          </a:xfrm>
        </p:grpSpPr>
        <p:sp>
          <p:nvSpPr>
            <p:cNvPr id="724" name="Google Shape;724;p1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8" name="Google Shape;738;p19"/>
          <p:cNvSpPr/>
          <p:nvPr/>
        </p:nvSpPr>
        <p:spPr>
          <a:xfrm>
            <a:off x="4599625" y="1362900"/>
            <a:ext cx="3960300" cy="241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9" name="Google Shape;739;p19"/>
          <p:cNvGrpSpPr/>
          <p:nvPr/>
        </p:nvGrpSpPr>
        <p:grpSpPr>
          <a:xfrm flipH="1"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740" name="Google Shape;740;p1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767;p19"/>
          <p:cNvSpPr/>
          <p:nvPr/>
        </p:nvSpPr>
        <p:spPr>
          <a:xfrm>
            <a:off x="584075" y="1182000"/>
            <a:ext cx="3868800" cy="2779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19"/>
          <p:cNvSpPr txBox="1">
            <a:spLocks noGrp="1"/>
          </p:cNvSpPr>
          <p:nvPr>
            <p:ph type="title"/>
          </p:nvPr>
        </p:nvSpPr>
        <p:spPr>
          <a:xfrm>
            <a:off x="783700" y="1669200"/>
            <a:ext cx="3469200" cy="18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9" name="Google Shape;769;p19"/>
          <p:cNvSpPr txBox="1">
            <a:spLocks noGrp="1"/>
          </p:cNvSpPr>
          <p:nvPr>
            <p:ph type="subTitle" idx="1"/>
          </p:nvPr>
        </p:nvSpPr>
        <p:spPr>
          <a:xfrm>
            <a:off x="4750325" y="1669200"/>
            <a:ext cx="3658800" cy="18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4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0"/>
          <p:cNvSpPr/>
          <p:nvPr/>
        </p:nvSpPr>
        <p:spPr>
          <a:xfrm>
            <a:off x="4694403" y="1257525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0"/>
          <p:cNvSpPr/>
          <p:nvPr/>
        </p:nvSpPr>
        <p:spPr>
          <a:xfrm>
            <a:off x="869397" y="1257525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20"/>
          <p:cNvSpPr txBox="1">
            <a:spLocks noGrp="1"/>
          </p:cNvSpPr>
          <p:nvPr>
            <p:ph type="title" idx="2"/>
          </p:nvPr>
        </p:nvSpPr>
        <p:spPr>
          <a:xfrm>
            <a:off x="1048723" y="1411888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20"/>
          <p:cNvSpPr txBox="1">
            <a:spLocks noGrp="1"/>
          </p:cNvSpPr>
          <p:nvPr>
            <p:ph type="title" idx="3"/>
          </p:nvPr>
        </p:nvSpPr>
        <p:spPr>
          <a:xfrm>
            <a:off x="4893677" y="1411895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20"/>
          <p:cNvSpPr txBox="1">
            <a:spLocks noGrp="1"/>
          </p:cNvSpPr>
          <p:nvPr>
            <p:ph type="subTitle" idx="1"/>
          </p:nvPr>
        </p:nvSpPr>
        <p:spPr>
          <a:xfrm>
            <a:off x="4873729" y="1824399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77" name="Google Shape;777;p20"/>
          <p:cNvSpPr txBox="1">
            <a:spLocks noGrp="1"/>
          </p:cNvSpPr>
          <p:nvPr>
            <p:ph type="subTitle" idx="4"/>
          </p:nvPr>
        </p:nvSpPr>
        <p:spPr>
          <a:xfrm>
            <a:off x="1048723" y="1824403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78" name="Google Shape;778;p20"/>
          <p:cNvSpPr/>
          <p:nvPr/>
        </p:nvSpPr>
        <p:spPr>
          <a:xfrm>
            <a:off x="4694403" y="3006016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0"/>
          <p:cNvSpPr/>
          <p:nvPr/>
        </p:nvSpPr>
        <p:spPr>
          <a:xfrm>
            <a:off x="869397" y="3006016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0"/>
          <p:cNvSpPr txBox="1">
            <a:spLocks noGrp="1"/>
          </p:cNvSpPr>
          <p:nvPr>
            <p:ph type="title" idx="5"/>
          </p:nvPr>
        </p:nvSpPr>
        <p:spPr>
          <a:xfrm>
            <a:off x="1048723" y="3160379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1" name="Google Shape;781;p20"/>
          <p:cNvSpPr txBox="1">
            <a:spLocks noGrp="1"/>
          </p:cNvSpPr>
          <p:nvPr>
            <p:ph type="title" idx="6"/>
          </p:nvPr>
        </p:nvSpPr>
        <p:spPr>
          <a:xfrm>
            <a:off x="4873729" y="3160387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20"/>
          <p:cNvSpPr txBox="1">
            <a:spLocks noGrp="1"/>
          </p:cNvSpPr>
          <p:nvPr>
            <p:ph type="subTitle" idx="7"/>
          </p:nvPr>
        </p:nvSpPr>
        <p:spPr>
          <a:xfrm>
            <a:off x="4873729" y="3572891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83" name="Google Shape;783;p20"/>
          <p:cNvSpPr txBox="1">
            <a:spLocks noGrp="1"/>
          </p:cNvSpPr>
          <p:nvPr>
            <p:ph type="subTitle" idx="8"/>
          </p:nvPr>
        </p:nvSpPr>
        <p:spPr>
          <a:xfrm>
            <a:off x="1048723" y="3572894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1729950" y="2184525"/>
            <a:ext cx="5684100" cy="1768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3876888" y="709025"/>
            <a:ext cx="1390200" cy="13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 flipH="1">
            <a:off x="147" y="-204"/>
            <a:ext cx="4323585" cy="5143432"/>
            <a:chOff x="5588175" y="1772375"/>
            <a:chExt cx="1282050" cy="1525200"/>
          </a:xfrm>
        </p:grpSpPr>
        <p:sp>
          <p:nvSpPr>
            <p:cNvPr id="49" name="Google Shape;49;p3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3"/>
          <p:cNvGrpSpPr/>
          <p:nvPr/>
        </p:nvGrpSpPr>
        <p:grpSpPr>
          <a:xfrm rot="10800000" flipH="1">
            <a:off x="4820422" y="-204"/>
            <a:ext cx="4323585" cy="5143432"/>
            <a:chOff x="5588175" y="1772375"/>
            <a:chExt cx="1282050" cy="1525200"/>
          </a:xfrm>
        </p:grpSpPr>
        <p:sp>
          <p:nvSpPr>
            <p:cNvPr id="70" name="Google Shape;70;p3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2145138" y="2375725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title" idx="2" hasCustomPrompt="1"/>
          </p:nvPr>
        </p:nvSpPr>
        <p:spPr>
          <a:xfrm>
            <a:off x="3937550" y="848575"/>
            <a:ext cx="126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2145138" y="3289900"/>
            <a:ext cx="48537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16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1"/>
          <p:cNvSpPr/>
          <p:nvPr/>
        </p:nvSpPr>
        <p:spPr>
          <a:xfrm>
            <a:off x="4258900" y="1804350"/>
            <a:ext cx="4284600" cy="1534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1"/>
          <p:cNvSpPr txBox="1">
            <a:spLocks noGrp="1"/>
          </p:cNvSpPr>
          <p:nvPr>
            <p:ph type="title"/>
          </p:nvPr>
        </p:nvSpPr>
        <p:spPr>
          <a:xfrm>
            <a:off x="4411150" y="2017200"/>
            <a:ext cx="3980100" cy="11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87" name="Google Shape;787;p21"/>
          <p:cNvGrpSpPr/>
          <p:nvPr/>
        </p:nvGrpSpPr>
        <p:grpSpPr>
          <a:xfrm rot="5400000" flipH="1">
            <a:off x="309745" y="-309738"/>
            <a:ext cx="3267048" cy="3886515"/>
            <a:chOff x="5588175" y="1772375"/>
            <a:chExt cx="1282050" cy="1525200"/>
          </a:xfrm>
        </p:grpSpPr>
        <p:sp>
          <p:nvSpPr>
            <p:cNvPr id="788" name="Google Shape;788;p21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21"/>
          <p:cNvGrpSpPr/>
          <p:nvPr/>
        </p:nvGrpSpPr>
        <p:grpSpPr>
          <a:xfrm rot="-5400000" flipH="1">
            <a:off x="5567220" y="1566712"/>
            <a:ext cx="3267048" cy="3886515"/>
            <a:chOff x="5588175" y="1772375"/>
            <a:chExt cx="1282050" cy="1525200"/>
          </a:xfrm>
        </p:grpSpPr>
        <p:sp>
          <p:nvSpPr>
            <p:cNvPr id="809" name="Google Shape;809;p21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4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2"/>
          <p:cNvSpPr/>
          <p:nvPr/>
        </p:nvSpPr>
        <p:spPr>
          <a:xfrm>
            <a:off x="600575" y="606375"/>
            <a:ext cx="4028700" cy="1534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2"/>
          <p:cNvSpPr txBox="1">
            <a:spLocks noGrp="1"/>
          </p:cNvSpPr>
          <p:nvPr>
            <p:ph type="title"/>
          </p:nvPr>
        </p:nvSpPr>
        <p:spPr>
          <a:xfrm>
            <a:off x="743727" y="819225"/>
            <a:ext cx="3742200" cy="11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22"/>
          <p:cNvGrpSpPr/>
          <p:nvPr/>
        </p:nvGrpSpPr>
        <p:grpSpPr>
          <a:xfrm rot="-5400000" flipH="1">
            <a:off x="1717402" y="1327869"/>
            <a:ext cx="2081950" cy="5516544"/>
            <a:chOff x="2771175" y="2473050"/>
            <a:chExt cx="613475" cy="1625525"/>
          </a:xfrm>
        </p:grpSpPr>
        <p:sp>
          <p:nvSpPr>
            <p:cNvPr id="833" name="Google Shape;833;p22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50" name="Google Shape;850;p23"/>
          <p:cNvGrpSpPr/>
          <p:nvPr/>
        </p:nvGrpSpPr>
        <p:grpSpPr>
          <a:xfrm rot="5400000">
            <a:off x="6530980" y="2530483"/>
            <a:ext cx="1431912" cy="3794138"/>
            <a:chOff x="2771175" y="2473050"/>
            <a:chExt cx="613475" cy="1625525"/>
          </a:xfrm>
        </p:grpSpPr>
        <p:sp>
          <p:nvSpPr>
            <p:cNvPr id="851" name="Google Shape;851;p2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23"/>
          <p:cNvGrpSpPr/>
          <p:nvPr/>
        </p:nvGrpSpPr>
        <p:grpSpPr>
          <a:xfrm rot="-5400000" flipH="1">
            <a:off x="1181105" y="2530483"/>
            <a:ext cx="1431912" cy="3794138"/>
            <a:chOff x="2771175" y="2473050"/>
            <a:chExt cx="613475" cy="1625525"/>
          </a:xfrm>
        </p:grpSpPr>
        <p:sp>
          <p:nvSpPr>
            <p:cNvPr id="867" name="Google Shape;867;p2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23"/>
          <p:cNvGrpSpPr/>
          <p:nvPr/>
        </p:nvGrpSpPr>
        <p:grpSpPr>
          <a:xfrm rot="-5400000">
            <a:off x="7569671" y="9471"/>
            <a:ext cx="1583812" cy="1564849"/>
            <a:chOff x="3884100" y="2447750"/>
            <a:chExt cx="843575" cy="833475"/>
          </a:xfrm>
        </p:grpSpPr>
        <p:sp>
          <p:nvSpPr>
            <p:cNvPr id="883" name="Google Shape;883;p23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23"/>
          <p:cNvGrpSpPr/>
          <p:nvPr/>
        </p:nvGrpSpPr>
        <p:grpSpPr>
          <a:xfrm rot="5400000" flipH="1">
            <a:off x="-9479" y="9471"/>
            <a:ext cx="1583812" cy="1564849"/>
            <a:chOff x="3884100" y="2447750"/>
            <a:chExt cx="843575" cy="833475"/>
          </a:xfrm>
        </p:grpSpPr>
        <p:sp>
          <p:nvSpPr>
            <p:cNvPr id="904" name="Google Shape;904;p23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oogle Shape;925;p24"/>
          <p:cNvGrpSpPr/>
          <p:nvPr/>
        </p:nvGrpSpPr>
        <p:grpSpPr>
          <a:xfrm>
            <a:off x="61" y="1448085"/>
            <a:ext cx="3561445" cy="3695597"/>
            <a:chOff x="1672225" y="3522300"/>
            <a:chExt cx="1184700" cy="1229325"/>
          </a:xfrm>
        </p:grpSpPr>
        <p:sp>
          <p:nvSpPr>
            <p:cNvPr id="926" name="Google Shape;926;p24"/>
            <p:cNvSpPr/>
            <p:nvPr/>
          </p:nvSpPr>
          <p:spPr>
            <a:xfrm>
              <a:off x="1672525" y="4565575"/>
              <a:ext cx="317625" cy="185450"/>
            </a:xfrm>
            <a:custGeom>
              <a:avLst/>
              <a:gdLst/>
              <a:ahLst/>
              <a:cxnLst/>
              <a:rect l="l" t="t" r="r" b="b"/>
              <a:pathLst>
                <a:path w="12705" h="7418" extrusionOk="0">
                  <a:moveTo>
                    <a:pt x="0" y="0"/>
                  </a:moveTo>
                  <a:lnTo>
                    <a:pt x="0" y="143"/>
                  </a:lnTo>
                  <a:cubicBezTo>
                    <a:pt x="346" y="369"/>
                    <a:pt x="655" y="608"/>
                    <a:pt x="977" y="822"/>
                  </a:cubicBezTo>
                  <a:cubicBezTo>
                    <a:pt x="3584" y="2560"/>
                    <a:pt x="6382" y="4096"/>
                    <a:pt x="9109" y="5596"/>
                  </a:cubicBezTo>
                  <a:cubicBezTo>
                    <a:pt x="10204" y="6192"/>
                    <a:pt x="11323" y="6799"/>
                    <a:pt x="12430" y="7418"/>
                  </a:cubicBezTo>
                  <a:lnTo>
                    <a:pt x="12704" y="7418"/>
                  </a:lnTo>
                  <a:cubicBezTo>
                    <a:pt x="11537" y="6775"/>
                    <a:pt x="10347" y="6108"/>
                    <a:pt x="9168" y="5477"/>
                  </a:cubicBezTo>
                  <a:cubicBezTo>
                    <a:pt x="6442" y="3989"/>
                    <a:pt x="3632" y="2441"/>
                    <a:pt x="1036" y="715"/>
                  </a:cubicBezTo>
                  <a:cubicBezTo>
                    <a:pt x="679" y="489"/>
                    <a:pt x="357" y="239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1672825" y="4518250"/>
              <a:ext cx="391425" cy="233075"/>
            </a:xfrm>
            <a:custGeom>
              <a:avLst/>
              <a:gdLst/>
              <a:ahLst/>
              <a:cxnLst/>
              <a:rect l="l" t="t" r="r" b="b"/>
              <a:pathLst>
                <a:path w="15657" h="9323" extrusionOk="0">
                  <a:moveTo>
                    <a:pt x="0" y="0"/>
                  </a:moveTo>
                  <a:lnTo>
                    <a:pt x="0" y="155"/>
                  </a:lnTo>
                  <a:cubicBezTo>
                    <a:pt x="691" y="667"/>
                    <a:pt x="1381" y="1179"/>
                    <a:pt x="2108" y="1655"/>
                  </a:cubicBezTo>
                  <a:cubicBezTo>
                    <a:pt x="4715" y="3394"/>
                    <a:pt x="7513" y="4929"/>
                    <a:pt x="10240" y="6430"/>
                  </a:cubicBezTo>
                  <a:cubicBezTo>
                    <a:pt x="11954" y="7370"/>
                    <a:pt x="13680" y="8299"/>
                    <a:pt x="15371" y="9323"/>
                  </a:cubicBezTo>
                  <a:lnTo>
                    <a:pt x="15657" y="9323"/>
                  </a:lnTo>
                  <a:cubicBezTo>
                    <a:pt x="13883" y="8275"/>
                    <a:pt x="12085" y="7299"/>
                    <a:pt x="10299" y="6311"/>
                  </a:cubicBezTo>
                  <a:cubicBezTo>
                    <a:pt x="7573" y="4822"/>
                    <a:pt x="4763" y="3274"/>
                    <a:pt x="2179" y="1548"/>
                  </a:cubicBezTo>
                  <a:cubicBezTo>
                    <a:pt x="1417" y="1048"/>
                    <a:pt x="703" y="52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1672225" y="4469425"/>
              <a:ext cx="462875" cy="281900"/>
            </a:xfrm>
            <a:custGeom>
              <a:avLst/>
              <a:gdLst/>
              <a:ahLst/>
              <a:cxnLst/>
              <a:rect l="l" t="t" r="r" b="b"/>
              <a:pathLst>
                <a:path w="18515" h="11276" extrusionOk="0">
                  <a:moveTo>
                    <a:pt x="0" y="1"/>
                  </a:moveTo>
                  <a:lnTo>
                    <a:pt x="0" y="155"/>
                  </a:lnTo>
                  <a:cubicBezTo>
                    <a:pt x="1072" y="989"/>
                    <a:pt x="2132" y="1787"/>
                    <a:pt x="3275" y="2537"/>
                  </a:cubicBezTo>
                  <a:cubicBezTo>
                    <a:pt x="5870" y="4275"/>
                    <a:pt x="8668" y="5811"/>
                    <a:pt x="11395" y="7311"/>
                  </a:cubicBezTo>
                  <a:cubicBezTo>
                    <a:pt x="13704" y="8561"/>
                    <a:pt x="16038" y="9847"/>
                    <a:pt x="18276" y="11276"/>
                  </a:cubicBezTo>
                  <a:lnTo>
                    <a:pt x="18515" y="11276"/>
                  </a:lnTo>
                  <a:cubicBezTo>
                    <a:pt x="16217" y="9811"/>
                    <a:pt x="13823" y="8502"/>
                    <a:pt x="11454" y="7228"/>
                  </a:cubicBezTo>
                  <a:cubicBezTo>
                    <a:pt x="8728" y="5739"/>
                    <a:pt x="5918" y="4192"/>
                    <a:pt x="3322" y="2465"/>
                  </a:cubicBezTo>
                  <a:cubicBezTo>
                    <a:pt x="2179" y="1691"/>
                    <a:pt x="1072" y="870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1672525" y="4418825"/>
              <a:ext cx="531625" cy="332500"/>
            </a:xfrm>
            <a:custGeom>
              <a:avLst/>
              <a:gdLst/>
              <a:ahLst/>
              <a:cxnLst/>
              <a:rect l="l" t="t" r="r" b="b"/>
              <a:pathLst>
                <a:path w="21265" h="13300" extrusionOk="0">
                  <a:moveTo>
                    <a:pt x="0" y="1"/>
                  </a:moveTo>
                  <a:lnTo>
                    <a:pt x="0" y="167"/>
                  </a:lnTo>
                  <a:cubicBezTo>
                    <a:pt x="1393" y="1358"/>
                    <a:pt x="2870" y="2489"/>
                    <a:pt x="4417" y="3513"/>
                  </a:cubicBezTo>
                  <a:cubicBezTo>
                    <a:pt x="7025" y="5263"/>
                    <a:pt x="9823" y="6787"/>
                    <a:pt x="12538" y="8299"/>
                  </a:cubicBezTo>
                  <a:cubicBezTo>
                    <a:pt x="15395" y="9859"/>
                    <a:pt x="18324" y="11454"/>
                    <a:pt x="21015" y="13300"/>
                  </a:cubicBezTo>
                  <a:lnTo>
                    <a:pt x="21265" y="13300"/>
                  </a:lnTo>
                  <a:cubicBezTo>
                    <a:pt x="18503" y="11383"/>
                    <a:pt x="15526" y="9764"/>
                    <a:pt x="12609" y="8180"/>
                  </a:cubicBezTo>
                  <a:cubicBezTo>
                    <a:pt x="9882" y="6692"/>
                    <a:pt x="7073" y="5144"/>
                    <a:pt x="4477" y="3418"/>
                  </a:cubicBezTo>
                  <a:cubicBezTo>
                    <a:pt x="2893" y="2370"/>
                    <a:pt x="1405" y="1239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1672525" y="4367625"/>
              <a:ext cx="596525" cy="383700"/>
            </a:xfrm>
            <a:custGeom>
              <a:avLst/>
              <a:gdLst/>
              <a:ahLst/>
              <a:cxnLst/>
              <a:rect l="l" t="t" r="r" b="b"/>
              <a:pathLst>
                <a:path w="23861" h="15348" extrusionOk="0">
                  <a:moveTo>
                    <a:pt x="0" y="1"/>
                  </a:moveTo>
                  <a:lnTo>
                    <a:pt x="0" y="167"/>
                  </a:lnTo>
                  <a:cubicBezTo>
                    <a:pt x="1739" y="1739"/>
                    <a:pt x="3596" y="3180"/>
                    <a:pt x="5549" y="4489"/>
                  </a:cubicBezTo>
                  <a:cubicBezTo>
                    <a:pt x="8156" y="6240"/>
                    <a:pt x="10954" y="7764"/>
                    <a:pt x="13681" y="9276"/>
                  </a:cubicBezTo>
                  <a:cubicBezTo>
                    <a:pt x="17074" y="11121"/>
                    <a:pt x="20539" y="13026"/>
                    <a:pt x="23646" y="15348"/>
                  </a:cubicBezTo>
                  <a:lnTo>
                    <a:pt x="23860" y="15348"/>
                  </a:lnTo>
                  <a:cubicBezTo>
                    <a:pt x="20705" y="12979"/>
                    <a:pt x="17169" y="11062"/>
                    <a:pt x="13740" y="9180"/>
                  </a:cubicBezTo>
                  <a:cubicBezTo>
                    <a:pt x="11014" y="7692"/>
                    <a:pt x="8204" y="6144"/>
                    <a:pt x="5608" y="4418"/>
                  </a:cubicBezTo>
                  <a:cubicBezTo>
                    <a:pt x="3620" y="3084"/>
                    <a:pt x="1739" y="1608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1672225" y="4313750"/>
              <a:ext cx="658725" cy="437575"/>
            </a:xfrm>
            <a:custGeom>
              <a:avLst/>
              <a:gdLst/>
              <a:ahLst/>
              <a:cxnLst/>
              <a:rect l="l" t="t" r="r" b="b"/>
              <a:pathLst>
                <a:path w="26349" h="17503" extrusionOk="0">
                  <a:moveTo>
                    <a:pt x="0" y="1"/>
                  </a:moveTo>
                  <a:lnTo>
                    <a:pt x="0" y="155"/>
                  </a:lnTo>
                  <a:cubicBezTo>
                    <a:pt x="2060" y="2168"/>
                    <a:pt x="4298" y="4001"/>
                    <a:pt x="6692" y="5609"/>
                  </a:cubicBezTo>
                  <a:cubicBezTo>
                    <a:pt x="9299" y="7347"/>
                    <a:pt x="12097" y="8883"/>
                    <a:pt x="14824" y="10383"/>
                  </a:cubicBezTo>
                  <a:cubicBezTo>
                    <a:pt x="18705" y="12502"/>
                    <a:pt x="22694" y="14681"/>
                    <a:pt x="26135" y="17503"/>
                  </a:cubicBezTo>
                  <a:lnTo>
                    <a:pt x="26349" y="17503"/>
                  </a:lnTo>
                  <a:cubicBezTo>
                    <a:pt x="22896" y="14622"/>
                    <a:pt x="18836" y="12407"/>
                    <a:pt x="14895" y="10264"/>
                  </a:cubicBezTo>
                  <a:cubicBezTo>
                    <a:pt x="12169" y="8776"/>
                    <a:pt x="9359" y="7228"/>
                    <a:pt x="6763" y="5501"/>
                  </a:cubicBezTo>
                  <a:cubicBezTo>
                    <a:pt x="4346" y="3870"/>
                    <a:pt x="2084" y="2025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1673125" y="4258700"/>
              <a:ext cx="717375" cy="492625"/>
            </a:xfrm>
            <a:custGeom>
              <a:avLst/>
              <a:gdLst/>
              <a:ahLst/>
              <a:cxnLst/>
              <a:rect l="l" t="t" r="r" b="b"/>
              <a:pathLst>
                <a:path w="28695" h="19705" extrusionOk="0">
                  <a:moveTo>
                    <a:pt x="0" y="0"/>
                  </a:moveTo>
                  <a:lnTo>
                    <a:pt x="0" y="155"/>
                  </a:lnTo>
                  <a:cubicBezTo>
                    <a:pt x="2322" y="2619"/>
                    <a:pt x="4941" y="4834"/>
                    <a:pt x="7811" y="6739"/>
                  </a:cubicBezTo>
                  <a:cubicBezTo>
                    <a:pt x="10418" y="8477"/>
                    <a:pt x="13216" y="10013"/>
                    <a:pt x="15943" y="11513"/>
                  </a:cubicBezTo>
                  <a:cubicBezTo>
                    <a:pt x="20300" y="13895"/>
                    <a:pt x="24813" y="16347"/>
                    <a:pt x="28492" y="19705"/>
                  </a:cubicBezTo>
                  <a:lnTo>
                    <a:pt x="28694" y="19705"/>
                  </a:lnTo>
                  <a:cubicBezTo>
                    <a:pt x="24991" y="16300"/>
                    <a:pt x="20443" y="13823"/>
                    <a:pt x="16038" y="11430"/>
                  </a:cubicBezTo>
                  <a:cubicBezTo>
                    <a:pt x="13311" y="9942"/>
                    <a:pt x="10501" y="8394"/>
                    <a:pt x="7906" y="6668"/>
                  </a:cubicBezTo>
                  <a:cubicBezTo>
                    <a:pt x="5024" y="4727"/>
                    <a:pt x="2369" y="2500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1672525" y="4200950"/>
              <a:ext cx="773925" cy="550375"/>
            </a:xfrm>
            <a:custGeom>
              <a:avLst/>
              <a:gdLst/>
              <a:ahLst/>
              <a:cxnLst/>
              <a:rect l="l" t="t" r="r" b="b"/>
              <a:pathLst>
                <a:path w="30957" h="22015" extrusionOk="0">
                  <a:moveTo>
                    <a:pt x="0" y="0"/>
                  </a:moveTo>
                  <a:lnTo>
                    <a:pt x="0" y="191"/>
                  </a:lnTo>
                  <a:cubicBezTo>
                    <a:pt x="2655" y="3120"/>
                    <a:pt x="5656" y="5763"/>
                    <a:pt x="8989" y="8001"/>
                  </a:cubicBezTo>
                  <a:cubicBezTo>
                    <a:pt x="11585" y="9751"/>
                    <a:pt x="14383" y="11275"/>
                    <a:pt x="17110" y="12788"/>
                  </a:cubicBezTo>
                  <a:cubicBezTo>
                    <a:pt x="21920" y="15407"/>
                    <a:pt x="26885" y="18122"/>
                    <a:pt x="30754" y="22015"/>
                  </a:cubicBezTo>
                  <a:lnTo>
                    <a:pt x="30956" y="22015"/>
                  </a:lnTo>
                  <a:cubicBezTo>
                    <a:pt x="27051" y="18050"/>
                    <a:pt x="22027" y="15312"/>
                    <a:pt x="17169" y="12668"/>
                  </a:cubicBezTo>
                  <a:cubicBezTo>
                    <a:pt x="14454" y="11180"/>
                    <a:pt x="11633" y="9632"/>
                    <a:pt x="9049" y="7906"/>
                  </a:cubicBezTo>
                  <a:cubicBezTo>
                    <a:pt x="5691" y="5656"/>
                    <a:pt x="2667" y="2977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1672825" y="4142000"/>
              <a:ext cx="827200" cy="609625"/>
            </a:xfrm>
            <a:custGeom>
              <a:avLst/>
              <a:gdLst/>
              <a:ahLst/>
              <a:cxnLst/>
              <a:rect l="l" t="t" r="r" b="b"/>
              <a:pathLst>
                <a:path w="33088" h="24385" extrusionOk="0">
                  <a:moveTo>
                    <a:pt x="0" y="1"/>
                  </a:moveTo>
                  <a:lnTo>
                    <a:pt x="0" y="203"/>
                  </a:lnTo>
                  <a:cubicBezTo>
                    <a:pt x="2917" y="3680"/>
                    <a:pt x="6275" y="6764"/>
                    <a:pt x="10120" y="9311"/>
                  </a:cubicBezTo>
                  <a:cubicBezTo>
                    <a:pt x="12728" y="11050"/>
                    <a:pt x="15526" y="12586"/>
                    <a:pt x="18241" y="14086"/>
                  </a:cubicBezTo>
                  <a:cubicBezTo>
                    <a:pt x="23122" y="16753"/>
                    <a:pt x="28170" y="19515"/>
                    <a:pt x="32076" y="23492"/>
                  </a:cubicBezTo>
                  <a:cubicBezTo>
                    <a:pt x="32349" y="23789"/>
                    <a:pt x="32635" y="24087"/>
                    <a:pt x="32909" y="24385"/>
                  </a:cubicBezTo>
                  <a:lnTo>
                    <a:pt x="33088" y="24385"/>
                  </a:lnTo>
                  <a:cubicBezTo>
                    <a:pt x="32790" y="24039"/>
                    <a:pt x="32492" y="23718"/>
                    <a:pt x="32171" y="23397"/>
                  </a:cubicBezTo>
                  <a:cubicBezTo>
                    <a:pt x="28277" y="19396"/>
                    <a:pt x="23217" y="16634"/>
                    <a:pt x="18336" y="13979"/>
                  </a:cubicBezTo>
                  <a:cubicBezTo>
                    <a:pt x="15609" y="12490"/>
                    <a:pt x="12799" y="10943"/>
                    <a:pt x="10204" y="9216"/>
                  </a:cubicBezTo>
                  <a:cubicBezTo>
                    <a:pt x="6358" y="6644"/>
                    <a:pt x="2941" y="3513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1672825" y="4079200"/>
              <a:ext cx="877800" cy="672425"/>
            </a:xfrm>
            <a:custGeom>
              <a:avLst/>
              <a:gdLst/>
              <a:ahLst/>
              <a:cxnLst/>
              <a:rect l="l" t="t" r="r" b="b"/>
              <a:pathLst>
                <a:path w="35112" h="26897" extrusionOk="0">
                  <a:moveTo>
                    <a:pt x="0" y="1"/>
                  </a:moveTo>
                  <a:lnTo>
                    <a:pt x="0" y="215"/>
                  </a:lnTo>
                  <a:cubicBezTo>
                    <a:pt x="3167" y="4275"/>
                    <a:pt x="6941" y="7859"/>
                    <a:pt x="11263" y="10752"/>
                  </a:cubicBezTo>
                  <a:cubicBezTo>
                    <a:pt x="13871" y="12490"/>
                    <a:pt x="16669" y="14026"/>
                    <a:pt x="19395" y="15526"/>
                  </a:cubicBezTo>
                  <a:cubicBezTo>
                    <a:pt x="24277" y="18193"/>
                    <a:pt x="29325" y="20956"/>
                    <a:pt x="33219" y="24932"/>
                  </a:cubicBezTo>
                  <a:cubicBezTo>
                    <a:pt x="33826" y="25551"/>
                    <a:pt x="34409" y="26206"/>
                    <a:pt x="34957" y="26897"/>
                  </a:cubicBezTo>
                  <a:lnTo>
                    <a:pt x="35112" y="26897"/>
                  </a:lnTo>
                  <a:cubicBezTo>
                    <a:pt x="34540" y="26182"/>
                    <a:pt x="33945" y="25492"/>
                    <a:pt x="33314" y="24837"/>
                  </a:cubicBezTo>
                  <a:cubicBezTo>
                    <a:pt x="29409" y="20836"/>
                    <a:pt x="24348" y="18074"/>
                    <a:pt x="19467" y="15419"/>
                  </a:cubicBezTo>
                  <a:cubicBezTo>
                    <a:pt x="16740" y="13931"/>
                    <a:pt x="13930" y="12383"/>
                    <a:pt x="11335" y="10657"/>
                  </a:cubicBezTo>
                  <a:cubicBezTo>
                    <a:pt x="6977" y="7728"/>
                    <a:pt x="3167" y="4120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1672525" y="4013425"/>
              <a:ext cx="926325" cy="737900"/>
            </a:xfrm>
            <a:custGeom>
              <a:avLst/>
              <a:gdLst/>
              <a:ahLst/>
              <a:cxnLst/>
              <a:rect l="l" t="t" r="r" b="b"/>
              <a:pathLst>
                <a:path w="37053" h="29516" extrusionOk="0">
                  <a:moveTo>
                    <a:pt x="0" y="0"/>
                  </a:moveTo>
                  <a:lnTo>
                    <a:pt x="0" y="203"/>
                  </a:lnTo>
                  <a:cubicBezTo>
                    <a:pt x="3394" y="4941"/>
                    <a:pt x="7561" y="9049"/>
                    <a:pt x="12430" y="12323"/>
                  </a:cubicBezTo>
                  <a:cubicBezTo>
                    <a:pt x="15026" y="14062"/>
                    <a:pt x="17824" y="15597"/>
                    <a:pt x="20550" y="17098"/>
                  </a:cubicBezTo>
                  <a:cubicBezTo>
                    <a:pt x="25432" y="19765"/>
                    <a:pt x="30480" y="22527"/>
                    <a:pt x="34374" y="26504"/>
                  </a:cubicBezTo>
                  <a:cubicBezTo>
                    <a:pt x="35302" y="27444"/>
                    <a:pt x="36148" y="28456"/>
                    <a:pt x="36910" y="29516"/>
                  </a:cubicBezTo>
                  <a:lnTo>
                    <a:pt x="37052" y="29516"/>
                  </a:lnTo>
                  <a:cubicBezTo>
                    <a:pt x="36267" y="28420"/>
                    <a:pt x="35386" y="27385"/>
                    <a:pt x="34457" y="26396"/>
                  </a:cubicBezTo>
                  <a:cubicBezTo>
                    <a:pt x="30552" y="22396"/>
                    <a:pt x="25492" y="19634"/>
                    <a:pt x="20610" y="16979"/>
                  </a:cubicBezTo>
                  <a:cubicBezTo>
                    <a:pt x="17883" y="15490"/>
                    <a:pt x="15074" y="13943"/>
                    <a:pt x="12490" y="12216"/>
                  </a:cubicBezTo>
                  <a:cubicBezTo>
                    <a:pt x="7585" y="8930"/>
                    <a:pt x="3394" y="4775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1673400" y="3945550"/>
              <a:ext cx="972775" cy="805775"/>
            </a:xfrm>
            <a:custGeom>
              <a:avLst/>
              <a:gdLst/>
              <a:ahLst/>
              <a:cxnLst/>
              <a:rect l="l" t="t" r="r" b="b"/>
              <a:pathLst>
                <a:path w="38911" h="32231" extrusionOk="0">
                  <a:moveTo>
                    <a:pt x="1" y="1"/>
                  </a:moveTo>
                  <a:lnTo>
                    <a:pt x="1" y="227"/>
                  </a:lnTo>
                  <a:cubicBezTo>
                    <a:pt x="3549" y="5632"/>
                    <a:pt x="8085" y="10347"/>
                    <a:pt x="13538" y="13967"/>
                  </a:cubicBezTo>
                  <a:cubicBezTo>
                    <a:pt x="16134" y="15705"/>
                    <a:pt x="18932" y="17241"/>
                    <a:pt x="21658" y="18741"/>
                  </a:cubicBezTo>
                  <a:cubicBezTo>
                    <a:pt x="26540" y="21408"/>
                    <a:pt x="31588" y="24170"/>
                    <a:pt x="35482" y="28147"/>
                  </a:cubicBezTo>
                  <a:cubicBezTo>
                    <a:pt x="36708" y="29397"/>
                    <a:pt x="37791" y="30766"/>
                    <a:pt x="38756" y="32231"/>
                  </a:cubicBezTo>
                  <a:lnTo>
                    <a:pt x="38911" y="32231"/>
                  </a:lnTo>
                  <a:cubicBezTo>
                    <a:pt x="37934" y="30743"/>
                    <a:pt x="36827" y="29338"/>
                    <a:pt x="35589" y="28076"/>
                  </a:cubicBezTo>
                  <a:cubicBezTo>
                    <a:pt x="31695" y="24075"/>
                    <a:pt x="26635" y="21301"/>
                    <a:pt x="21754" y="18658"/>
                  </a:cubicBezTo>
                  <a:cubicBezTo>
                    <a:pt x="19027" y="17169"/>
                    <a:pt x="16217" y="15622"/>
                    <a:pt x="13622" y="13895"/>
                  </a:cubicBezTo>
                  <a:cubicBezTo>
                    <a:pt x="8169" y="10228"/>
                    <a:pt x="3561" y="5501"/>
                    <a:pt x="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1672525" y="3873225"/>
              <a:ext cx="1018000" cy="877525"/>
            </a:xfrm>
            <a:custGeom>
              <a:avLst/>
              <a:gdLst/>
              <a:ahLst/>
              <a:cxnLst/>
              <a:rect l="l" t="t" r="r" b="b"/>
              <a:pathLst>
                <a:path w="40720" h="35101" extrusionOk="0">
                  <a:moveTo>
                    <a:pt x="0" y="0"/>
                  </a:moveTo>
                  <a:lnTo>
                    <a:pt x="0" y="215"/>
                  </a:lnTo>
                  <a:cubicBezTo>
                    <a:pt x="3739" y="6430"/>
                    <a:pt x="8692" y="11764"/>
                    <a:pt x="14704" y="15800"/>
                  </a:cubicBezTo>
                  <a:cubicBezTo>
                    <a:pt x="17300" y="17538"/>
                    <a:pt x="20098" y="19074"/>
                    <a:pt x="22825" y="20574"/>
                  </a:cubicBezTo>
                  <a:cubicBezTo>
                    <a:pt x="27706" y="23241"/>
                    <a:pt x="32754" y="26016"/>
                    <a:pt x="36648" y="29980"/>
                  </a:cubicBezTo>
                  <a:cubicBezTo>
                    <a:pt x="38160" y="31516"/>
                    <a:pt x="39469" y="33243"/>
                    <a:pt x="40589" y="35100"/>
                  </a:cubicBezTo>
                  <a:lnTo>
                    <a:pt x="40720" y="35100"/>
                  </a:lnTo>
                  <a:cubicBezTo>
                    <a:pt x="39589" y="33231"/>
                    <a:pt x="38267" y="31469"/>
                    <a:pt x="36731" y="29897"/>
                  </a:cubicBezTo>
                  <a:cubicBezTo>
                    <a:pt x="32826" y="25897"/>
                    <a:pt x="27766" y="23122"/>
                    <a:pt x="22884" y="20479"/>
                  </a:cubicBezTo>
                  <a:cubicBezTo>
                    <a:pt x="20169" y="18991"/>
                    <a:pt x="17348" y="17443"/>
                    <a:pt x="14764" y="15717"/>
                  </a:cubicBezTo>
                  <a:cubicBezTo>
                    <a:pt x="8692" y="11645"/>
                    <a:pt x="3715" y="6251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1672525" y="3796725"/>
              <a:ext cx="1061450" cy="954900"/>
            </a:xfrm>
            <a:custGeom>
              <a:avLst/>
              <a:gdLst/>
              <a:ahLst/>
              <a:cxnLst/>
              <a:rect l="l" t="t" r="r" b="b"/>
              <a:pathLst>
                <a:path w="42458" h="38196" extrusionOk="0">
                  <a:moveTo>
                    <a:pt x="0" y="1"/>
                  </a:moveTo>
                  <a:lnTo>
                    <a:pt x="0" y="263"/>
                  </a:lnTo>
                  <a:cubicBezTo>
                    <a:pt x="3834" y="7287"/>
                    <a:pt x="9192" y="13359"/>
                    <a:pt x="15859" y="17824"/>
                  </a:cubicBezTo>
                  <a:cubicBezTo>
                    <a:pt x="18467" y="19563"/>
                    <a:pt x="21265" y="21098"/>
                    <a:pt x="23991" y="22599"/>
                  </a:cubicBezTo>
                  <a:cubicBezTo>
                    <a:pt x="28873" y="25266"/>
                    <a:pt x="33921" y="28028"/>
                    <a:pt x="37814" y="32005"/>
                  </a:cubicBezTo>
                  <a:cubicBezTo>
                    <a:pt x="39600" y="33838"/>
                    <a:pt x="41124" y="35922"/>
                    <a:pt x="42339" y="38196"/>
                  </a:cubicBezTo>
                  <a:lnTo>
                    <a:pt x="42458" y="38196"/>
                  </a:lnTo>
                  <a:cubicBezTo>
                    <a:pt x="41220" y="35886"/>
                    <a:pt x="39696" y="33779"/>
                    <a:pt x="37886" y="31909"/>
                  </a:cubicBezTo>
                  <a:cubicBezTo>
                    <a:pt x="33993" y="27909"/>
                    <a:pt x="28932" y="25147"/>
                    <a:pt x="24051" y="22491"/>
                  </a:cubicBezTo>
                  <a:cubicBezTo>
                    <a:pt x="21324" y="21003"/>
                    <a:pt x="18514" y="19455"/>
                    <a:pt x="15919" y="17729"/>
                  </a:cubicBezTo>
                  <a:cubicBezTo>
                    <a:pt x="9192" y="13217"/>
                    <a:pt x="3834" y="7109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1672825" y="3713375"/>
              <a:ext cx="1103425" cy="1038250"/>
            </a:xfrm>
            <a:custGeom>
              <a:avLst/>
              <a:gdLst/>
              <a:ahLst/>
              <a:cxnLst/>
              <a:rect l="l" t="t" r="r" b="b"/>
              <a:pathLst>
                <a:path w="44137" h="41530" extrusionOk="0">
                  <a:moveTo>
                    <a:pt x="0" y="1"/>
                  </a:moveTo>
                  <a:lnTo>
                    <a:pt x="0" y="275"/>
                  </a:lnTo>
                  <a:cubicBezTo>
                    <a:pt x="3870" y="8276"/>
                    <a:pt x="9608" y="15146"/>
                    <a:pt x="16990" y="20099"/>
                  </a:cubicBezTo>
                  <a:cubicBezTo>
                    <a:pt x="19598" y="21837"/>
                    <a:pt x="22396" y="23373"/>
                    <a:pt x="25122" y="24873"/>
                  </a:cubicBezTo>
                  <a:cubicBezTo>
                    <a:pt x="30004" y="27540"/>
                    <a:pt x="35052" y="30302"/>
                    <a:pt x="38945" y="34279"/>
                  </a:cubicBezTo>
                  <a:cubicBezTo>
                    <a:pt x="41017" y="36398"/>
                    <a:pt x="42708" y="38839"/>
                    <a:pt x="44006" y="41530"/>
                  </a:cubicBezTo>
                  <a:lnTo>
                    <a:pt x="44137" y="41530"/>
                  </a:lnTo>
                  <a:cubicBezTo>
                    <a:pt x="42815" y="38803"/>
                    <a:pt x="41112" y="36315"/>
                    <a:pt x="39017" y="34172"/>
                  </a:cubicBezTo>
                  <a:cubicBezTo>
                    <a:pt x="35124" y="30171"/>
                    <a:pt x="30063" y="27409"/>
                    <a:pt x="25182" y="24754"/>
                  </a:cubicBezTo>
                  <a:cubicBezTo>
                    <a:pt x="22455" y="23266"/>
                    <a:pt x="19645" y="21718"/>
                    <a:pt x="17050" y="19991"/>
                  </a:cubicBezTo>
                  <a:cubicBezTo>
                    <a:pt x="9644" y="15027"/>
                    <a:pt x="3858" y="8073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1673700" y="3622600"/>
              <a:ext cx="1143925" cy="1128725"/>
            </a:xfrm>
            <a:custGeom>
              <a:avLst/>
              <a:gdLst/>
              <a:ahLst/>
              <a:cxnLst/>
              <a:rect l="l" t="t" r="r" b="b"/>
              <a:pathLst>
                <a:path w="45757" h="45149" extrusionOk="0">
                  <a:moveTo>
                    <a:pt x="1" y="0"/>
                  </a:moveTo>
                  <a:lnTo>
                    <a:pt x="1" y="322"/>
                  </a:lnTo>
                  <a:cubicBezTo>
                    <a:pt x="3811" y="9394"/>
                    <a:pt x="9966" y="17205"/>
                    <a:pt x="18098" y="22658"/>
                  </a:cubicBezTo>
                  <a:cubicBezTo>
                    <a:pt x="20694" y="24396"/>
                    <a:pt x="23492" y="25932"/>
                    <a:pt x="26218" y="27432"/>
                  </a:cubicBezTo>
                  <a:cubicBezTo>
                    <a:pt x="31100" y="30099"/>
                    <a:pt x="36148" y="32862"/>
                    <a:pt x="40042" y="36838"/>
                  </a:cubicBezTo>
                  <a:cubicBezTo>
                    <a:pt x="42387" y="39220"/>
                    <a:pt x="44244" y="42053"/>
                    <a:pt x="45602" y="45149"/>
                  </a:cubicBezTo>
                  <a:lnTo>
                    <a:pt x="45757" y="45149"/>
                  </a:lnTo>
                  <a:cubicBezTo>
                    <a:pt x="44387" y="42018"/>
                    <a:pt x="42518" y="39160"/>
                    <a:pt x="40161" y="36731"/>
                  </a:cubicBezTo>
                  <a:cubicBezTo>
                    <a:pt x="36267" y="32731"/>
                    <a:pt x="31207" y="29968"/>
                    <a:pt x="26326" y="27313"/>
                  </a:cubicBezTo>
                  <a:cubicBezTo>
                    <a:pt x="23599" y="25825"/>
                    <a:pt x="20789" y="24277"/>
                    <a:pt x="18194" y="22551"/>
                  </a:cubicBezTo>
                  <a:cubicBezTo>
                    <a:pt x="10014" y="17062"/>
                    <a:pt x="3823" y="9168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1672825" y="3522300"/>
              <a:ext cx="1184100" cy="1229025"/>
            </a:xfrm>
            <a:custGeom>
              <a:avLst/>
              <a:gdLst/>
              <a:ahLst/>
              <a:cxnLst/>
              <a:rect l="l" t="t" r="r" b="b"/>
              <a:pathLst>
                <a:path w="47364" h="49161" extrusionOk="0">
                  <a:moveTo>
                    <a:pt x="0" y="0"/>
                  </a:moveTo>
                  <a:lnTo>
                    <a:pt x="0" y="369"/>
                  </a:lnTo>
                  <a:cubicBezTo>
                    <a:pt x="3691" y="10656"/>
                    <a:pt x="10287" y="19586"/>
                    <a:pt x="19276" y="25610"/>
                  </a:cubicBezTo>
                  <a:cubicBezTo>
                    <a:pt x="21872" y="27349"/>
                    <a:pt x="24670" y="28885"/>
                    <a:pt x="27396" y="30385"/>
                  </a:cubicBezTo>
                  <a:cubicBezTo>
                    <a:pt x="32278" y="33052"/>
                    <a:pt x="37326" y="35826"/>
                    <a:pt x="41220" y="39791"/>
                  </a:cubicBezTo>
                  <a:cubicBezTo>
                    <a:pt x="43815" y="42446"/>
                    <a:pt x="45839" y="45649"/>
                    <a:pt x="47208" y="49161"/>
                  </a:cubicBezTo>
                  <a:lnTo>
                    <a:pt x="47363" y="49161"/>
                  </a:lnTo>
                  <a:cubicBezTo>
                    <a:pt x="45970" y="45613"/>
                    <a:pt x="43946" y="42386"/>
                    <a:pt x="41327" y="39707"/>
                  </a:cubicBezTo>
                  <a:cubicBezTo>
                    <a:pt x="37433" y="35707"/>
                    <a:pt x="32373" y="32933"/>
                    <a:pt x="27492" y="30289"/>
                  </a:cubicBezTo>
                  <a:cubicBezTo>
                    <a:pt x="24765" y="28801"/>
                    <a:pt x="21955" y="27253"/>
                    <a:pt x="19360" y="25527"/>
                  </a:cubicBezTo>
                  <a:cubicBezTo>
                    <a:pt x="10311" y="19455"/>
                    <a:pt x="3691" y="10418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24"/>
          <p:cNvGrpSpPr/>
          <p:nvPr/>
        </p:nvGrpSpPr>
        <p:grpSpPr>
          <a:xfrm>
            <a:off x="7440651" y="-102"/>
            <a:ext cx="1703436" cy="4513433"/>
            <a:chOff x="2771175" y="2473050"/>
            <a:chExt cx="613475" cy="1625525"/>
          </a:xfrm>
        </p:grpSpPr>
        <p:sp>
          <p:nvSpPr>
            <p:cNvPr id="944" name="Google Shape;944;p2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9" name="Google Shape;959;p24"/>
          <p:cNvSpPr/>
          <p:nvPr/>
        </p:nvSpPr>
        <p:spPr>
          <a:xfrm>
            <a:off x="1176800" y="967725"/>
            <a:ext cx="6790500" cy="208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24"/>
          <p:cNvSpPr/>
          <p:nvPr/>
        </p:nvSpPr>
        <p:spPr>
          <a:xfrm>
            <a:off x="1213700" y="3322275"/>
            <a:ext cx="6716700" cy="853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24"/>
          <p:cNvSpPr txBox="1">
            <a:spLocks noGrp="1"/>
          </p:cNvSpPr>
          <p:nvPr>
            <p:ph type="title"/>
          </p:nvPr>
        </p:nvSpPr>
        <p:spPr>
          <a:xfrm>
            <a:off x="2391900" y="339076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62" name="Google Shape;962;p24"/>
          <p:cNvSpPr txBox="1">
            <a:spLocks noGrp="1"/>
          </p:cNvSpPr>
          <p:nvPr>
            <p:ph type="subTitle" idx="1"/>
          </p:nvPr>
        </p:nvSpPr>
        <p:spPr>
          <a:xfrm>
            <a:off x="1226400" y="127266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7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25"/>
          <p:cNvGrpSpPr/>
          <p:nvPr/>
        </p:nvGrpSpPr>
        <p:grpSpPr>
          <a:xfrm rot="5400000">
            <a:off x="-9479" y="3560346"/>
            <a:ext cx="1583812" cy="1564849"/>
            <a:chOff x="3884100" y="2447750"/>
            <a:chExt cx="843575" cy="833475"/>
          </a:xfrm>
        </p:grpSpPr>
        <p:sp>
          <p:nvSpPr>
            <p:cNvPr id="965" name="Google Shape;965;p25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5" name="Google Shape;985;p25"/>
          <p:cNvSpPr/>
          <p:nvPr/>
        </p:nvSpPr>
        <p:spPr>
          <a:xfrm>
            <a:off x="1100600" y="645389"/>
            <a:ext cx="5169600" cy="264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25"/>
          <p:cNvSpPr/>
          <p:nvPr/>
        </p:nvSpPr>
        <p:spPr>
          <a:xfrm>
            <a:off x="1128691" y="3589989"/>
            <a:ext cx="5113200" cy="853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25"/>
          <p:cNvSpPr txBox="1">
            <a:spLocks noGrp="1"/>
          </p:cNvSpPr>
          <p:nvPr>
            <p:ph type="title"/>
          </p:nvPr>
        </p:nvSpPr>
        <p:spPr>
          <a:xfrm>
            <a:off x="1508225" y="3658489"/>
            <a:ext cx="4354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88" name="Google Shape;988;p25"/>
          <p:cNvSpPr txBox="1">
            <a:spLocks noGrp="1"/>
          </p:cNvSpPr>
          <p:nvPr>
            <p:ph type="subTitle" idx="1"/>
          </p:nvPr>
        </p:nvSpPr>
        <p:spPr>
          <a:xfrm>
            <a:off x="1252150" y="792675"/>
            <a:ext cx="4870800" cy="23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989" name="Google Shape;989;p25"/>
          <p:cNvGrpSpPr/>
          <p:nvPr/>
        </p:nvGrpSpPr>
        <p:grpSpPr>
          <a:xfrm rot="-5400000">
            <a:off x="5567220" y="-309738"/>
            <a:ext cx="3267048" cy="3886515"/>
            <a:chOff x="5588175" y="1772375"/>
            <a:chExt cx="1282050" cy="1525200"/>
          </a:xfrm>
        </p:grpSpPr>
        <p:sp>
          <p:nvSpPr>
            <p:cNvPr id="990" name="Google Shape;990;p25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22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26"/>
          <p:cNvSpPr/>
          <p:nvPr/>
        </p:nvSpPr>
        <p:spPr>
          <a:xfrm>
            <a:off x="2622525" y="967725"/>
            <a:ext cx="5817300" cy="208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26"/>
          <p:cNvSpPr/>
          <p:nvPr/>
        </p:nvSpPr>
        <p:spPr>
          <a:xfrm>
            <a:off x="2654136" y="3322275"/>
            <a:ext cx="5754000" cy="853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26"/>
          <p:cNvSpPr txBox="1">
            <a:spLocks noGrp="1"/>
          </p:cNvSpPr>
          <p:nvPr>
            <p:ph type="title" hasCustomPrompt="1"/>
          </p:nvPr>
        </p:nvSpPr>
        <p:spPr>
          <a:xfrm>
            <a:off x="2714361" y="1176522"/>
            <a:ext cx="5633400" cy="16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4" name="Google Shape;1014;p26"/>
          <p:cNvSpPr txBox="1">
            <a:spLocks noGrp="1"/>
          </p:cNvSpPr>
          <p:nvPr>
            <p:ph type="subTitle" idx="1"/>
          </p:nvPr>
        </p:nvSpPr>
        <p:spPr>
          <a:xfrm>
            <a:off x="2714361" y="3421013"/>
            <a:ext cx="5633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15" name="Google Shape;1015;p26"/>
          <p:cNvGrpSpPr/>
          <p:nvPr/>
        </p:nvGrpSpPr>
        <p:grpSpPr>
          <a:xfrm rot="10800000">
            <a:off x="-13" y="-1"/>
            <a:ext cx="9142584" cy="1688125"/>
            <a:chOff x="410450" y="2958175"/>
            <a:chExt cx="1976775" cy="365000"/>
          </a:xfrm>
        </p:grpSpPr>
        <p:sp>
          <p:nvSpPr>
            <p:cNvPr id="1016" name="Google Shape;1016;p26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26"/>
          <p:cNvGrpSpPr/>
          <p:nvPr/>
        </p:nvGrpSpPr>
        <p:grpSpPr>
          <a:xfrm flipH="1">
            <a:off x="80" y="3058317"/>
            <a:ext cx="2622438" cy="2085022"/>
            <a:chOff x="5005075" y="2239400"/>
            <a:chExt cx="749525" cy="595925"/>
          </a:xfrm>
        </p:grpSpPr>
        <p:sp>
          <p:nvSpPr>
            <p:cNvPr id="1044" name="Google Shape;1044;p26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31"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1059;p27"/>
          <p:cNvGrpSpPr/>
          <p:nvPr/>
        </p:nvGrpSpPr>
        <p:grpSpPr>
          <a:xfrm>
            <a:off x="6519854" y="3058198"/>
            <a:ext cx="2622438" cy="2085022"/>
            <a:chOff x="5005075" y="2239400"/>
            <a:chExt cx="749525" cy="595925"/>
          </a:xfrm>
        </p:grpSpPr>
        <p:sp>
          <p:nvSpPr>
            <p:cNvPr id="1060" name="Google Shape;1060;p27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" name="Google Shape;1074;p27"/>
          <p:cNvSpPr/>
          <p:nvPr/>
        </p:nvSpPr>
        <p:spPr>
          <a:xfrm>
            <a:off x="946125" y="967725"/>
            <a:ext cx="5817300" cy="208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27"/>
          <p:cNvSpPr/>
          <p:nvPr/>
        </p:nvSpPr>
        <p:spPr>
          <a:xfrm>
            <a:off x="977736" y="3322275"/>
            <a:ext cx="5754000" cy="853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27"/>
          <p:cNvSpPr txBox="1">
            <a:spLocks noGrp="1"/>
          </p:cNvSpPr>
          <p:nvPr>
            <p:ph type="title" hasCustomPrompt="1"/>
          </p:nvPr>
        </p:nvSpPr>
        <p:spPr>
          <a:xfrm>
            <a:off x="1037961" y="1176522"/>
            <a:ext cx="5633400" cy="16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7" name="Google Shape;1077;p27"/>
          <p:cNvSpPr txBox="1">
            <a:spLocks noGrp="1"/>
          </p:cNvSpPr>
          <p:nvPr>
            <p:ph type="subTitle" idx="1"/>
          </p:nvPr>
        </p:nvSpPr>
        <p:spPr>
          <a:xfrm>
            <a:off x="1037961" y="3421013"/>
            <a:ext cx="5633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78" name="Google Shape;1078;p27"/>
          <p:cNvGrpSpPr/>
          <p:nvPr/>
        </p:nvGrpSpPr>
        <p:grpSpPr>
          <a:xfrm rot="10800000">
            <a:off x="-13" y="-1"/>
            <a:ext cx="9142584" cy="1688125"/>
            <a:chOff x="410450" y="2958175"/>
            <a:chExt cx="1976775" cy="365000"/>
          </a:xfrm>
        </p:grpSpPr>
        <p:sp>
          <p:nvSpPr>
            <p:cNvPr id="1079" name="Google Shape;1079;p27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3"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08" name="Google Shape;1108;p28"/>
          <p:cNvGrpSpPr/>
          <p:nvPr/>
        </p:nvGrpSpPr>
        <p:grpSpPr>
          <a:xfrm>
            <a:off x="6519854" y="3058198"/>
            <a:ext cx="2622438" cy="2085022"/>
            <a:chOff x="5005075" y="2239400"/>
            <a:chExt cx="749525" cy="595925"/>
          </a:xfrm>
        </p:grpSpPr>
        <p:sp>
          <p:nvSpPr>
            <p:cNvPr id="1109" name="Google Shape;1109;p28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8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8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8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8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8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8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8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8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8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8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8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28"/>
          <p:cNvGrpSpPr/>
          <p:nvPr/>
        </p:nvGrpSpPr>
        <p:grpSpPr>
          <a:xfrm rot="10800000">
            <a:off x="-13" y="-1"/>
            <a:ext cx="9142584" cy="1688125"/>
            <a:chOff x="410450" y="2958175"/>
            <a:chExt cx="1976775" cy="365000"/>
          </a:xfrm>
        </p:grpSpPr>
        <p:sp>
          <p:nvSpPr>
            <p:cNvPr id="1124" name="Google Shape;1124;p28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8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8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8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8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8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8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8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8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8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8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8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8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8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8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8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8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8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8"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/>
          <p:nvPr/>
        </p:nvSpPr>
        <p:spPr>
          <a:xfrm>
            <a:off x="2138550" y="1573975"/>
            <a:ext cx="4866900" cy="278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9"/>
          <p:cNvSpPr txBox="1">
            <a:spLocks noGrp="1"/>
          </p:cNvSpPr>
          <p:nvPr>
            <p:ph type="subTitle" idx="1"/>
          </p:nvPr>
        </p:nvSpPr>
        <p:spPr>
          <a:xfrm>
            <a:off x="2296650" y="1747600"/>
            <a:ext cx="4550700" cy="25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154" name="Google Shape;115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55" name="Google Shape;1155;p29"/>
          <p:cNvGrpSpPr/>
          <p:nvPr/>
        </p:nvGrpSpPr>
        <p:grpSpPr>
          <a:xfrm rot="10800000">
            <a:off x="-13" y="-1"/>
            <a:ext cx="9142584" cy="1688125"/>
            <a:chOff x="410450" y="2958175"/>
            <a:chExt cx="1976775" cy="365000"/>
          </a:xfrm>
        </p:grpSpPr>
        <p:sp>
          <p:nvSpPr>
            <p:cNvPr id="1156" name="Google Shape;1156;p2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29"/>
          <p:cNvGrpSpPr/>
          <p:nvPr/>
        </p:nvGrpSpPr>
        <p:grpSpPr>
          <a:xfrm flipH="1">
            <a:off x="80" y="3058317"/>
            <a:ext cx="2622438" cy="2085022"/>
            <a:chOff x="5005075" y="2239400"/>
            <a:chExt cx="749525" cy="595925"/>
          </a:xfrm>
        </p:grpSpPr>
        <p:sp>
          <p:nvSpPr>
            <p:cNvPr id="1184" name="Google Shape;1184;p2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8" name="Google Shape;1198;p29"/>
          <p:cNvGrpSpPr/>
          <p:nvPr/>
        </p:nvGrpSpPr>
        <p:grpSpPr>
          <a:xfrm>
            <a:off x="6519854" y="3058198"/>
            <a:ext cx="2622438" cy="2085022"/>
            <a:chOff x="5005075" y="2239400"/>
            <a:chExt cx="749525" cy="595925"/>
          </a:xfrm>
        </p:grpSpPr>
        <p:sp>
          <p:nvSpPr>
            <p:cNvPr id="1199" name="Google Shape;1199;p2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35"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30"/>
          <p:cNvGrpSpPr/>
          <p:nvPr/>
        </p:nvGrpSpPr>
        <p:grpSpPr>
          <a:xfrm rot="5400000">
            <a:off x="-9479" y="3560346"/>
            <a:ext cx="1583812" cy="1564849"/>
            <a:chOff x="3884100" y="2447750"/>
            <a:chExt cx="843575" cy="833475"/>
          </a:xfrm>
        </p:grpSpPr>
        <p:sp>
          <p:nvSpPr>
            <p:cNvPr id="1215" name="Google Shape;1215;p3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5" name="Google Shape;1235;p30"/>
          <p:cNvSpPr/>
          <p:nvPr/>
        </p:nvSpPr>
        <p:spPr>
          <a:xfrm>
            <a:off x="3158000" y="645389"/>
            <a:ext cx="5169600" cy="264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0"/>
          <p:cNvSpPr/>
          <p:nvPr/>
        </p:nvSpPr>
        <p:spPr>
          <a:xfrm>
            <a:off x="3186091" y="3589989"/>
            <a:ext cx="5113200" cy="853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0"/>
          <p:cNvSpPr txBox="1">
            <a:spLocks noGrp="1"/>
          </p:cNvSpPr>
          <p:nvPr>
            <p:ph type="title"/>
          </p:nvPr>
        </p:nvSpPr>
        <p:spPr>
          <a:xfrm>
            <a:off x="3565625" y="3658489"/>
            <a:ext cx="4354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8" name="Google Shape;1238;p30"/>
          <p:cNvSpPr txBox="1">
            <a:spLocks noGrp="1"/>
          </p:cNvSpPr>
          <p:nvPr>
            <p:ph type="subTitle" idx="1"/>
          </p:nvPr>
        </p:nvSpPr>
        <p:spPr>
          <a:xfrm>
            <a:off x="3195759" y="1009120"/>
            <a:ext cx="5094000" cy="18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4"/>
          <p:cNvGrpSpPr/>
          <p:nvPr/>
        </p:nvGrpSpPr>
        <p:grpSpPr>
          <a:xfrm rot="-5400000">
            <a:off x="7183104" y="10710"/>
            <a:ext cx="1971594" cy="1950177"/>
            <a:chOff x="4016550" y="2577825"/>
            <a:chExt cx="711125" cy="703400"/>
          </a:xfrm>
        </p:grpSpPr>
        <p:sp>
          <p:nvSpPr>
            <p:cNvPr id="95" name="Google Shape;95;p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 rot="5400000" flipH="1">
            <a:off x="-10704" y="10710"/>
            <a:ext cx="1971594" cy="1950177"/>
            <a:chOff x="4016550" y="2577825"/>
            <a:chExt cx="711125" cy="703400"/>
          </a:xfrm>
        </p:grpSpPr>
        <p:sp>
          <p:nvSpPr>
            <p:cNvPr id="113" name="Google Shape;113;p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4"/>
          <p:cNvSpPr/>
          <p:nvPr/>
        </p:nvSpPr>
        <p:spPr>
          <a:xfrm>
            <a:off x="544850" y="1131625"/>
            <a:ext cx="8054400" cy="3623100"/>
          </a:xfrm>
          <a:prstGeom prst="roundRect">
            <a:avLst>
              <a:gd name="adj" fmla="val 4881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720000" y="1162775"/>
            <a:ext cx="7704000" cy="3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100"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"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0" name="Google Shape;1240;p31"/>
          <p:cNvGrpSpPr/>
          <p:nvPr/>
        </p:nvGrpSpPr>
        <p:grpSpPr>
          <a:xfrm rot="10800000">
            <a:off x="-13" y="-1"/>
            <a:ext cx="9142584" cy="1688125"/>
            <a:chOff x="410450" y="2958175"/>
            <a:chExt cx="1976775" cy="365000"/>
          </a:xfrm>
        </p:grpSpPr>
        <p:sp>
          <p:nvSpPr>
            <p:cNvPr id="1241" name="Google Shape;1241;p31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8" name="Google Shape;1268;p31"/>
          <p:cNvSpPr/>
          <p:nvPr/>
        </p:nvSpPr>
        <p:spPr>
          <a:xfrm>
            <a:off x="720063" y="1334950"/>
            <a:ext cx="3477000" cy="659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31"/>
          <p:cNvSpPr/>
          <p:nvPr/>
        </p:nvSpPr>
        <p:spPr>
          <a:xfrm>
            <a:off x="720063" y="2241475"/>
            <a:ext cx="3477000" cy="1286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0" name="Google Shape;1270;p31"/>
          <p:cNvGrpSpPr/>
          <p:nvPr/>
        </p:nvGrpSpPr>
        <p:grpSpPr>
          <a:xfrm flipH="1">
            <a:off x="80" y="3058317"/>
            <a:ext cx="2622438" cy="2085022"/>
            <a:chOff x="5005075" y="2239400"/>
            <a:chExt cx="749525" cy="595925"/>
          </a:xfrm>
        </p:grpSpPr>
        <p:sp>
          <p:nvSpPr>
            <p:cNvPr id="1271" name="Google Shape;1271;p31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1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31"/>
          <p:cNvGrpSpPr/>
          <p:nvPr/>
        </p:nvGrpSpPr>
        <p:grpSpPr>
          <a:xfrm>
            <a:off x="6519854" y="3058198"/>
            <a:ext cx="2622438" cy="2085022"/>
            <a:chOff x="5005075" y="2239400"/>
            <a:chExt cx="749525" cy="595925"/>
          </a:xfrm>
        </p:grpSpPr>
        <p:sp>
          <p:nvSpPr>
            <p:cNvPr id="1286" name="Google Shape;1286;p31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1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1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1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1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1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1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1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31"/>
          <p:cNvSpPr txBox="1">
            <a:spLocks noGrp="1"/>
          </p:cNvSpPr>
          <p:nvPr>
            <p:ph type="title"/>
          </p:nvPr>
        </p:nvSpPr>
        <p:spPr>
          <a:xfrm>
            <a:off x="980350" y="1281700"/>
            <a:ext cx="29118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1" name="Google Shape;1301;p31"/>
          <p:cNvSpPr txBox="1">
            <a:spLocks noGrp="1"/>
          </p:cNvSpPr>
          <p:nvPr>
            <p:ph type="subTitle" idx="1"/>
          </p:nvPr>
        </p:nvSpPr>
        <p:spPr>
          <a:xfrm>
            <a:off x="980450" y="2375350"/>
            <a:ext cx="29118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6"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" name="Google Shape;1303;p32"/>
          <p:cNvGrpSpPr/>
          <p:nvPr/>
        </p:nvGrpSpPr>
        <p:grpSpPr>
          <a:xfrm rot="10800000" flipH="1">
            <a:off x="5" y="2277807"/>
            <a:ext cx="2542400" cy="2865695"/>
            <a:chOff x="551550" y="1218425"/>
            <a:chExt cx="1388000" cy="1564500"/>
          </a:xfrm>
        </p:grpSpPr>
        <p:sp>
          <p:nvSpPr>
            <p:cNvPr id="1304" name="Google Shape;1304;p32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32"/>
          <p:cNvGrpSpPr/>
          <p:nvPr/>
        </p:nvGrpSpPr>
        <p:grpSpPr>
          <a:xfrm flipH="1">
            <a:off x="6601605" y="-43"/>
            <a:ext cx="2542400" cy="2865695"/>
            <a:chOff x="551550" y="1218425"/>
            <a:chExt cx="1388000" cy="1564500"/>
          </a:xfrm>
        </p:grpSpPr>
        <p:sp>
          <p:nvSpPr>
            <p:cNvPr id="1322" name="Google Shape;1322;p32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9" name="Google Shape;1339;p32"/>
          <p:cNvSpPr/>
          <p:nvPr/>
        </p:nvSpPr>
        <p:spPr>
          <a:xfrm>
            <a:off x="4915863" y="1334950"/>
            <a:ext cx="3477000" cy="659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32"/>
          <p:cNvSpPr/>
          <p:nvPr/>
        </p:nvSpPr>
        <p:spPr>
          <a:xfrm>
            <a:off x="4915863" y="2241475"/>
            <a:ext cx="3477000" cy="1286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32"/>
          <p:cNvSpPr txBox="1">
            <a:spLocks noGrp="1"/>
          </p:cNvSpPr>
          <p:nvPr>
            <p:ph type="title"/>
          </p:nvPr>
        </p:nvSpPr>
        <p:spPr>
          <a:xfrm>
            <a:off x="5176150" y="1281700"/>
            <a:ext cx="29118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2" name="Google Shape;1342;p32"/>
          <p:cNvSpPr txBox="1">
            <a:spLocks noGrp="1"/>
          </p:cNvSpPr>
          <p:nvPr>
            <p:ph type="subTitle" idx="1"/>
          </p:nvPr>
        </p:nvSpPr>
        <p:spPr>
          <a:xfrm>
            <a:off x="5176250" y="2375350"/>
            <a:ext cx="29118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28"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4" name="Google Shape;1344;p33"/>
          <p:cNvGrpSpPr/>
          <p:nvPr/>
        </p:nvGrpSpPr>
        <p:grpSpPr>
          <a:xfrm rot="10800000" flipH="1">
            <a:off x="5" y="2277807"/>
            <a:ext cx="2542400" cy="2865695"/>
            <a:chOff x="551550" y="1218425"/>
            <a:chExt cx="1388000" cy="1564500"/>
          </a:xfrm>
        </p:grpSpPr>
        <p:sp>
          <p:nvSpPr>
            <p:cNvPr id="1345" name="Google Shape;1345;p3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3"/>
          <p:cNvGrpSpPr/>
          <p:nvPr/>
        </p:nvGrpSpPr>
        <p:grpSpPr>
          <a:xfrm flipH="1">
            <a:off x="6601605" y="-43"/>
            <a:ext cx="2542400" cy="2865695"/>
            <a:chOff x="551550" y="1218425"/>
            <a:chExt cx="1388000" cy="1564500"/>
          </a:xfrm>
        </p:grpSpPr>
        <p:sp>
          <p:nvSpPr>
            <p:cNvPr id="1363" name="Google Shape;1363;p3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0" name="Google Shape;1380;p33"/>
          <p:cNvSpPr/>
          <p:nvPr/>
        </p:nvSpPr>
        <p:spPr>
          <a:xfrm>
            <a:off x="719900" y="967725"/>
            <a:ext cx="6438000" cy="304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33"/>
          <p:cNvSpPr txBox="1">
            <a:spLocks noGrp="1"/>
          </p:cNvSpPr>
          <p:nvPr>
            <p:ph type="title"/>
          </p:nvPr>
        </p:nvSpPr>
        <p:spPr>
          <a:xfrm>
            <a:off x="892047" y="1307100"/>
            <a:ext cx="60939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29"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3" name="Google Shape;1383;p34"/>
          <p:cNvGrpSpPr/>
          <p:nvPr/>
        </p:nvGrpSpPr>
        <p:grpSpPr>
          <a:xfrm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1384" name="Google Shape;1384;p34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1" name="Google Shape;1411;p34"/>
          <p:cNvGrpSpPr/>
          <p:nvPr/>
        </p:nvGrpSpPr>
        <p:grpSpPr>
          <a:xfrm rot="5400000" flipH="1">
            <a:off x="-12101" y="12103"/>
            <a:ext cx="2020446" cy="1996256"/>
            <a:chOff x="3884100" y="2447750"/>
            <a:chExt cx="843575" cy="833475"/>
          </a:xfrm>
        </p:grpSpPr>
        <p:sp>
          <p:nvSpPr>
            <p:cNvPr id="1412" name="Google Shape;1412;p34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2" name="Google Shape;1432;p34"/>
          <p:cNvSpPr/>
          <p:nvPr/>
        </p:nvSpPr>
        <p:spPr>
          <a:xfrm>
            <a:off x="509550" y="1672125"/>
            <a:ext cx="8124900" cy="1635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34"/>
          <p:cNvSpPr txBox="1">
            <a:spLocks noGrp="1"/>
          </p:cNvSpPr>
          <p:nvPr>
            <p:ph type="title"/>
          </p:nvPr>
        </p:nvSpPr>
        <p:spPr>
          <a:xfrm>
            <a:off x="586050" y="2044352"/>
            <a:ext cx="7971900" cy="11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"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5"/>
          <p:cNvSpPr/>
          <p:nvPr/>
        </p:nvSpPr>
        <p:spPr>
          <a:xfrm>
            <a:off x="2089475" y="3487225"/>
            <a:ext cx="4965000" cy="1071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35"/>
          <p:cNvSpPr/>
          <p:nvPr/>
        </p:nvSpPr>
        <p:spPr>
          <a:xfrm>
            <a:off x="1943400" y="1154325"/>
            <a:ext cx="5257200" cy="2196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7" name="Google Shape;1437;p35"/>
          <p:cNvGrpSpPr/>
          <p:nvPr/>
        </p:nvGrpSpPr>
        <p:grpSpPr>
          <a:xfrm rot="10800000" flipH="1">
            <a:off x="5" y="2277807"/>
            <a:ext cx="2542400" cy="2865695"/>
            <a:chOff x="551550" y="1218425"/>
            <a:chExt cx="1388000" cy="1564500"/>
          </a:xfrm>
        </p:grpSpPr>
        <p:sp>
          <p:nvSpPr>
            <p:cNvPr id="1438" name="Google Shape;1438;p35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5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5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5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5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35"/>
          <p:cNvGrpSpPr/>
          <p:nvPr/>
        </p:nvGrpSpPr>
        <p:grpSpPr>
          <a:xfrm flipH="1">
            <a:off x="6601605" y="-43"/>
            <a:ext cx="2542400" cy="2865695"/>
            <a:chOff x="551550" y="1218425"/>
            <a:chExt cx="1388000" cy="1564500"/>
          </a:xfrm>
        </p:grpSpPr>
        <p:sp>
          <p:nvSpPr>
            <p:cNvPr id="1456" name="Google Shape;1456;p35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3" name="Google Shape;1473;p35"/>
          <p:cNvSpPr txBox="1">
            <a:spLocks noGrp="1"/>
          </p:cNvSpPr>
          <p:nvPr>
            <p:ph type="subTitle" idx="1"/>
          </p:nvPr>
        </p:nvSpPr>
        <p:spPr>
          <a:xfrm>
            <a:off x="2196500" y="3487225"/>
            <a:ext cx="47514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474" name="Google Shape;147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">
  <p:cSld name="CUSTOM_19"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36"/>
          <p:cNvSpPr/>
          <p:nvPr/>
        </p:nvSpPr>
        <p:spPr>
          <a:xfrm>
            <a:off x="889359" y="1257525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8" name="Google Shape;1478;p36"/>
          <p:cNvSpPr txBox="1">
            <a:spLocks noGrp="1"/>
          </p:cNvSpPr>
          <p:nvPr>
            <p:ph type="title" idx="2"/>
          </p:nvPr>
        </p:nvSpPr>
        <p:spPr>
          <a:xfrm>
            <a:off x="1078648" y="1411888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9" name="Google Shape;1479;p36"/>
          <p:cNvSpPr txBox="1">
            <a:spLocks noGrp="1"/>
          </p:cNvSpPr>
          <p:nvPr>
            <p:ph type="subTitle" idx="1"/>
          </p:nvPr>
        </p:nvSpPr>
        <p:spPr>
          <a:xfrm>
            <a:off x="1078648" y="1824403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0" name="Google Shape;1480;p36"/>
          <p:cNvSpPr/>
          <p:nvPr/>
        </p:nvSpPr>
        <p:spPr>
          <a:xfrm>
            <a:off x="849435" y="3006016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36"/>
          <p:cNvSpPr txBox="1">
            <a:spLocks noGrp="1"/>
          </p:cNvSpPr>
          <p:nvPr>
            <p:ph type="title" idx="3"/>
          </p:nvPr>
        </p:nvSpPr>
        <p:spPr>
          <a:xfrm>
            <a:off x="1038724" y="3160379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2" name="Google Shape;1482;p36"/>
          <p:cNvSpPr txBox="1">
            <a:spLocks noGrp="1"/>
          </p:cNvSpPr>
          <p:nvPr>
            <p:ph type="subTitle" idx="4"/>
          </p:nvPr>
        </p:nvSpPr>
        <p:spPr>
          <a:xfrm>
            <a:off x="1038724" y="3572894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483" name="Google Shape;1483;p36"/>
          <p:cNvGrpSpPr/>
          <p:nvPr/>
        </p:nvGrpSpPr>
        <p:grpSpPr>
          <a:xfrm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1484" name="Google Shape;1484;p36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6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6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6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6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6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6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6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36"/>
          <p:cNvGrpSpPr/>
          <p:nvPr/>
        </p:nvGrpSpPr>
        <p:grpSpPr>
          <a:xfrm rot="5400000" flipH="1">
            <a:off x="-12101" y="12103"/>
            <a:ext cx="2020446" cy="1996256"/>
            <a:chOff x="3884100" y="2447750"/>
            <a:chExt cx="843575" cy="833475"/>
          </a:xfrm>
        </p:grpSpPr>
        <p:sp>
          <p:nvSpPr>
            <p:cNvPr id="1512" name="Google Shape;1512;p36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6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6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6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6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6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"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7"/>
          <p:cNvGrpSpPr/>
          <p:nvPr/>
        </p:nvGrpSpPr>
        <p:grpSpPr>
          <a:xfrm rot="10800000">
            <a:off x="6601605" y="2277807"/>
            <a:ext cx="2542400" cy="2865695"/>
            <a:chOff x="551550" y="1218425"/>
            <a:chExt cx="1388000" cy="1564500"/>
          </a:xfrm>
        </p:grpSpPr>
        <p:sp>
          <p:nvSpPr>
            <p:cNvPr id="1534" name="Google Shape;1534;p37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7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7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1" name="Google Shape;1551;p37"/>
          <p:cNvSpPr/>
          <p:nvPr/>
        </p:nvSpPr>
        <p:spPr>
          <a:xfrm>
            <a:off x="760350" y="1553550"/>
            <a:ext cx="4359900" cy="203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37"/>
          <p:cNvSpPr/>
          <p:nvPr/>
        </p:nvSpPr>
        <p:spPr>
          <a:xfrm>
            <a:off x="5601450" y="1180650"/>
            <a:ext cx="2782200" cy="2782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3" name="Google Shape;1553;p37"/>
          <p:cNvGrpSpPr/>
          <p:nvPr/>
        </p:nvGrpSpPr>
        <p:grpSpPr>
          <a:xfrm>
            <a:off x="5" y="-43"/>
            <a:ext cx="2542400" cy="2865695"/>
            <a:chOff x="551550" y="1218425"/>
            <a:chExt cx="1388000" cy="1564500"/>
          </a:xfrm>
        </p:grpSpPr>
        <p:sp>
          <p:nvSpPr>
            <p:cNvPr id="1554" name="Google Shape;1554;p37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1" name="Google Shape;1571;p37"/>
          <p:cNvSpPr txBox="1">
            <a:spLocks noGrp="1"/>
          </p:cNvSpPr>
          <p:nvPr>
            <p:ph type="title"/>
          </p:nvPr>
        </p:nvSpPr>
        <p:spPr>
          <a:xfrm>
            <a:off x="819500" y="1730325"/>
            <a:ext cx="42342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2" name="Google Shape;1572;p37"/>
          <p:cNvSpPr txBox="1">
            <a:spLocks noGrp="1"/>
          </p:cNvSpPr>
          <p:nvPr>
            <p:ph type="subTitle" idx="1"/>
          </p:nvPr>
        </p:nvSpPr>
        <p:spPr>
          <a:xfrm>
            <a:off x="819500" y="2580878"/>
            <a:ext cx="42342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5"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38"/>
          <p:cNvSpPr/>
          <p:nvPr/>
        </p:nvSpPr>
        <p:spPr>
          <a:xfrm>
            <a:off x="4036950" y="1553550"/>
            <a:ext cx="4359900" cy="203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8"/>
          <p:cNvSpPr/>
          <p:nvPr/>
        </p:nvSpPr>
        <p:spPr>
          <a:xfrm>
            <a:off x="814050" y="1180650"/>
            <a:ext cx="2782200" cy="2782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8"/>
          <p:cNvSpPr txBox="1">
            <a:spLocks noGrp="1"/>
          </p:cNvSpPr>
          <p:nvPr>
            <p:ph type="title"/>
          </p:nvPr>
        </p:nvSpPr>
        <p:spPr>
          <a:xfrm>
            <a:off x="4096100" y="1730325"/>
            <a:ext cx="42342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7" name="Google Shape;1577;p38"/>
          <p:cNvSpPr txBox="1">
            <a:spLocks noGrp="1"/>
          </p:cNvSpPr>
          <p:nvPr>
            <p:ph type="subTitle" idx="1"/>
          </p:nvPr>
        </p:nvSpPr>
        <p:spPr>
          <a:xfrm>
            <a:off x="4096100" y="2580878"/>
            <a:ext cx="42342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78" name="Google Shape;1578;p38"/>
          <p:cNvGrpSpPr/>
          <p:nvPr/>
        </p:nvGrpSpPr>
        <p:grpSpPr>
          <a:xfrm rot="10800000" flipH="1">
            <a:off x="-13" y="7"/>
            <a:ext cx="9142584" cy="1688125"/>
            <a:chOff x="410450" y="2958175"/>
            <a:chExt cx="1976775" cy="365000"/>
          </a:xfrm>
        </p:grpSpPr>
        <p:sp>
          <p:nvSpPr>
            <p:cNvPr id="1579" name="Google Shape;1579;p38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8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8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38"/>
          <p:cNvGrpSpPr/>
          <p:nvPr/>
        </p:nvGrpSpPr>
        <p:grpSpPr>
          <a:xfrm rot="5400000">
            <a:off x="-12101" y="3134994"/>
            <a:ext cx="2020446" cy="1996256"/>
            <a:chOff x="3884100" y="2447750"/>
            <a:chExt cx="843575" cy="833475"/>
          </a:xfrm>
        </p:grpSpPr>
        <p:sp>
          <p:nvSpPr>
            <p:cNvPr id="1607" name="Google Shape;1607;p38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8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8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8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8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8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8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8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" name="Google Shape;1628;p39"/>
          <p:cNvGrpSpPr/>
          <p:nvPr/>
        </p:nvGrpSpPr>
        <p:grpSpPr>
          <a:xfrm flipH="1"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1629" name="Google Shape;1629;p3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6" name="Google Shape;1656;p39"/>
          <p:cNvSpPr/>
          <p:nvPr/>
        </p:nvSpPr>
        <p:spPr>
          <a:xfrm>
            <a:off x="720000" y="2780275"/>
            <a:ext cx="24708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39"/>
          <p:cNvSpPr/>
          <p:nvPr/>
        </p:nvSpPr>
        <p:spPr>
          <a:xfrm>
            <a:off x="3336675" y="2780275"/>
            <a:ext cx="24708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39"/>
          <p:cNvSpPr/>
          <p:nvPr/>
        </p:nvSpPr>
        <p:spPr>
          <a:xfrm>
            <a:off x="5953350" y="2780275"/>
            <a:ext cx="24708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39"/>
          <p:cNvSpPr/>
          <p:nvPr/>
        </p:nvSpPr>
        <p:spPr>
          <a:xfrm>
            <a:off x="1390351" y="1317912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39"/>
          <p:cNvSpPr/>
          <p:nvPr/>
        </p:nvSpPr>
        <p:spPr>
          <a:xfrm>
            <a:off x="4007101" y="1317912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39"/>
          <p:cNvSpPr/>
          <p:nvPr/>
        </p:nvSpPr>
        <p:spPr>
          <a:xfrm>
            <a:off x="6623851" y="1317912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2" name="Google Shape;1662;p39"/>
          <p:cNvGrpSpPr/>
          <p:nvPr/>
        </p:nvGrpSpPr>
        <p:grpSpPr>
          <a:xfrm rot="-5400000">
            <a:off x="7135649" y="12103"/>
            <a:ext cx="2020446" cy="1996256"/>
            <a:chOff x="3884100" y="2447750"/>
            <a:chExt cx="843575" cy="833475"/>
          </a:xfrm>
        </p:grpSpPr>
        <p:sp>
          <p:nvSpPr>
            <p:cNvPr id="1663" name="Google Shape;1663;p39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9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9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9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9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9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9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9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39"/>
          <p:cNvGrpSpPr/>
          <p:nvPr/>
        </p:nvGrpSpPr>
        <p:grpSpPr>
          <a:xfrm rot="5400000" flipH="1">
            <a:off x="-12101" y="12103"/>
            <a:ext cx="2020446" cy="1996256"/>
            <a:chOff x="3884100" y="2447750"/>
            <a:chExt cx="843575" cy="833475"/>
          </a:xfrm>
        </p:grpSpPr>
        <p:sp>
          <p:nvSpPr>
            <p:cNvPr id="1684" name="Google Shape;1684;p39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4" name="Google Shape;170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5" name="Google Shape;1705;p39"/>
          <p:cNvSpPr txBox="1">
            <a:spLocks noGrp="1"/>
          </p:cNvSpPr>
          <p:nvPr>
            <p:ph type="title" idx="2"/>
          </p:nvPr>
        </p:nvSpPr>
        <p:spPr>
          <a:xfrm>
            <a:off x="836025" y="2894100"/>
            <a:ext cx="2238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6" name="Google Shape;1706;p39"/>
          <p:cNvSpPr txBox="1">
            <a:spLocks noGrp="1"/>
          </p:cNvSpPr>
          <p:nvPr>
            <p:ph type="subTitle" idx="1"/>
          </p:nvPr>
        </p:nvSpPr>
        <p:spPr>
          <a:xfrm>
            <a:off x="836025" y="3304552"/>
            <a:ext cx="2238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7" name="Google Shape;1707;p39"/>
          <p:cNvSpPr txBox="1">
            <a:spLocks noGrp="1"/>
          </p:cNvSpPr>
          <p:nvPr>
            <p:ph type="title" idx="3"/>
          </p:nvPr>
        </p:nvSpPr>
        <p:spPr>
          <a:xfrm>
            <a:off x="3452625" y="2894100"/>
            <a:ext cx="2238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8" name="Google Shape;1708;p39"/>
          <p:cNvSpPr txBox="1">
            <a:spLocks noGrp="1"/>
          </p:cNvSpPr>
          <p:nvPr>
            <p:ph type="subTitle" idx="4"/>
          </p:nvPr>
        </p:nvSpPr>
        <p:spPr>
          <a:xfrm>
            <a:off x="3452627" y="3304552"/>
            <a:ext cx="2238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9" name="Google Shape;1709;p39"/>
          <p:cNvSpPr txBox="1">
            <a:spLocks noGrp="1"/>
          </p:cNvSpPr>
          <p:nvPr>
            <p:ph type="title" idx="5"/>
          </p:nvPr>
        </p:nvSpPr>
        <p:spPr>
          <a:xfrm>
            <a:off x="6069375" y="2894100"/>
            <a:ext cx="2238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0" name="Google Shape;1710;p39"/>
          <p:cNvSpPr txBox="1">
            <a:spLocks noGrp="1"/>
          </p:cNvSpPr>
          <p:nvPr>
            <p:ph type="subTitle" idx="6"/>
          </p:nvPr>
        </p:nvSpPr>
        <p:spPr>
          <a:xfrm>
            <a:off x="6069378" y="3304552"/>
            <a:ext cx="2238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5"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40"/>
          <p:cNvSpPr/>
          <p:nvPr/>
        </p:nvSpPr>
        <p:spPr>
          <a:xfrm>
            <a:off x="840961" y="1332475"/>
            <a:ext cx="23892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40"/>
          <p:cNvSpPr/>
          <p:nvPr/>
        </p:nvSpPr>
        <p:spPr>
          <a:xfrm>
            <a:off x="3371317" y="1332475"/>
            <a:ext cx="23892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4" name="Google Shape;1714;p40"/>
          <p:cNvGrpSpPr/>
          <p:nvPr/>
        </p:nvGrpSpPr>
        <p:grpSpPr>
          <a:xfrm rot="-5400000">
            <a:off x="7135649" y="12103"/>
            <a:ext cx="2020446" cy="1996256"/>
            <a:chOff x="3884100" y="2447750"/>
            <a:chExt cx="843575" cy="833475"/>
          </a:xfrm>
        </p:grpSpPr>
        <p:sp>
          <p:nvSpPr>
            <p:cNvPr id="1715" name="Google Shape;1715;p4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5" name="Google Shape;1735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6" name="Google Shape;1736;p40"/>
          <p:cNvSpPr txBox="1">
            <a:spLocks noGrp="1"/>
          </p:cNvSpPr>
          <p:nvPr>
            <p:ph type="title" idx="2"/>
          </p:nvPr>
        </p:nvSpPr>
        <p:spPr>
          <a:xfrm>
            <a:off x="933674" y="1473975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7" name="Google Shape;1737;p40"/>
          <p:cNvSpPr txBox="1">
            <a:spLocks noGrp="1"/>
          </p:cNvSpPr>
          <p:nvPr>
            <p:ph type="subTitle" idx="1"/>
          </p:nvPr>
        </p:nvSpPr>
        <p:spPr>
          <a:xfrm>
            <a:off x="953231" y="1884428"/>
            <a:ext cx="2164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8" name="Google Shape;1738;p40"/>
          <p:cNvSpPr txBox="1">
            <a:spLocks noGrp="1"/>
          </p:cNvSpPr>
          <p:nvPr>
            <p:ph type="title" idx="3"/>
          </p:nvPr>
        </p:nvSpPr>
        <p:spPr>
          <a:xfrm>
            <a:off x="3464030" y="1473975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9" name="Google Shape;1739;p40"/>
          <p:cNvSpPr txBox="1">
            <a:spLocks noGrp="1"/>
          </p:cNvSpPr>
          <p:nvPr>
            <p:ph type="subTitle" idx="4"/>
          </p:nvPr>
        </p:nvSpPr>
        <p:spPr>
          <a:xfrm>
            <a:off x="3483587" y="1884428"/>
            <a:ext cx="2164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0" name="Google Shape;1740;p40"/>
          <p:cNvSpPr/>
          <p:nvPr/>
        </p:nvSpPr>
        <p:spPr>
          <a:xfrm>
            <a:off x="840961" y="2975272"/>
            <a:ext cx="23892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0"/>
          <p:cNvSpPr/>
          <p:nvPr/>
        </p:nvSpPr>
        <p:spPr>
          <a:xfrm>
            <a:off x="3371317" y="2975272"/>
            <a:ext cx="23892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40"/>
          <p:cNvSpPr txBox="1">
            <a:spLocks noGrp="1"/>
          </p:cNvSpPr>
          <p:nvPr>
            <p:ph type="title" idx="5"/>
          </p:nvPr>
        </p:nvSpPr>
        <p:spPr>
          <a:xfrm>
            <a:off x="953231" y="3116772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3" name="Google Shape;1743;p40"/>
          <p:cNvSpPr txBox="1">
            <a:spLocks noGrp="1"/>
          </p:cNvSpPr>
          <p:nvPr>
            <p:ph type="subTitle" idx="6"/>
          </p:nvPr>
        </p:nvSpPr>
        <p:spPr>
          <a:xfrm>
            <a:off x="953231" y="3527225"/>
            <a:ext cx="2164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4" name="Google Shape;1744;p40"/>
          <p:cNvSpPr txBox="1">
            <a:spLocks noGrp="1"/>
          </p:cNvSpPr>
          <p:nvPr>
            <p:ph type="title" idx="7"/>
          </p:nvPr>
        </p:nvSpPr>
        <p:spPr>
          <a:xfrm>
            <a:off x="3483587" y="3116772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5" name="Google Shape;1745;p40"/>
          <p:cNvSpPr txBox="1">
            <a:spLocks noGrp="1"/>
          </p:cNvSpPr>
          <p:nvPr>
            <p:ph type="subTitle" idx="8"/>
          </p:nvPr>
        </p:nvSpPr>
        <p:spPr>
          <a:xfrm>
            <a:off x="3483587" y="3527225"/>
            <a:ext cx="2164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/>
          <p:nvPr/>
        </p:nvSpPr>
        <p:spPr>
          <a:xfrm>
            <a:off x="4711050" y="2650200"/>
            <a:ext cx="3066900" cy="1863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2403001" y="1386300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1434450" y="2650200"/>
            <a:ext cx="3066900" cy="1863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5679601" y="1386300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>
            <a:off x="42" y="15"/>
            <a:ext cx="2854763" cy="2416971"/>
            <a:chOff x="5876925" y="1069000"/>
            <a:chExt cx="1135275" cy="961175"/>
          </a:xfrm>
        </p:grpSpPr>
        <p:sp>
          <p:nvSpPr>
            <p:cNvPr id="139" name="Google Shape;139;p5"/>
            <p:cNvSpPr/>
            <p:nvPr/>
          </p:nvSpPr>
          <p:spPr>
            <a:xfrm>
              <a:off x="5876925" y="1069900"/>
              <a:ext cx="1135275" cy="960275"/>
            </a:xfrm>
            <a:custGeom>
              <a:avLst/>
              <a:gdLst/>
              <a:ahLst/>
              <a:cxnLst/>
              <a:rect l="l" t="t" r="r" b="b"/>
              <a:pathLst>
                <a:path w="45411" h="38411" extrusionOk="0">
                  <a:moveTo>
                    <a:pt x="45244" y="1"/>
                  </a:moveTo>
                  <a:cubicBezTo>
                    <a:pt x="44244" y="5549"/>
                    <a:pt x="41862" y="10907"/>
                    <a:pt x="38291" y="15598"/>
                  </a:cubicBezTo>
                  <a:cubicBezTo>
                    <a:pt x="34338" y="20789"/>
                    <a:pt x="29194" y="24813"/>
                    <a:pt x="23420" y="27218"/>
                  </a:cubicBezTo>
                  <a:cubicBezTo>
                    <a:pt x="21026" y="28230"/>
                    <a:pt x="18479" y="28980"/>
                    <a:pt x="16014" y="29707"/>
                  </a:cubicBezTo>
                  <a:cubicBezTo>
                    <a:pt x="13585" y="30421"/>
                    <a:pt x="11073" y="31183"/>
                    <a:pt x="8703" y="32159"/>
                  </a:cubicBezTo>
                  <a:cubicBezTo>
                    <a:pt x="6322" y="33148"/>
                    <a:pt x="2631" y="35053"/>
                    <a:pt x="0" y="38172"/>
                  </a:cubicBezTo>
                  <a:lnTo>
                    <a:pt x="0" y="38410"/>
                  </a:lnTo>
                  <a:cubicBezTo>
                    <a:pt x="2619" y="35231"/>
                    <a:pt x="6358" y="33290"/>
                    <a:pt x="8763" y="32314"/>
                  </a:cubicBezTo>
                  <a:cubicBezTo>
                    <a:pt x="11132" y="31326"/>
                    <a:pt x="13645" y="30588"/>
                    <a:pt x="16062" y="29873"/>
                  </a:cubicBezTo>
                  <a:cubicBezTo>
                    <a:pt x="18526" y="29147"/>
                    <a:pt x="21074" y="28385"/>
                    <a:pt x="23479" y="27373"/>
                  </a:cubicBezTo>
                  <a:cubicBezTo>
                    <a:pt x="29277" y="24944"/>
                    <a:pt x="34433" y="20908"/>
                    <a:pt x="38410" y="15693"/>
                  </a:cubicBezTo>
                  <a:cubicBezTo>
                    <a:pt x="41993" y="10966"/>
                    <a:pt x="44398" y="5585"/>
                    <a:pt x="454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877200" y="1069600"/>
              <a:ext cx="1082900" cy="895375"/>
            </a:xfrm>
            <a:custGeom>
              <a:avLst/>
              <a:gdLst/>
              <a:ahLst/>
              <a:cxnLst/>
              <a:rect l="l" t="t" r="r" b="b"/>
              <a:pathLst>
                <a:path w="43316" h="35815" extrusionOk="0">
                  <a:moveTo>
                    <a:pt x="43149" y="1"/>
                  </a:moveTo>
                  <a:cubicBezTo>
                    <a:pt x="42090" y="5359"/>
                    <a:pt x="39744" y="10502"/>
                    <a:pt x="36303" y="15026"/>
                  </a:cubicBezTo>
                  <a:cubicBezTo>
                    <a:pt x="32338" y="20229"/>
                    <a:pt x="27207" y="24242"/>
                    <a:pt x="21432" y="26659"/>
                  </a:cubicBezTo>
                  <a:cubicBezTo>
                    <a:pt x="19039" y="27671"/>
                    <a:pt x="16491" y="28409"/>
                    <a:pt x="14026" y="29135"/>
                  </a:cubicBezTo>
                  <a:cubicBezTo>
                    <a:pt x="11598" y="29850"/>
                    <a:pt x="9085" y="30612"/>
                    <a:pt x="6716" y="31600"/>
                  </a:cubicBezTo>
                  <a:cubicBezTo>
                    <a:pt x="4882" y="32350"/>
                    <a:pt x="2299" y="33648"/>
                    <a:pt x="1" y="35612"/>
                  </a:cubicBezTo>
                  <a:lnTo>
                    <a:pt x="1" y="35815"/>
                  </a:lnTo>
                  <a:cubicBezTo>
                    <a:pt x="2311" y="33814"/>
                    <a:pt x="4942" y="32505"/>
                    <a:pt x="6776" y="31743"/>
                  </a:cubicBezTo>
                  <a:cubicBezTo>
                    <a:pt x="9145" y="30755"/>
                    <a:pt x="11657" y="30016"/>
                    <a:pt x="14062" y="29302"/>
                  </a:cubicBezTo>
                  <a:cubicBezTo>
                    <a:pt x="16539" y="28576"/>
                    <a:pt x="19087" y="27814"/>
                    <a:pt x="21492" y="26802"/>
                  </a:cubicBezTo>
                  <a:cubicBezTo>
                    <a:pt x="27278" y="24373"/>
                    <a:pt x="32445" y="20349"/>
                    <a:pt x="36422" y="15122"/>
                  </a:cubicBezTo>
                  <a:cubicBezTo>
                    <a:pt x="39887" y="10562"/>
                    <a:pt x="42244" y="5382"/>
                    <a:pt x="433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5877200" y="1069000"/>
              <a:ext cx="1029925" cy="843300"/>
            </a:xfrm>
            <a:custGeom>
              <a:avLst/>
              <a:gdLst/>
              <a:ahLst/>
              <a:cxnLst/>
              <a:rect l="l" t="t" r="r" b="b"/>
              <a:pathLst>
                <a:path w="41197" h="33732" extrusionOk="0">
                  <a:moveTo>
                    <a:pt x="41030" y="1"/>
                  </a:moveTo>
                  <a:cubicBezTo>
                    <a:pt x="39934" y="5168"/>
                    <a:pt x="37625" y="10109"/>
                    <a:pt x="34327" y="14479"/>
                  </a:cubicBezTo>
                  <a:cubicBezTo>
                    <a:pt x="30362" y="19670"/>
                    <a:pt x="25230" y="23682"/>
                    <a:pt x="19456" y="26099"/>
                  </a:cubicBezTo>
                  <a:cubicBezTo>
                    <a:pt x="17063" y="27111"/>
                    <a:pt x="14515" y="27850"/>
                    <a:pt x="12038" y="28588"/>
                  </a:cubicBezTo>
                  <a:cubicBezTo>
                    <a:pt x="9621" y="29290"/>
                    <a:pt x="7097" y="30052"/>
                    <a:pt x="4740" y="31040"/>
                  </a:cubicBezTo>
                  <a:cubicBezTo>
                    <a:pt x="3430" y="31588"/>
                    <a:pt x="1715" y="32410"/>
                    <a:pt x="1" y="33553"/>
                  </a:cubicBezTo>
                  <a:lnTo>
                    <a:pt x="1" y="33731"/>
                  </a:lnTo>
                  <a:cubicBezTo>
                    <a:pt x="1727" y="32553"/>
                    <a:pt x="3466" y="31719"/>
                    <a:pt x="4799" y="31171"/>
                  </a:cubicBezTo>
                  <a:cubicBezTo>
                    <a:pt x="7157" y="30183"/>
                    <a:pt x="9681" y="29445"/>
                    <a:pt x="12086" y="28731"/>
                  </a:cubicBezTo>
                  <a:cubicBezTo>
                    <a:pt x="14562" y="28004"/>
                    <a:pt x="17098" y="27242"/>
                    <a:pt x="19515" y="26230"/>
                  </a:cubicBezTo>
                  <a:cubicBezTo>
                    <a:pt x="25302" y="23801"/>
                    <a:pt x="30469" y="19765"/>
                    <a:pt x="34446" y="14550"/>
                  </a:cubicBezTo>
                  <a:cubicBezTo>
                    <a:pt x="37779" y="10157"/>
                    <a:pt x="40077" y="5180"/>
                    <a:pt x="4119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876925" y="1069600"/>
              <a:ext cx="977525" cy="798350"/>
            </a:xfrm>
            <a:custGeom>
              <a:avLst/>
              <a:gdLst/>
              <a:ahLst/>
              <a:cxnLst/>
              <a:rect l="l" t="t" r="r" b="b"/>
              <a:pathLst>
                <a:path w="39101" h="31934" extrusionOk="0">
                  <a:moveTo>
                    <a:pt x="38933" y="1"/>
                  </a:moveTo>
                  <a:cubicBezTo>
                    <a:pt x="37790" y="4942"/>
                    <a:pt x="35540" y="9669"/>
                    <a:pt x="32337" y="13872"/>
                  </a:cubicBezTo>
                  <a:cubicBezTo>
                    <a:pt x="28385" y="19063"/>
                    <a:pt x="23241" y="23087"/>
                    <a:pt x="17466" y="25492"/>
                  </a:cubicBezTo>
                  <a:cubicBezTo>
                    <a:pt x="15073" y="26504"/>
                    <a:pt x="12525" y="27254"/>
                    <a:pt x="10061" y="27980"/>
                  </a:cubicBezTo>
                  <a:cubicBezTo>
                    <a:pt x="7632" y="28695"/>
                    <a:pt x="5120" y="29445"/>
                    <a:pt x="2750" y="30433"/>
                  </a:cubicBezTo>
                  <a:cubicBezTo>
                    <a:pt x="1953" y="30755"/>
                    <a:pt x="1012" y="31207"/>
                    <a:pt x="0" y="31755"/>
                  </a:cubicBezTo>
                  <a:lnTo>
                    <a:pt x="0" y="31933"/>
                  </a:lnTo>
                  <a:cubicBezTo>
                    <a:pt x="1024" y="31374"/>
                    <a:pt x="1988" y="30921"/>
                    <a:pt x="2810" y="30576"/>
                  </a:cubicBezTo>
                  <a:cubicBezTo>
                    <a:pt x="5179" y="29600"/>
                    <a:pt x="7691" y="28850"/>
                    <a:pt x="10108" y="28135"/>
                  </a:cubicBezTo>
                  <a:cubicBezTo>
                    <a:pt x="12573" y="27409"/>
                    <a:pt x="15121" y="26647"/>
                    <a:pt x="17526" y="25635"/>
                  </a:cubicBezTo>
                  <a:cubicBezTo>
                    <a:pt x="23324" y="23218"/>
                    <a:pt x="28480" y="19182"/>
                    <a:pt x="32456" y="13955"/>
                  </a:cubicBezTo>
                  <a:cubicBezTo>
                    <a:pt x="35671" y="9728"/>
                    <a:pt x="37933" y="4966"/>
                    <a:pt x="3910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876925" y="1069300"/>
              <a:ext cx="924225" cy="759050"/>
            </a:xfrm>
            <a:custGeom>
              <a:avLst/>
              <a:gdLst/>
              <a:ahLst/>
              <a:cxnLst/>
              <a:rect l="l" t="t" r="r" b="b"/>
              <a:pathLst>
                <a:path w="36969" h="30362" extrusionOk="0">
                  <a:moveTo>
                    <a:pt x="36802" y="1"/>
                  </a:moveTo>
                  <a:cubicBezTo>
                    <a:pt x="35612" y="4740"/>
                    <a:pt x="33421" y="9264"/>
                    <a:pt x="30361" y="13300"/>
                  </a:cubicBezTo>
                  <a:cubicBezTo>
                    <a:pt x="26396" y="18491"/>
                    <a:pt x="21265" y="22516"/>
                    <a:pt x="15490" y="24921"/>
                  </a:cubicBezTo>
                  <a:cubicBezTo>
                    <a:pt x="13085" y="25933"/>
                    <a:pt x="10549" y="26683"/>
                    <a:pt x="8084" y="27409"/>
                  </a:cubicBezTo>
                  <a:cubicBezTo>
                    <a:pt x="5655" y="28123"/>
                    <a:pt x="3143" y="28885"/>
                    <a:pt x="774" y="29862"/>
                  </a:cubicBezTo>
                  <a:cubicBezTo>
                    <a:pt x="536" y="29969"/>
                    <a:pt x="262" y="30076"/>
                    <a:pt x="0" y="30195"/>
                  </a:cubicBezTo>
                  <a:lnTo>
                    <a:pt x="0" y="30362"/>
                  </a:lnTo>
                  <a:cubicBezTo>
                    <a:pt x="286" y="30219"/>
                    <a:pt x="560" y="30100"/>
                    <a:pt x="833" y="30005"/>
                  </a:cubicBezTo>
                  <a:cubicBezTo>
                    <a:pt x="3203" y="29016"/>
                    <a:pt x="5715" y="28278"/>
                    <a:pt x="8120" y="27564"/>
                  </a:cubicBezTo>
                  <a:cubicBezTo>
                    <a:pt x="10597" y="26826"/>
                    <a:pt x="13145" y="26075"/>
                    <a:pt x="15550" y="25063"/>
                  </a:cubicBezTo>
                  <a:cubicBezTo>
                    <a:pt x="21336" y="22635"/>
                    <a:pt x="26503" y="18598"/>
                    <a:pt x="30480" y="13372"/>
                  </a:cubicBezTo>
                  <a:cubicBezTo>
                    <a:pt x="33564" y="9312"/>
                    <a:pt x="35766" y="4763"/>
                    <a:pt x="3696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876925" y="1069000"/>
              <a:ext cx="870950" cy="724525"/>
            </a:xfrm>
            <a:custGeom>
              <a:avLst/>
              <a:gdLst/>
              <a:ahLst/>
              <a:cxnLst/>
              <a:rect l="l" t="t" r="r" b="b"/>
              <a:pathLst>
                <a:path w="34838" h="28981" extrusionOk="0">
                  <a:moveTo>
                    <a:pt x="34671" y="1"/>
                  </a:moveTo>
                  <a:cubicBezTo>
                    <a:pt x="33457" y="4549"/>
                    <a:pt x="31325" y="8859"/>
                    <a:pt x="28385" y="12729"/>
                  </a:cubicBezTo>
                  <a:cubicBezTo>
                    <a:pt x="24420" y="17932"/>
                    <a:pt x="19288" y="21944"/>
                    <a:pt x="13514" y="24361"/>
                  </a:cubicBezTo>
                  <a:cubicBezTo>
                    <a:pt x="11120" y="25373"/>
                    <a:pt x="8573" y="26111"/>
                    <a:pt x="6096" y="26838"/>
                  </a:cubicBezTo>
                  <a:cubicBezTo>
                    <a:pt x="4072" y="27433"/>
                    <a:pt x="2012" y="28064"/>
                    <a:pt x="0" y="28826"/>
                  </a:cubicBezTo>
                  <a:lnTo>
                    <a:pt x="0" y="28981"/>
                  </a:lnTo>
                  <a:cubicBezTo>
                    <a:pt x="2024" y="28231"/>
                    <a:pt x="4108" y="27600"/>
                    <a:pt x="6144" y="26992"/>
                  </a:cubicBezTo>
                  <a:cubicBezTo>
                    <a:pt x="8620" y="26266"/>
                    <a:pt x="11156" y="25504"/>
                    <a:pt x="13573" y="24492"/>
                  </a:cubicBezTo>
                  <a:cubicBezTo>
                    <a:pt x="19360" y="22063"/>
                    <a:pt x="24527" y="18027"/>
                    <a:pt x="28504" y="12800"/>
                  </a:cubicBezTo>
                  <a:cubicBezTo>
                    <a:pt x="31456" y="8919"/>
                    <a:pt x="33623" y="4561"/>
                    <a:pt x="3483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876925" y="1069000"/>
              <a:ext cx="817375" cy="692675"/>
            </a:xfrm>
            <a:custGeom>
              <a:avLst/>
              <a:gdLst/>
              <a:ahLst/>
              <a:cxnLst/>
              <a:rect l="l" t="t" r="r" b="b"/>
              <a:pathLst>
                <a:path w="32695" h="27707" extrusionOk="0">
                  <a:moveTo>
                    <a:pt x="32528" y="1"/>
                  </a:moveTo>
                  <a:cubicBezTo>
                    <a:pt x="31278" y="4335"/>
                    <a:pt x="29218" y="8442"/>
                    <a:pt x="26396" y="12157"/>
                  </a:cubicBezTo>
                  <a:cubicBezTo>
                    <a:pt x="22443" y="17348"/>
                    <a:pt x="17312" y="21361"/>
                    <a:pt x="11537" y="23778"/>
                  </a:cubicBezTo>
                  <a:cubicBezTo>
                    <a:pt x="9132" y="24790"/>
                    <a:pt x="6596" y="25528"/>
                    <a:pt x="4120" y="26266"/>
                  </a:cubicBezTo>
                  <a:cubicBezTo>
                    <a:pt x="2762" y="26659"/>
                    <a:pt x="1381" y="27076"/>
                    <a:pt x="0" y="27540"/>
                  </a:cubicBezTo>
                  <a:lnTo>
                    <a:pt x="0" y="27707"/>
                  </a:lnTo>
                  <a:cubicBezTo>
                    <a:pt x="1381" y="27242"/>
                    <a:pt x="2786" y="26826"/>
                    <a:pt x="4167" y="26409"/>
                  </a:cubicBezTo>
                  <a:cubicBezTo>
                    <a:pt x="6632" y="25683"/>
                    <a:pt x="9180" y="24921"/>
                    <a:pt x="11597" y="23909"/>
                  </a:cubicBezTo>
                  <a:cubicBezTo>
                    <a:pt x="17383" y="21480"/>
                    <a:pt x="22550" y="17444"/>
                    <a:pt x="26515" y="12229"/>
                  </a:cubicBezTo>
                  <a:cubicBezTo>
                    <a:pt x="29349" y="8502"/>
                    <a:pt x="31444" y="4347"/>
                    <a:pt x="3269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876925" y="1069000"/>
              <a:ext cx="763500" cy="662025"/>
            </a:xfrm>
            <a:custGeom>
              <a:avLst/>
              <a:gdLst/>
              <a:ahLst/>
              <a:cxnLst/>
              <a:rect l="l" t="t" r="r" b="b"/>
              <a:pathLst>
                <a:path w="30540" h="26481" extrusionOk="0">
                  <a:moveTo>
                    <a:pt x="30373" y="1"/>
                  </a:moveTo>
                  <a:cubicBezTo>
                    <a:pt x="29123" y="4132"/>
                    <a:pt x="27099" y="8050"/>
                    <a:pt x="24420" y="11574"/>
                  </a:cubicBezTo>
                  <a:cubicBezTo>
                    <a:pt x="20467" y="16765"/>
                    <a:pt x="15323" y="20789"/>
                    <a:pt x="9549" y="23194"/>
                  </a:cubicBezTo>
                  <a:cubicBezTo>
                    <a:pt x="7156" y="24206"/>
                    <a:pt x="4608" y="24956"/>
                    <a:pt x="2143" y="25683"/>
                  </a:cubicBezTo>
                  <a:cubicBezTo>
                    <a:pt x="1441" y="25885"/>
                    <a:pt x="726" y="26099"/>
                    <a:pt x="0" y="26326"/>
                  </a:cubicBezTo>
                  <a:lnTo>
                    <a:pt x="0" y="26480"/>
                  </a:lnTo>
                  <a:cubicBezTo>
                    <a:pt x="726" y="26266"/>
                    <a:pt x="1453" y="26040"/>
                    <a:pt x="2167" y="25826"/>
                  </a:cubicBezTo>
                  <a:cubicBezTo>
                    <a:pt x="4643" y="25099"/>
                    <a:pt x="7179" y="24337"/>
                    <a:pt x="9596" y="23325"/>
                  </a:cubicBezTo>
                  <a:cubicBezTo>
                    <a:pt x="15383" y="20896"/>
                    <a:pt x="20550" y="16872"/>
                    <a:pt x="24527" y="11645"/>
                  </a:cubicBezTo>
                  <a:cubicBezTo>
                    <a:pt x="27230" y="8085"/>
                    <a:pt x="29254" y="4144"/>
                    <a:pt x="3054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876925" y="1069000"/>
              <a:ext cx="709025" cy="632850"/>
            </a:xfrm>
            <a:custGeom>
              <a:avLst/>
              <a:gdLst/>
              <a:ahLst/>
              <a:cxnLst/>
              <a:rect l="l" t="t" r="r" b="b"/>
              <a:pathLst>
                <a:path w="28361" h="25314" extrusionOk="0">
                  <a:moveTo>
                    <a:pt x="28206" y="1"/>
                  </a:moveTo>
                  <a:cubicBezTo>
                    <a:pt x="26932" y="3906"/>
                    <a:pt x="24991" y="7633"/>
                    <a:pt x="22431" y="10990"/>
                  </a:cubicBezTo>
                  <a:cubicBezTo>
                    <a:pt x="18467" y="16182"/>
                    <a:pt x="13335" y="20206"/>
                    <a:pt x="7560" y="22611"/>
                  </a:cubicBezTo>
                  <a:cubicBezTo>
                    <a:pt x="5167" y="23623"/>
                    <a:pt x="2619" y="24373"/>
                    <a:pt x="143" y="25099"/>
                  </a:cubicBezTo>
                  <a:cubicBezTo>
                    <a:pt x="107" y="25111"/>
                    <a:pt x="48" y="25123"/>
                    <a:pt x="0" y="25147"/>
                  </a:cubicBezTo>
                  <a:lnTo>
                    <a:pt x="0" y="25314"/>
                  </a:lnTo>
                  <a:cubicBezTo>
                    <a:pt x="60" y="25290"/>
                    <a:pt x="131" y="25266"/>
                    <a:pt x="191" y="25242"/>
                  </a:cubicBezTo>
                  <a:cubicBezTo>
                    <a:pt x="2667" y="24516"/>
                    <a:pt x="5203" y="23754"/>
                    <a:pt x="7620" y="22742"/>
                  </a:cubicBezTo>
                  <a:cubicBezTo>
                    <a:pt x="13406" y="20325"/>
                    <a:pt x="18574" y="16289"/>
                    <a:pt x="22550" y="11062"/>
                  </a:cubicBezTo>
                  <a:cubicBezTo>
                    <a:pt x="25122" y="7669"/>
                    <a:pt x="27087" y="3918"/>
                    <a:pt x="2836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876925" y="1069600"/>
              <a:ext cx="654850" cy="603075"/>
            </a:xfrm>
            <a:custGeom>
              <a:avLst/>
              <a:gdLst/>
              <a:ahLst/>
              <a:cxnLst/>
              <a:rect l="l" t="t" r="r" b="b"/>
              <a:pathLst>
                <a:path w="26194" h="24123" extrusionOk="0">
                  <a:moveTo>
                    <a:pt x="26027" y="1"/>
                  </a:moveTo>
                  <a:cubicBezTo>
                    <a:pt x="24765" y="3680"/>
                    <a:pt x="22884" y="7192"/>
                    <a:pt x="20443" y="10383"/>
                  </a:cubicBezTo>
                  <a:cubicBezTo>
                    <a:pt x="16490" y="15586"/>
                    <a:pt x="11359" y="19598"/>
                    <a:pt x="5584" y="22015"/>
                  </a:cubicBezTo>
                  <a:cubicBezTo>
                    <a:pt x="3762" y="22765"/>
                    <a:pt x="1869" y="23373"/>
                    <a:pt x="0" y="23956"/>
                  </a:cubicBezTo>
                  <a:lnTo>
                    <a:pt x="0" y="24123"/>
                  </a:lnTo>
                  <a:cubicBezTo>
                    <a:pt x="1893" y="23539"/>
                    <a:pt x="3810" y="22932"/>
                    <a:pt x="5644" y="22158"/>
                  </a:cubicBezTo>
                  <a:cubicBezTo>
                    <a:pt x="11430" y="19729"/>
                    <a:pt x="16597" y="15693"/>
                    <a:pt x="20562" y="10478"/>
                  </a:cubicBezTo>
                  <a:cubicBezTo>
                    <a:pt x="23027" y="7240"/>
                    <a:pt x="24908" y="3704"/>
                    <a:pt x="2619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876925" y="1069600"/>
              <a:ext cx="600075" cy="573025"/>
            </a:xfrm>
            <a:custGeom>
              <a:avLst/>
              <a:gdLst/>
              <a:ahLst/>
              <a:cxnLst/>
              <a:rect l="l" t="t" r="r" b="b"/>
              <a:pathLst>
                <a:path w="24003" h="22921" extrusionOk="0">
                  <a:moveTo>
                    <a:pt x="23836" y="1"/>
                  </a:moveTo>
                  <a:cubicBezTo>
                    <a:pt x="22574" y="3465"/>
                    <a:pt x="20776" y="6787"/>
                    <a:pt x="18467" y="9811"/>
                  </a:cubicBezTo>
                  <a:cubicBezTo>
                    <a:pt x="14514" y="15003"/>
                    <a:pt x="9370" y="19015"/>
                    <a:pt x="3596" y="21432"/>
                  </a:cubicBezTo>
                  <a:cubicBezTo>
                    <a:pt x="2417" y="21920"/>
                    <a:pt x="1214" y="22349"/>
                    <a:pt x="0" y="22754"/>
                  </a:cubicBezTo>
                  <a:lnTo>
                    <a:pt x="0" y="22920"/>
                  </a:lnTo>
                  <a:cubicBezTo>
                    <a:pt x="1226" y="22515"/>
                    <a:pt x="2453" y="22087"/>
                    <a:pt x="3655" y="21575"/>
                  </a:cubicBezTo>
                  <a:cubicBezTo>
                    <a:pt x="9442" y="19146"/>
                    <a:pt x="14609" y="15122"/>
                    <a:pt x="18586" y="9895"/>
                  </a:cubicBezTo>
                  <a:cubicBezTo>
                    <a:pt x="20907" y="6847"/>
                    <a:pt x="22741" y="3489"/>
                    <a:pt x="240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877200" y="1069000"/>
              <a:ext cx="545050" cy="541475"/>
            </a:xfrm>
            <a:custGeom>
              <a:avLst/>
              <a:gdLst/>
              <a:ahLst/>
              <a:cxnLst/>
              <a:rect l="l" t="t" r="r" b="b"/>
              <a:pathLst>
                <a:path w="21802" h="21659" extrusionOk="0">
                  <a:moveTo>
                    <a:pt x="21646" y="1"/>
                  </a:moveTo>
                  <a:cubicBezTo>
                    <a:pt x="20373" y="3287"/>
                    <a:pt x="18646" y="6395"/>
                    <a:pt x="16479" y="9252"/>
                  </a:cubicBezTo>
                  <a:cubicBezTo>
                    <a:pt x="12514" y="14443"/>
                    <a:pt x="7383" y="18468"/>
                    <a:pt x="1608" y="20873"/>
                  </a:cubicBezTo>
                  <a:cubicBezTo>
                    <a:pt x="1072" y="21099"/>
                    <a:pt x="537" y="21301"/>
                    <a:pt x="1" y="21504"/>
                  </a:cubicBezTo>
                  <a:lnTo>
                    <a:pt x="1" y="21658"/>
                  </a:lnTo>
                  <a:cubicBezTo>
                    <a:pt x="572" y="21456"/>
                    <a:pt x="1120" y="21242"/>
                    <a:pt x="1668" y="21004"/>
                  </a:cubicBezTo>
                  <a:cubicBezTo>
                    <a:pt x="7454" y="18575"/>
                    <a:pt x="12622" y="14550"/>
                    <a:pt x="16598" y="9324"/>
                  </a:cubicBezTo>
                  <a:cubicBezTo>
                    <a:pt x="18801" y="6430"/>
                    <a:pt x="20539" y="3299"/>
                    <a:pt x="218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876925" y="1069600"/>
              <a:ext cx="489650" cy="506650"/>
            </a:xfrm>
            <a:custGeom>
              <a:avLst/>
              <a:gdLst/>
              <a:ahLst/>
              <a:cxnLst/>
              <a:rect l="l" t="t" r="r" b="b"/>
              <a:pathLst>
                <a:path w="19586" h="20266" extrusionOk="0">
                  <a:moveTo>
                    <a:pt x="19419" y="1"/>
                  </a:moveTo>
                  <a:cubicBezTo>
                    <a:pt x="18205" y="3049"/>
                    <a:pt x="16550" y="5966"/>
                    <a:pt x="14490" y="8645"/>
                  </a:cubicBezTo>
                  <a:cubicBezTo>
                    <a:pt x="10620" y="13729"/>
                    <a:pt x="5620" y="17682"/>
                    <a:pt x="0" y="20110"/>
                  </a:cubicBezTo>
                  <a:lnTo>
                    <a:pt x="0" y="20265"/>
                  </a:lnTo>
                  <a:cubicBezTo>
                    <a:pt x="5667" y="17824"/>
                    <a:pt x="10716" y="13860"/>
                    <a:pt x="14609" y="8740"/>
                  </a:cubicBezTo>
                  <a:cubicBezTo>
                    <a:pt x="16681" y="6025"/>
                    <a:pt x="18348" y="3073"/>
                    <a:pt x="1958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876925" y="1069900"/>
              <a:ext cx="434300" cy="469125"/>
            </a:xfrm>
            <a:custGeom>
              <a:avLst/>
              <a:gdLst/>
              <a:ahLst/>
              <a:cxnLst/>
              <a:rect l="l" t="t" r="r" b="b"/>
              <a:pathLst>
                <a:path w="17372" h="18765" extrusionOk="0">
                  <a:moveTo>
                    <a:pt x="17205" y="1"/>
                  </a:moveTo>
                  <a:cubicBezTo>
                    <a:pt x="16014" y="2834"/>
                    <a:pt x="14430" y="5537"/>
                    <a:pt x="12513" y="8049"/>
                  </a:cubicBezTo>
                  <a:cubicBezTo>
                    <a:pt x="9108" y="12526"/>
                    <a:pt x="4822" y="16134"/>
                    <a:pt x="0" y="18586"/>
                  </a:cubicBezTo>
                  <a:lnTo>
                    <a:pt x="0" y="18765"/>
                  </a:lnTo>
                  <a:cubicBezTo>
                    <a:pt x="4870" y="16300"/>
                    <a:pt x="9192" y="12669"/>
                    <a:pt x="12633" y="8156"/>
                  </a:cubicBezTo>
                  <a:cubicBezTo>
                    <a:pt x="14573" y="5609"/>
                    <a:pt x="16157" y="2870"/>
                    <a:pt x="173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10800000">
            <a:off x="6289241" y="2726525"/>
            <a:ext cx="2854763" cy="2416971"/>
            <a:chOff x="5876925" y="1069000"/>
            <a:chExt cx="1135275" cy="961175"/>
          </a:xfrm>
        </p:grpSpPr>
        <p:sp>
          <p:nvSpPr>
            <p:cNvPr id="154" name="Google Shape;154;p5"/>
            <p:cNvSpPr/>
            <p:nvPr/>
          </p:nvSpPr>
          <p:spPr>
            <a:xfrm>
              <a:off x="5876925" y="1069900"/>
              <a:ext cx="1135275" cy="960275"/>
            </a:xfrm>
            <a:custGeom>
              <a:avLst/>
              <a:gdLst/>
              <a:ahLst/>
              <a:cxnLst/>
              <a:rect l="l" t="t" r="r" b="b"/>
              <a:pathLst>
                <a:path w="45411" h="38411" extrusionOk="0">
                  <a:moveTo>
                    <a:pt x="45244" y="1"/>
                  </a:moveTo>
                  <a:cubicBezTo>
                    <a:pt x="44244" y="5549"/>
                    <a:pt x="41862" y="10907"/>
                    <a:pt x="38291" y="15598"/>
                  </a:cubicBezTo>
                  <a:cubicBezTo>
                    <a:pt x="34338" y="20789"/>
                    <a:pt x="29194" y="24813"/>
                    <a:pt x="23420" y="27218"/>
                  </a:cubicBezTo>
                  <a:cubicBezTo>
                    <a:pt x="21026" y="28230"/>
                    <a:pt x="18479" y="28980"/>
                    <a:pt x="16014" y="29707"/>
                  </a:cubicBezTo>
                  <a:cubicBezTo>
                    <a:pt x="13585" y="30421"/>
                    <a:pt x="11073" y="31183"/>
                    <a:pt x="8703" y="32159"/>
                  </a:cubicBezTo>
                  <a:cubicBezTo>
                    <a:pt x="6322" y="33148"/>
                    <a:pt x="2631" y="35053"/>
                    <a:pt x="0" y="38172"/>
                  </a:cubicBezTo>
                  <a:lnTo>
                    <a:pt x="0" y="38410"/>
                  </a:lnTo>
                  <a:cubicBezTo>
                    <a:pt x="2619" y="35231"/>
                    <a:pt x="6358" y="33290"/>
                    <a:pt x="8763" y="32314"/>
                  </a:cubicBezTo>
                  <a:cubicBezTo>
                    <a:pt x="11132" y="31326"/>
                    <a:pt x="13645" y="30588"/>
                    <a:pt x="16062" y="29873"/>
                  </a:cubicBezTo>
                  <a:cubicBezTo>
                    <a:pt x="18526" y="29147"/>
                    <a:pt x="21074" y="28385"/>
                    <a:pt x="23479" y="27373"/>
                  </a:cubicBezTo>
                  <a:cubicBezTo>
                    <a:pt x="29277" y="24944"/>
                    <a:pt x="34433" y="20908"/>
                    <a:pt x="38410" y="15693"/>
                  </a:cubicBezTo>
                  <a:cubicBezTo>
                    <a:pt x="41993" y="10966"/>
                    <a:pt x="44398" y="5585"/>
                    <a:pt x="454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5877200" y="1069600"/>
              <a:ext cx="1082900" cy="895375"/>
            </a:xfrm>
            <a:custGeom>
              <a:avLst/>
              <a:gdLst/>
              <a:ahLst/>
              <a:cxnLst/>
              <a:rect l="l" t="t" r="r" b="b"/>
              <a:pathLst>
                <a:path w="43316" h="35815" extrusionOk="0">
                  <a:moveTo>
                    <a:pt x="43149" y="1"/>
                  </a:moveTo>
                  <a:cubicBezTo>
                    <a:pt x="42090" y="5359"/>
                    <a:pt x="39744" y="10502"/>
                    <a:pt x="36303" y="15026"/>
                  </a:cubicBezTo>
                  <a:cubicBezTo>
                    <a:pt x="32338" y="20229"/>
                    <a:pt x="27207" y="24242"/>
                    <a:pt x="21432" y="26659"/>
                  </a:cubicBezTo>
                  <a:cubicBezTo>
                    <a:pt x="19039" y="27671"/>
                    <a:pt x="16491" y="28409"/>
                    <a:pt x="14026" y="29135"/>
                  </a:cubicBezTo>
                  <a:cubicBezTo>
                    <a:pt x="11598" y="29850"/>
                    <a:pt x="9085" y="30612"/>
                    <a:pt x="6716" y="31600"/>
                  </a:cubicBezTo>
                  <a:cubicBezTo>
                    <a:pt x="4882" y="32350"/>
                    <a:pt x="2299" y="33648"/>
                    <a:pt x="1" y="35612"/>
                  </a:cubicBezTo>
                  <a:lnTo>
                    <a:pt x="1" y="35815"/>
                  </a:lnTo>
                  <a:cubicBezTo>
                    <a:pt x="2311" y="33814"/>
                    <a:pt x="4942" y="32505"/>
                    <a:pt x="6776" y="31743"/>
                  </a:cubicBezTo>
                  <a:cubicBezTo>
                    <a:pt x="9145" y="30755"/>
                    <a:pt x="11657" y="30016"/>
                    <a:pt x="14062" y="29302"/>
                  </a:cubicBezTo>
                  <a:cubicBezTo>
                    <a:pt x="16539" y="28576"/>
                    <a:pt x="19087" y="27814"/>
                    <a:pt x="21492" y="26802"/>
                  </a:cubicBezTo>
                  <a:cubicBezTo>
                    <a:pt x="27278" y="24373"/>
                    <a:pt x="32445" y="20349"/>
                    <a:pt x="36422" y="15122"/>
                  </a:cubicBezTo>
                  <a:cubicBezTo>
                    <a:pt x="39887" y="10562"/>
                    <a:pt x="42244" y="5382"/>
                    <a:pt x="433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5877200" y="1069000"/>
              <a:ext cx="1029925" cy="843300"/>
            </a:xfrm>
            <a:custGeom>
              <a:avLst/>
              <a:gdLst/>
              <a:ahLst/>
              <a:cxnLst/>
              <a:rect l="l" t="t" r="r" b="b"/>
              <a:pathLst>
                <a:path w="41197" h="33732" extrusionOk="0">
                  <a:moveTo>
                    <a:pt x="41030" y="1"/>
                  </a:moveTo>
                  <a:cubicBezTo>
                    <a:pt x="39934" y="5168"/>
                    <a:pt x="37625" y="10109"/>
                    <a:pt x="34327" y="14479"/>
                  </a:cubicBezTo>
                  <a:cubicBezTo>
                    <a:pt x="30362" y="19670"/>
                    <a:pt x="25230" y="23682"/>
                    <a:pt x="19456" y="26099"/>
                  </a:cubicBezTo>
                  <a:cubicBezTo>
                    <a:pt x="17063" y="27111"/>
                    <a:pt x="14515" y="27850"/>
                    <a:pt x="12038" y="28588"/>
                  </a:cubicBezTo>
                  <a:cubicBezTo>
                    <a:pt x="9621" y="29290"/>
                    <a:pt x="7097" y="30052"/>
                    <a:pt x="4740" y="31040"/>
                  </a:cubicBezTo>
                  <a:cubicBezTo>
                    <a:pt x="3430" y="31588"/>
                    <a:pt x="1715" y="32410"/>
                    <a:pt x="1" y="33553"/>
                  </a:cubicBezTo>
                  <a:lnTo>
                    <a:pt x="1" y="33731"/>
                  </a:lnTo>
                  <a:cubicBezTo>
                    <a:pt x="1727" y="32553"/>
                    <a:pt x="3466" y="31719"/>
                    <a:pt x="4799" y="31171"/>
                  </a:cubicBezTo>
                  <a:cubicBezTo>
                    <a:pt x="7157" y="30183"/>
                    <a:pt x="9681" y="29445"/>
                    <a:pt x="12086" y="28731"/>
                  </a:cubicBezTo>
                  <a:cubicBezTo>
                    <a:pt x="14562" y="28004"/>
                    <a:pt x="17098" y="27242"/>
                    <a:pt x="19515" y="26230"/>
                  </a:cubicBezTo>
                  <a:cubicBezTo>
                    <a:pt x="25302" y="23801"/>
                    <a:pt x="30469" y="19765"/>
                    <a:pt x="34446" y="14550"/>
                  </a:cubicBezTo>
                  <a:cubicBezTo>
                    <a:pt x="37779" y="10157"/>
                    <a:pt x="40077" y="5180"/>
                    <a:pt x="4119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5876925" y="1069600"/>
              <a:ext cx="977525" cy="798350"/>
            </a:xfrm>
            <a:custGeom>
              <a:avLst/>
              <a:gdLst/>
              <a:ahLst/>
              <a:cxnLst/>
              <a:rect l="l" t="t" r="r" b="b"/>
              <a:pathLst>
                <a:path w="39101" h="31934" extrusionOk="0">
                  <a:moveTo>
                    <a:pt x="38933" y="1"/>
                  </a:moveTo>
                  <a:cubicBezTo>
                    <a:pt x="37790" y="4942"/>
                    <a:pt x="35540" y="9669"/>
                    <a:pt x="32337" y="13872"/>
                  </a:cubicBezTo>
                  <a:cubicBezTo>
                    <a:pt x="28385" y="19063"/>
                    <a:pt x="23241" y="23087"/>
                    <a:pt x="17466" y="25492"/>
                  </a:cubicBezTo>
                  <a:cubicBezTo>
                    <a:pt x="15073" y="26504"/>
                    <a:pt x="12525" y="27254"/>
                    <a:pt x="10061" y="27980"/>
                  </a:cubicBezTo>
                  <a:cubicBezTo>
                    <a:pt x="7632" y="28695"/>
                    <a:pt x="5120" y="29445"/>
                    <a:pt x="2750" y="30433"/>
                  </a:cubicBezTo>
                  <a:cubicBezTo>
                    <a:pt x="1953" y="30755"/>
                    <a:pt x="1012" y="31207"/>
                    <a:pt x="0" y="31755"/>
                  </a:cubicBezTo>
                  <a:lnTo>
                    <a:pt x="0" y="31933"/>
                  </a:lnTo>
                  <a:cubicBezTo>
                    <a:pt x="1024" y="31374"/>
                    <a:pt x="1988" y="30921"/>
                    <a:pt x="2810" y="30576"/>
                  </a:cubicBezTo>
                  <a:cubicBezTo>
                    <a:pt x="5179" y="29600"/>
                    <a:pt x="7691" y="28850"/>
                    <a:pt x="10108" y="28135"/>
                  </a:cubicBezTo>
                  <a:cubicBezTo>
                    <a:pt x="12573" y="27409"/>
                    <a:pt x="15121" y="26647"/>
                    <a:pt x="17526" y="25635"/>
                  </a:cubicBezTo>
                  <a:cubicBezTo>
                    <a:pt x="23324" y="23218"/>
                    <a:pt x="28480" y="19182"/>
                    <a:pt x="32456" y="13955"/>
                  </a:cubicBezTo>
                  <a:cubicBezTo>
                    <a:pt x="35671" y="9728"/>
                    <a:pt x="37933" y="4966"/>
                    <a:pt x="3910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876925" y="1069300"/>
              <a:ext cx="924225" cy="759050"/>
            </a:xfrm>
            <a:custGeom>
              <a:avLst/>
              <a:gdLst/>
              <a:ahLst/>
              <a:cxnLst/>
              <a:rect l="l" t="t" r="r" b="b"/>
              <a:pathLst>
                <a:path w="36969" h="30362" extrusionOk="0">
                  <a:moveTo>
                    <a:pt x="36802" y="1"/>
                  </a:moveTo>
                  <a:cubicBezTo>
                    <a:pt x="35612" y="4740"/>
                    <a:pt x="33421" y="9264"/>
                    <a:pt x="30361" y="13300"/>
                  </a:cubicBezTo>
                  <a:cubicBezTo>
                    <a:pt x="26396" y="18491"/>
                    <a:pt x="21265" y="22516"/>
                    <a:pt x="15490" y="24921"/>
                  </a:cubicBezTo>
                  <a:cubicBezTo>
                    <a:pt x="13085" y="25933"/>
                    <a:pt x="10549" y="26683"/>
                    <a:pt x="8084" y="27409"/>
                  </a:cubicBezTo>
                  <a:cubicBezTo>
                    <a:pt x="5655" y="28123"/>
                    <a:pt x="3143" y="28885"/>
                    <a:pt x="774" y="29862"/>
                  </a:cubicBezTo>
                  <a:cubicBezTo>
                    <a:pt x="536" y="29969"/>
                    <a:pt x="262" y="30076"/>
                    <a:pt x="0" y="30195"/>
                  </a:cubicBezTo>
                  <a:lnTo>
                    <a:pt x="0" y="30362"/>
                  </a:lnTo>
                  <a:cubicBezTo>
                    <a:pt x="286" y="30219"/>
                    <a:pt x="560" y="30100"/>
                    <a:pt x="833" y="30005"/>
                  </a:cubicBezTo>
                  <a:cubicBezTo>
                    <a:pt x="3203" y="29016"/>
                    <a:pt x="5715" y="28278"/>
                    <a:pt x="8120" y="27564"/>
                  </a:cubicBezTo>
                  <a:cubicBezTo>
                    <a:pt x="10597" y="26826"/>
                    <a:pt x="13145" y="26075"/>
                    <a:pt x="15550" y="25063"/>
                  </a:cubicBezTo>
                  <a:cubicBezTo>
                    <a:pt x="21336" y="22635"/>
                    <a:pt x="26503" y="18598"/>
                    <a:pt x="30480" y="13372"/>
                  </a:cubicBezTo>
                  <a:cubicBezTo>
                    <a:pt x="33564" y="9312"/>
                    <a:pt x="35766" y="4763"/>
                    <a:pt x="3696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5876925" y="1069000"/>
              <a:ext cx="870950" cy="724525"/>
            </a:xfrm>
            <a:custGeom>
              <a:avLst/>
              <a:gdLst/>
              <a:ahLst/>
              <a:cxnLst/>
              <a:rect l="l" t="t" r="r" b="b"/>
              <a:pathLst>
                <a:path w="34838" h="28981" extrusionOk="0">
                  <a:moveTo>
                    <a:pt x="34671" y="1"/>
                  </a:moveTo>
                  <a:cubicBezTo>
                    <a:pt x="33457" y="4549"/>
                    <a:pt x="31325" y="8859"/>
                    <a:pt x="28385" y="12729"/>
                  </a:cubicBezTo>
                  <a:cubicBezTo>
                    <a:pt x="24420" y="17932"/>
                    <a:pt x="19288" y="21944"/>
                    <a:pt x="13514" y="24361"/>
                  </a:cubicBezTo>
                  <a:cubicBezTo>
                    <a:pt x="11120" y="25373"/>
                    <a:pt x="8573" y="26111"/>
                    <a:pt x="6096" y="26838"/>
                  </a:cubicBezTo>
                  <a:cubicBezTo>
                    <a:pt x="4072" y="27433"/>
                    <a:pt x="2012" y="28064"/>
                    <a:pt x="0" y="28826"/>
                  </a:cubicBezTo>
                  <a:lnTo>
                    <a:pt x="0" y="28981"/>
                  </a:lnTo>
                  <a:cubicBezTo>
                    <a:pt x="2024" y="28231"/>
                    <a:pt x="4108" y="27600"/>
                    <a:pt x="6144" y="26992"/>
                  </a:cubicBezTo>
                  <a:cubicBezTo>
                    <a:pt x="8620" y="26266"/>
                    <a:pt x="11156" y="25504"/>
                    <a:pt x="13573" y="24492"/>
                  </a:cubicBezTo>
                  <a:cubicBezTo>
                    <a:pt x="19360" y="22063"/>
                    <a:pt x="24527" y="18027"/>
                    <a:pt x="28504" y="12800"/>
                  </a:cubicBezTo>
                  <a:cubicBezTo>
                    <a:pt x="31456" y="8919"/>
                    <a:pt x="33623" y="4561"/>
                    <a:pt x="3483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876925" y="1069000"/>
              <a:ext cx="817375" cy="692675"/>
            </a:xfrm>
            <a:custGeom>
              <a:avLst/>
              <a:gdLst/>
              <a:ahLst/>
              <a:cxnLst/>
              <a:rect l="l" t="t" r="r" b="b"/>
              <a:pathLst>
                <a:path w="32695" h="27707" extrusionOk="0">
                  <a:moveTo>
                    <a:pt x="32528" y="1"/>
                  </a:moveTo>
                  <a:cubicBezTo>
                    <a:pt x="31278" y="4335"/>
                    <a:pt x="29218" y="8442"/>
                    <a:pt x="26396" y="12157"/>
                  </a:cubicBezTo>
                  <a:cubicBezTo>
                    <a:pt x="22443" y="17348"/>
                    <a:pt x="17312" y="21361"/>
                    <a:pt x="11537" y="23778"/>
                  </a:cubicBezTo>
                  <a:cubicBezTo>
                    <a:pt x="9132" y="24790"/>
                    <a:pt x="6596" y="25528"/>
                    <a:pt x="4120" y="26266"/>
                  </a:cubicBezTo>
                  <a:cubicBezTo>
                    <a:pt x="2762" y="26659"/>
                    <a:pt x="1381" y="27076"/>
                    <a:pt x="0" y="27540"/>
                  </a:cubicBezTo>
                  <a:lnTo>
                    <a:pt x="0" y="27707"/>
                  </a:lnTo>
                  <a:cubicBezTo>
                    <a:pt x="1381" y="27242"/>
                    <a:pt x="2786" y="26826"/>
                    <a:pt x="4167" y="26409"/>
                  </a:cubicBezTo>
                  <a:cubicBezTo>
                    <a:pt x="6632" y="25683"/>
                    <a:pt x="9180" y="24921"/>
                    <a:pt x="11597" y="23909"/>
                  </a:cubicBezTo>
                  <a:cubicBezTo>
                    <a:pt x="17383" y="21480"/>
                    <a:pt x="22550" y="17444"/>
                    <a:pt x="26515" y="12229"/>
                  </a:cubicBezTo>
                  <a:cubicBezTo>
                    <a:pt x="29349" y="8502"/>
                    <a:pt x="31444" y="4347"/>
                    <a:pt x="3269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876925" y="1069000"/>
              <a:ext cx="763500" cy="662025"/>
            </a:xfrm>
            <a:custGeom>
              <a:avLst/>
              <a:gdLst/>
              <a:ahLst/>
              <a:cxnLst/>
              <a:rect l="l" t="t" r="r" b="b"/>
              <a:pathLst>
                <a:path w="30540" h="26481" extrusionOk="0">
                  <a:moveTo>
                    <a:pt x="30373" y="1"/>
                  </a:moveTo>
                  <a:cubicBezTo>
                    <a:pt x="29123" y="4132"/>
                    <a:pt x="27099" y="8050"/>
                    <a:pt x="24420" y="11574"/>
                  </a:cubicBezTo>
                  <a:cubicBezTo>
                    <a:pt x="20467" y="16765"/>
                    <a:pt x="15323" y="20789"/>
                    <a:pt x="9549" y="23194"/>
                  </a:cubicBezTo>
                  <a:cubicBezTo>
                    <a:pt x="7156" y="24206"/>
                    <a:pt x="4608" y="24956"/>
                    <a:pt x="2143" y="25683"/>
                  </a:cubicBezTo>
                  <a:cubicBezTo>
                    <a:pt x="1441" y="25885"/>
                    <a:pt x="726" y="26099"/>
                    <a:pt x="0" y="26326"/>
                  </a:cubicBezTo>
                  <a:lnTo>
                    <a:pt x="0" y="26480"/>
                  </a:lnTo>
                  <a:cubicBezTo>
                    <a:pt x="726" y="26266"/>
                    <a:pt x="1453" y="26040"/>
                    <a:pt x="2167" y="25826"/>
                  </a:cubicBezTo>
                  <a:cubicBezTo>
                    <a:pt x="4643" y="25099"/>
                    <a:pt x="7179" y="24337"/>
                    <a:pt x="9596" y="23325"/>
                  </a:cubicBezTo>
                  <a:cubicBezTo>
                    <a:pt x="15383" y="20896"/>
                    <a:pt x="20550" y="16872"/>
                    <a:pt x="24527" y="11645"/>
                  </a:cubicBezTo>
                  <a:cubicBezTo>
                    <a:pt x="27230" y="8085"/>
                    <a:pt x="29254" y="4144"/>
                    <a:pt x="3054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5876925" y="1069000"/>
              <a:ext cx="709025" cy="632850"/>
            </a:xfrm>
            <a:custGeom>
              <a:avLst/>
              <a:gdLst/>
              <a:ahLst/>
              <a:cxnLst/>
              <a:rect l="l" t="t" r="r" b="b"/>
              <a:pathLst>
                <a:path w="28361" h="25314" extrusionOk="0">
                  <a:moveTo>
                    <a:pt x="28206" y="1"/>
                  </a:moveTo>
                  <a:cubicBezTo>
                    <a:pt x="26932" y="3906"/>
                    <a:pt x="24991" y="7633"/>
                    <a:pt x="22431" y="10990"/>
                  </a:cubicBezTo>
                  <a:cubicBezTo>
                    <a:pt x="18467" y="16182"/>
                    <a:pt x="13335" y="20206"/>
                    <a:pt x="7560" y="22611"/>
                  </a:cubicBezTo>
                  <a:cubicBezTo>
                    <a:pt x="5167" y="23623"/>
                    <a:pt x="2619" y="24373"/>
                    <a:pt x="143" y="25099"/>
                  </a:cubicBezTo>
                  <a:cubicBezTo>
                    <a:pt x="107" y="25111"/>
                    <a:pt x="48" y="25123"/>
                    <a:pt x="0" y="25147"/>
                  </a:cubicBezTo>
                  <a:lnTo>
                    <a:pt x="0" y="25314"/>
                  </a:lnTo>
                  <a:cubicBezTo>
                    <a:pt x="60" y="25290"/>
                    <a:pt x="131" y="25266"/>
                    <a:pt x="191" y="25242"/>
                  </a:cubicBezTo>
                  <a:cubicBezTo>
                    <a:pt x="2667" y="24516"/>
                    <a:pt x="5203" y="23754"/>
                    <a:pt x="7620" y="22742"/>
                  </a:cubicBezTo>
                  <a:cubicBezTo>
                    <a:pt x="13406" y="20325"/>
                    <a:pt x="18574" y="16289"/>
                    <a:pt x="22550" y="11062"/>
                  </a:cubicBezTo>
                  <a:cubicBezTo>
                    <a:pt x="25122" y="7669"/>
                    <a:pt x="27087" y="3918"/>
                    <a:pt x="2836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876925" y="1069600"/>
              <a:ext cx="654850" cy="603075"/>
            </a:xfrm>
            <a:custGeom>
              <a:avLst/>
              <a:gdLst/>
              <a:ahLst/>
              <a:cxnLst/>
              <a:rect l="l" t="t" r="r" b="b"/>
              <a:pathLst>
                <a:path w="26194" h="24123" extrusionOk="0">
                  <a:moveTo>
                    <a:pt x="26027" y="1"/>
                  </a:moveTo>
                  <a:cubicBezTo>
                    <a:pt x="24765" y="3680"/>
                    <a:pt x="22884" y="7192"/>
                    <a:pt x="20443" y="10383"/>
                  </a:cubicBezTo>
                  <a:cubicBezTo>
                    <a:pt x="16490" y="15586"/>
                    <a:pt x="11359" y="19598"/>
                    <a:pt x="5584" y="22015"/>
                  </a:cubicBezTo>
                  <a:cubicBezTo>
                    <a:pt x="3762" y="22765"/>
                    <a:pt x="1869" y="23373"/>
                    <a:pt x="0" y="23956"/>
                  </a:cubicBezTo>
                  <a:lnTo>
                    <a:pt x="0" y="24123"/>
                  </a:lnTo>
                  <a:cubicBezTo>
                    <a:pt x="1893" y="23539"/>
                    <a:pt x="3810" y="22932"/>
                    <a:pt x="5644" y="22158"/>
                  </a:cubicBezTo>
                  <a:cubicBezTo>
                    <a:pt x="11430" y="19729"/>
                    <a:pt x="16597" y="15693"/>
                    <a:pt x="20562" y="10478"/>
                  </a:cubicBezTo>
                  <a:cubicBezTo>
                    <a:pt x="23027" y="7240"/>
                    <a:pt x="24908" y="3704"/>
                    <a:pt x="2619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876925" y="1069600"/>
              <a:ext cx="600075" cy="573025"/>
            </a:xfrm>
            <a:custGeom>
              <a:avLst/>
              <a:gdLst/>
              <a:ahLst/>
              <a:cxnLst/>
              <a:rect l="l" t="t" r="r" b="b"/>
              <a:pathLst>
                <a:path w="24003" h="22921" extrusionOk="0">
                  <a:moveTo>
                    <a:pt x="23836" y="1"/>
                  </a:moveTo>
                  <a:cubicBezTo>
                    <a:pt x="22574" y="3465"/>
                    <a:pt x="20776" y="6787"/>
                    <a:pt x="18467" y="9811"/>
                  </a:cubicBezTo>
                  <a:cubicBezTo>
                    <a:pt x="14514" y="15003"/>
                    <a:pt x="9370" y="19015"/>
                    <a:pt x="3596" y="21432"/>
                  </a:cubicBezTo>
                  <a:cubicBezTo>
                    <a:pt x="2417" y="21920"/>
                    <a:pt x="1214" y="22349"/>
                    <a:pt x="0" y="22754"/>
                  </a:cubicBezTo>
                  <a:lnTo>
                    <a:pt x="0" y="22920"/>
                  </a:lnTo>
                  <a:cubicBezTo>
                    <a:pt x="1226" y="22515"/>
                    <a:pt x="2453" y="22087"/>
                    <a:pt x="3655" y="21575"/>
                  </a:cubicBezTo>
                  <a:cubicBezTo>
                    <a:pt x="9442" y="19146"/>
                    <a:pt x="14609" y="15122"/>
                    <a:pt x="18586" y="9895"/>
                  </a:cubicBezTo>
                  <a:cubicBezTo>
                    <a:pt x="20907" y="6847"/>
                    <a:pt x="22741" y="3489"/>
                    <a:pt x="240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5877200" y="1069000"/>
              <a:ext cx="545050" cy="541475"/>
            </a:xfrm>
            <a:custGeom>
              <a:avLst/>
              <a:gdLst/>
              <a:ahLst/>
              <a:cxnLst/>
              <a:rect l="l" t="t" r="r" b="b"/>
              <a:pathLst>
                <a:path w="21802" h="21659" extrusionOk="0">
                  <a:moveTo>
                    <a:pt x="21646" y="1"/>
                  </a:moveTo>
                  <a:cubicBezTo>
                    <a:pt x="20373" y="3287"/>
                    <a:pt x="18646" y="6395"/>
                    <a:pt x="16479" y="9252"/>
                  </a:cubicBezTo>
                  <a:cubicBezTo>
                    <a:pt x="12514" y="14443"/>
                    <a:pt x="7383" y="18468"/>
                    <a:pt x="1608" y="20873"/>
                  </a:cubicBezTo>
                  <a:cubicBezTo>
                    <a:pt x="1072" y="21099"/>
                    <a:pt x="537" y="21301"/>
                    <a:pt x="1" y="21504"/>
                  </a:cubicBezTo>
                  <a:lnTo>
                    <a:pt x="1" y="21658"/>
                  </a:lnTo>
                  <a:cubicBezTo>
                    <a:pt x="572" y="21456"/>
                    <a:pt x="1120" y="21242"/>
                    <a:pt x="1668" y="21004"/>
                  </a:cubicBezTo>
                  <a:cubicBezTo>
                    <a:pt x="7454" y="18575"/>
                    <a:pt x="12622" y="14550"/>
                    <a:pt x="16598" y="9324"/>
                  </a:cubicBezTo>
                  <a:cubicBezTo>
                    <a:pt x="18801" y="6430"/>
                    <a:pt x="20539" y="3299"/>
                    <a:pt x="218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5876925" y="1069600"/>
              <a:ext cx="489650" cy="506650"/>
            </a:xfrm>
            <a:custGeom>
              <a:avLst/>
              <a:gdLst/>
              <a:ahLst/>
              <a:cxnLst/>
              <a:rect l="l" t="t" r="r" b="b"/>
              <a:pathLst>
                <a:path w="19586" h="20266" extrusionOk="0">
                  <a:moveTo>
                    <a:pt x="19419" y="1"/>
                  </a:moveTo>
                  <a:cubicBezTo>
                    <a:pt x="18205" y="3049"/>
                    <a:pt x="16550" y="5966"/>
                    <a:pt x="14490" y="8645"/>
                  </a:cubicBezTo>
                  <a:cubicBezTo>
                    <a:pt x="10620" y="13729"/>
                    <a:pt x="5620" y="17682"/>
                    <a:pt x="0" y="20110"/>
                  </a:cubicBezTo>
                  <a:lnTo>
                    <a:pt x="0" y="20265"/>
                  </a:lnTo>
                  <a:cubicBezTo>
                    <a:pt x="5667" y="17824"/>
                    <a:pt x="10716" y="13860"/>
                    <a:pt x="14609" y="8740"/>
                  </a:cubicBezTo>
                  <a:cubicBezTo>
                    <a:pt x="16681" y="6025"/>
                    <a:pt x="18348" y="3073"/>
                    <a:pt x="1958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5876925" y="1069900"/>
              <a:ext cx="434300" cy="469125"/>
            </a:xfrm>
            <a:custGeom>
              <a:avLst/>
              <a:gdLst/>
              <a:ahLst/>
              <a:cxnLst/>
              <a:rect l="l" t="t" r="r" b="b"/>
              <a:pathLst>
                <a:path w="17372" h="18765" extrusionOk="0">
                  <a:moveTo>
                    <a:pt x="17205" y="1"/>
                  </a:moveTo>
                  <a:cubicBezTo>
                    <a:pt x="16014" y="2834"/>
                    <a:pt x="14430" y="5537"/>
                    <a:pt x="12513" y="8049"/>
                  </a:cubicBezTo>
                  <a:cubicBezTo>
                    <a:pt x="9108" y="12526"/>
                    <a:pt x="4822" y="16134"/>
                    <a:pt x="0" y="18586"/>
                  </a:cubicBezTo>
                  <a:lnTo>
                    <a:pt x="0" y="18765"/>
                  </a:lnTo>
                  <a:cubicBezTo>
                    <a:pt x="4870" y="16300"/>
                    <a:pt x="9192" y="12669"/>
                    <a:pt x="12633" y="8156"/>
                  </a:cubicBezTo>
                  <a:cubicBezTo>
                    <a:pt x="14573" y="5609"/>
                    <a:pt x="16157" y="2870"/>
                    <a:pt x="173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title" idx="2"/>
          </p:nvPr>
        </p:nvSpPr>
        <p:spPr>
          <a:xfrm>
            <a:off x="1596600" y="2832675"/>
            <a:ext cx="2742600" cy="5589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title" idx="3"/>
          </p:nvPr>
        </p:nvSpPr>
        <p:spPr>
          <a:xfrm>
            <a:off x="4873197" y="2832684"/>
            <a:ext cx="2742600" cy="5589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5"/>
          <p:cNvSpPr txBox="1">
            <a:spLocks noGrp="1"/>
          </p:cNvSpPr>
          <p:nvPr>
            <p:ph type="subTitle" idx="1"/>
          </p:nvPr>
        </p:nvSpPr>
        <p:spPr>
          <a:xfrm>
            <a:off x="4873200" y="3320313"/>
            <a:ext cx="2742600" cy="10107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subTitle" idx="4"/>
          </p:nvPr>
        </p:nvSpPr>
        <p:spPr>
          <a:xfrm>
            <a:off x="1596600" y="3320317"/>
            <a:ext cx="2742600" cy="10107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7" name="Google Shape;1747;p41"/>
          <p:cNvGrpSpPr/>
          <p:nvPr/>
        </p:nvGrpSpPr>
        <p:grpSpPr>
          <a:xfrm flipH="1">
            <a:off x="-11397" y="3441608"/>
            <a:ext cx="2140568" cy="1701902"/>
            <a:chOff x="5005075" y="2239400"/>
            <a:chExt cx="749525" cy="595925"/>
          </a:xfrm>
        </p:grpSpPr>
        <p:sp>
          <p:nvSpPr>
            <p:cNvPr id="1748" name="Google Shape;1748;p41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1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1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1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1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1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1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1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1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1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1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1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1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1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2" name="Google Shape;1762;p41"/>
          <p:cNvSpPr/>
          <p:nvPr/>
        </p:nvSpPr>
        <p:spPr>
          <a:xfrm>
            <a:off x="719850" y="3163520"/>
            <a:ext cx="2272200" cy="102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41"/>
          <p:cNvSpPr/>
          <p:nvPr/>
        </p:nvSpPr>
        <p:spPr>
          <a:xfrm>
            <a:off x="3435900" y="3163520"/>
            <a:ext cx="2272200" cy="102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41"/>
          <p:cNvSpPr/>
          <p:nvPr/>
        </p:nvSpPr>
        <p:spPr>
          <a:xfrm>
            <a:off x="6151800" y="3163520"/>
            <a:ext cx="2272200" cy="102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41"/>
          <p:cNvSpPr/>
          <p:nvPr/>
        </p:nvSpPr>
        <p:spPr>
          <a:xfrm>
            <a:off x="1014300" y="1332338"/>
            <a:ext cx="1701900" cy="1701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41"/>
          <p:cNvSpPr/>
          <p:nvPr/>
        </p:nvSpPr>
        <p:spPr>
          <a:xfrm>
            <a:off x="3721050" y="1332338"/>
            <a:ext cx="1701900" cy="1701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41"/>
          <p:cNvSpPr/>
          <p:nvPr/>
        </p:nvSpPr>
        <p:spPr>
          <a:xfrm>
            <a:off x="6427800" y="1332338"/>
            <a:ext cx="1701900" cy="1701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8" name="Google Shape;1768;p41"/>
          <p:cNvGrpSpPr/>
          <p:nvPr/>
        </p:nvGrpSpPr>
        <p:grpSpPr>
          <a:xfrm rot="-5400000">
            <a:off x="6764145" y="14501"/>
            <a:ext cx="2394066" cy="2365402"/>
            <a:chOff x="3884100" y="2447750"/>
            <a:chExt cx="843575" cy="833475"/>
          </a:xfrm>
        </p:grpSpPr>
        <p:sp>
          <p:nvSpPr>
            <p:cNvPr id="1769" name="Google Shape;1769;p4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41"/>
          <p:cNvGrpSpPr/>
          <p:nvPr/>
        </p:nvGrpSpPr>
        <p:grpSpPr>
          <a:xfrm rot="5400000" flipH="1">
            <a:off x="-14205" y="14501"/>
            <a:ext cx="2394066" cy="2365402"/>
            <a:chOff x="3884100" y="2447750"/>
            <a:chExt cx="843575" cy="833475"/>
          </a:xfrm>
        </p:grpSpPr>
        <p:sp>
          <p:nvSpPr>
            <p:cNvPr id="1790" name="Google Shape;1790;p4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41"/>
          <p:cNvGrpSpPr/>
          <p:nvPr/>
        </p:nvGrpSpPr>
        <p:grpSpPr>
          <a:xfrm>
            <a:off x="7014828" y="3441608"/>
            <a:ext cx="2140568" cy="1701902"/>
            <a:chOff x="5005075" y="2239400"/>
            <a:chExt cx="749525" cy="595925"/>
          </a:xfrm>
        </p:grpSpPr>
        <p:sp>
          <p:nvSpPr>
            <p:cNvPr id="1811" name="Google Shape;1811;p41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1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1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1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5" name="Google Shape;182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26" name="Google Shape;1826;p41"/>
          <p:cNvSpPr txBox="1">
            <a:spLocks noGrp="1"/>
          </p:cNvSpPr>
          <p:nvPr>
            <p:ph type="title" idx="2"/>
          </p:nvPr>
        </p:nvSpPr>
        <p:spPr>
          <a:xfrm>
            <a:off x="738300" y="3163525"/>
            <a:ext cx="225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7" name="Google Shape;1827;p41"/>
          <p:cNvSpPr txBox="1">
            <a:spLocks noGrp="1"/>
          </p:cNvSpPr>
          <p:nvPr>
            <p:ph type="subTitle" idx="1"/>
          </p:nvPr>
        </p:nvSpPr>
        <p:spPr>
          <a:xfrm>
            <a:off x="738300" y="3573977"/>
            <a:ext cx="22539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8" name="Google Shape;1828;p41"/>
          <p:cNvSpPr txBox="1">
            <a:spLocks noGrp="1"/>
          </p:cNvSpPr>
          <p:nvPr>
            <p:ph type="title" idx="3"/>
          </p:nvPr>
        </p:nvSpPr>
        <p:spPr>
          <a:xfrm>
            <a:off x="3445088" y="3163525"/>
            <a:ext cx="225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9" name="Google Shape;1829;p41"/>
          <p:cNvSpPr txBox="1">
            <a:spLocks noGrp="1"/>
          </p:cNvSpPr>
          <p:nvPr>
            <p:ph type="subTitle" idx="4"/>
          </p:nvPr>
        </p:nvSpPr>
        <p:spPr>
          <a:xfrm>
            <a:off x="3445088" y="3573977"/>
            <a:ext cx="22539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0" name="Google Shape;1830;p41"/>
          <p:cNvSpPr txBox="1">
            <a:spLocks noGrp="1"/>
          </p:cNvSpPr>
          <p:nvPr>
            <p:ph type="title" idx="5"/>
          </p:nvPr>
        </p:nvSpPr>
        <p:spPr>
          <a:xfrm>
            <a:off x="6151950" y="3163525"/>
            <a:ext cx="225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31" name="Google Shape;1831;p41"/>
          <p:cNvSpPr txBox="1">
            <a:spLocks noGrp="1"/>
          </p:cNvSpPr>
          <p:nvPr>
            <p:ph type="subTitle" idx="6"/>
          </p:nvPr>
        </p:nvSpPr>
        <p:spPr>
          <a:xfrm>
            <a:off x="6151951" y="3573977"/>
            <a:ext cx="22539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30"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3" name="Google Shape;1833;p42"/>
          <p:cNvGrpSpPr/>
          <p:nvPr/>
        </p:nvGrpSpPr>
        <p:grpSpPr>
          <a:xfrm rot="5400000">
            <a:off x="6561538" y="2566414"/>
            <a:ext cx="1412219" cy="3741959"/>
            <a:chOff x="2771175" y="2473050"/>
            <a:chExt cx="613475" cy="1625525"/>
          </a:xfrm>
        </p:grpSpPr>
        <p:sp>
          <p:nvSpPr>
            <p:cNvPr id="1834" name="Google Shape;1834;p42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2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2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2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2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9" name="Google Shape;1849;p42"/>
          <p:cNvGrpSpPr/>
          <p:nvPr/>
        </p:nvGrpSpPr>
        <p:grpSpPr>
          <a:xfrm rot="-5400000">
            <a:off x="1164863" y="-1183736"/>
            <a:ext cx="1412219" cy="3741959"/>
            <a:chOff x="2771175" y="2473050"/>
            <a:chExt cx="613475" cy="1625525"/>
          </a:xfrm>
        </p:grpSpPr>
        <p:sp>
          <p:nvSpPr>
            <p:cNvPr id="1850" name="Google Shape;1850;p42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5" name="Google Shape;1865;p42"/>
          <p:cNvSpPr txBox="1">
            <a:spLocks noGrp="1"/>
          </p:cNvSpPr>
          <p:nvPr>
            <p:ph type="title"/>
          </p:nvPr>
        </p:nvSpPr>
        <p:spPr>
          <a:xfrm>
            <a:off x="2351662" y="3136118"/>
            <a:ext cx="2095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6" name="Google Shape;1866;p42"/>
          <p:cNvSpPr txBox="1">
            <a:spLocks noGrp="1"/>
          </p:cNvSpPr>
          <p:nvPr>
            <p:ph type="subTitle" idx="1"/>
          </p:nvPr>
        </p:nvSpPr>
        <p:spPr>
          <a:xfrm>
            <a:off x="2351662" y="3546569"/>
            <a:ext cx="20952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7" name="Google Shape;1867;p42"/>
          <p:cNvSpPr txBox="1">
            <a:spLocks noGrp="1"/>
          </p:cNvSpPr>
          <p:nvPr>
            <p:ph type="title" idx="2"/>
          </p:nvPr>
        </p:nvSpPr>
        <p:spPr>
          <a:xfrm>
            <a:off x="2351668" y="1365938"/>
            <a:ext cx="2095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8" name="Google Shape;1868;p42"/>
          <p:cNvSpPr txBox="1">
            <a:spLocks noGrp="1"/>
          </p:cNvSpPr>
          <p:nvPr>
            <p:ph type="subTitle" idx="3"/>
          </p:nvPr>
        </p:nvSpPr>
        <p:spPr>
          <a:xfrm>
            <a:off x="2351668" y="1776389"/>
            <a:ext cx="20952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42"/>
          <p:cNvSpPr txBox="1">
            <a:spLocks noGrp="1"/>
          </p:cNvSpPr>
          <p:nvPr>
            <p:ph type="title" idx="4"/>
          </p:nvPr>
        </p:nvSpPr>
        <p:spPr>
          <a:xfrm>
            <a:off x="4642462" y="3136118"/>
            <a:ext cx="2095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70" name="Google Shape;1870;p42"/>
          <p:cNvSpPr txBox="1">
            <a:spLocks noGrp="1"/>
          </p:cNvSpPr>
          <p:nvPr>
            <p:ph type="subTitle" idx="5"/>
          </p:nvPr>
        </p:nvSpPr>
        <p:spPr>
          <a:xfrm>
            <a:off x="4642462" y="3546569"/>
            <a:ext cx="20952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1" name="Google Shape;1871;p42"/>
          <p:cNvSpPr txBox="1">
            <a:spLocks noGrp="1"/>
          </p:cNvSpPr>
          <p:nvPr>
            <p:ph type="title" idx="6"/>
          </p:nvPr>
        </p:nvSpPr>
        <p:spPr>
          <a:xfrm>
            <a:off x="4642468" y="1365938"/>
            <a:ext cx="2095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72" name="Google Shape;1872;p42"/>
          <p:cNvSpPr txBox="1">
            <a:spLocks noGrp="1"/>
          </p:cNvSpPr>
          <p:nvPr>
            <p:ph type="subTitle" idx="7"/>
          </p:nvPr>
        </p:nvSpPr>
        <p:spPr>
          <a:xfrm>
            <a:off x="4642468" y="1776389"/>
            <a:ext cx="20952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3" name="Google Shape;1873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5" name="Google Shape;1875;p43"/>
          <p:cNvGrpSpPr/>
          <p:nvPr/>
        </p:nvGrpSpPr>
        <p:grpSpPr>
          <a:xfrm rot="5400000">
            <a:off x="-11417" y="3248433"/>
            <a:ext cx="1906480" cy="1883654"/>
            <a:chOff x="3884100" y="2447750"/>
            <a:chExt cx="843575" cy="833475"/>
          </a:xfrm>
        </p:grpSpPr>
        <p:sp>
          <p:nvSpPr>
            <p:cNvPr id="1876" name="Google Shape;1876;p43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3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3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3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3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3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3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3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3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3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3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3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3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3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3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6" name="Google Shape;1896;p43"/>
          <p:cNvGrpSpPr/>
          <p:nvPr/>
        </p:nvGrpSpPr>
        <p:grpSpPr>
          <a:xfrm rot="5400000">
            <a:off x="6561538" y="2566414"/>
            <a:ext cx="1412219" cy="3741959"/>
            <a:chOff x="2771175" y="2473050"/>
            <a:chExt cx="613475" cy="1625525"/>
          </a:xfrm>
        </p:grpSpPr>
        <p:sp>
          <p:nvSpPr>
            <p:cNvPr id="1897" name="Google Shape;1897;p4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2" name="Google Shape;1912;p43"/>
          <p:cNvGrpSpPr/>
          <p:nvPr/>
        </p:nvGrpSpPr>
        <p:grpSpPr>
          <a:xfrm rot="-5400000">
            <a:off x="1164863" y="-1183736"/>
            <a:ext cx="1412219" cy="3741959"/>
            <a:chOff x="2771175" y="2473050"/>
            <a:chExt cx="613475" cy="1625525"/>
          </a:xfrm>
        </p:grpSpPr>
        <p:sp>
          <p:nvSpPr>
            <p:cNvPr id="1913" name="Google Shape;1913;p4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8" name="Google Shape;1928;p43"/>
          <p:cNvSpPr/>
          <p:nvPr/>
        </p:nvSpPr>
        <p:spPr>
          <a:xfrm>
            <a:off x="2043150" y="1618225"/>
            <a:ext cx="2312700" cy="1069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43"/>
          <p:cNvSpPr/>
          <p:nvPr/>
        </p:nvSpPr>
        <p:spPr>
          <a:xfrm>
            <a:off x="6111300" y="1618360"/>
            <a:ext cx="2312700" cy="1069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43"/>
          <p:cNvSpPr/>
          <p:nvPr/>
        </p:nvSpPr>
        <p:spPr>
          <a:xfrm>
            <a:off x="2043150" y="3288650"/>
            <a:ext cx="2312700" cy="1069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43"/>
          <p:cNvSpPr/>
          <p:nvPr/>
        </p:nvSpPr>
        <p:spPr>
          <a:xfrm>
            <a:off x="6111300" y="3288785"/>
            <a:ext cx="2312700" cy="1069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43"/>
          <p:cNvSpPr/>
          <p:nvPr/>
        </p:nvSpPr>
        <p:spPr>
          <a:xfrm>
            <a:off x="719989" y="1618100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43"/>
          <p:cNvSpPr/>
          <p:nvPr/>
        </p:nvSpPr>
        <p:spPr>
          <a:xfrm>
            <a:off x="719989" y="3281875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43"/>
          <p:cNvSpPr/>
          <p:nvPr/>
        </p:nvSpPr>
        <p:spPr>
          <a:xfrm>
            <a:off x="4788139" y="1618250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43"/>
          <p:cNvSpPr/>
          <p:nvPr/>
        </p:nvSpPr>
        <p:spPr>
          <a:xfrm>
            <a:off x="4788139" y="3282025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6" name="Google Shape;1936;p43"/>
          <p:cNvGrpSpPr/>
          <p:nvPr/>
        </p:nvGrpSpPr>
        <p:grpSpPr>
          <a:xfrm rot="-5400000">
            <a:off x="7235008" y="6008"/>
            <a:ext cx="1906480" cy="1883654"/>
            <a:chOff x="3884100" y="2447750"/>
            <a:chExt cx="843575" cy="833475"/>
          </a:xfrm>
        </p:grpSpPr>
        <p:sp>
          <p:nvSpPr>
            <p:cNvPr id="1937" name="Google Shape;1937;p43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3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3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3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3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3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3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7" name="Google Shape;195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58" name="Google Shape;1958;p43"/>
          <p:cNvSpPr txBox="1">
            <a:spLocks noGrp="1"/>
          </p:cNvSpPr>
          <p:nvPr>
            <p:ph type="title" idx="2"/>
          </p:nvPr>
        </p:nvSpPr>
        <p:spPr>
          <a:xfrm>
            <a:off x="2210388" y="16182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59" name="Google Shape;1959;p43"/>
          <p:cNvSpPr txBox="1">
            <a:spLocks noGrp="1"/>
          </p:cNvSpPr>
          <p:nvPr>
            <p:ph type="subTitle" idx="1"/>
          </p:nvPr>
        </p:nvSpPr>
        <p:spPr>
          <a:xfrm>
            <a:off x="2210388" y="20083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0" name="Google Shape;1960;p43"/>
          <p:cNvSpPr txBox="1">
            <a:spLocks noGrp="1"/>
          </p:cNvSpPr>
          <p:nvPr>
            <p:ph type="title" idx="3"/>
          </p:nvPr>
        </p:nvSpPr>
        <p:spPr>
          <a:xfrm>
            <a:off x="6278545" y="16184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1" name="Google Shape;1961;p43"/>
          <p:cNvSpPr txBox="1">
            <a:spLocks noGrp="1"/>
          </p:cNvSpPr>
          <p:nvPr>
            <p:ph type="subTitle" idx="4"/>
          </p:nvPr>
        </p:nvSpPr>
        <p:spPr>
          <a:xfrm>
            <a:off x="6278541" y="20084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2" name="Google Shape;1962;p43"/>
          <p:cNvSpPr txBox="1">
            <a:spLocks noGrp="1"/>
          </p:cNvSpPr>
          <p:nvPr>
            <p:ph type="title" idx="5"/>
          </p:nvPr>
        </p:nvSpPr>
        <p:spPr>
          <a:xfrm>
            <a:off x="2210388" y="32962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3" name="Google Shape;1963;p43"/>
          <p:cNvSpPr txBox="1">
            <a:spLocks noGrp="1"/>
          </p:cNvSpPr>
          <p:nvPr>
            <p:ph type="subTitle" idx="6"/>
          </p:nvPr>
        </p:nvSpPr>
        <p:spPr>
          <a:xfrm>
            <a:off x="2210388" y="36862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4" name="Google Shape;1964;p43"/>
          <p:cNvSpPr txBox="1">
            <a:spLocks noGrp="1"/>
          </p:cNvSpPr>
          <p:nvPr>
            <p:ph type="title" idx="7"/>
          </p:nvPr>
        </p:nvSpPr>
        <p:spPr>
          <a:xfrm>
            <a:off x="6278545" y="329637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5" name="Google Shape;1965;p43"/>
          <p:cNvSpPr txBox="1">
            <a:spLocks noGrp="1"/>
          </p:cNvSpPr>
          <p:nvPr>
            <p:ph type="subTitle" idx="8"/>
          </p:nvPr>
        </p:nvSpPr>
        <p:spPr>
          <a:xfrm>
            <a:off x="6278541" y="36864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0"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7" name="Google Shape;1967;p44"/>
          <p:cNvGrpSpPr/>
          <p:nvPr/>
        </p:nvGrpSpPr>
        <p:grpSpPr>
          <a:xfrm rot="5400000">
            <a:off x="-12101" y="3135153"/>
            <a:ext cx="2020446" cy="1996256"/>
            <a:chOff x="3884100" y="2447750"/>
            <a:chExt cx="843575" cy="833475"/>
          </a:xfrm>
        </p:grpSpPr>
        <p:sp>
          <p:nvSpPr>
            <p:cNvPr id="1968" name="Google Shape;1968;p44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4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4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8" name="Google Shape;1988;p44"/>
          <p:cNvGrpSpPr/>
          <p:nvPr/>
        </p:nvGrpSpPr>
        <p:grpSpPr>
          <a:xfrm rot="-5400000">
            <a:off x="7135649" y="12103"/>
            <a:ext cx="2020446" cy="1996256"/>
            <a:chOff x="3884100" y="2447750"/>
            <a:chExt cx="843575" cy="833475"/>
          </a:xfrm>
        </p:grpSpPr>
        <p:sp>
          <p:nvSpPr>
            <p:cNvPr id="1989" name="Google Shape;1989;p44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4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4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9" name="Google Shape;2009;p44"/>
          <p:cNvSpPr/>
          <p:nvPr/>
        </p:nvSpPr>
        <p:spPr>
          <a:xfrm>
            <a:off x="5643000" y="1313550"/>
            <a:ext cx="2781000" cy="99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1" name="Google Shape;2011;p44"/>
          <p:cNvSpPr txBox="1">
            <a:spLocks noGrp="1"/>
          </p:cNvSpPr>
          <p:nvPr>
            <p:ph type="title" idx="2"/>
          </p:nvPr>
        </p:nvSpPr>
        <p:spPr>
          <a:xfrm>
            <a:off x="5844111" y="1313599"/>
            <a:ext cx="2378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2" name="Google Shape;2012;p44"/>
          <p:cNvSpPr txBox="1">
            <a:spLocks noGrp="1"/>
          </p:cNvSpPr>
          <p:nvPr>
            <p:ph type="subTitle" idx="1"/>
          </p:nvPr>
        </p:nvSpPr>
        <p:spPr>
          <a:xfrm>
            <a:off x="5844106" y="1676502"/>
            <a:ext cx="2378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3" name="Google Shape;2013;p44"/>
          <p:cNvSpPr/>
          <p:nvPr/>
        </p:nvSpPr>
        <p:spPr>
          <a:xfrm>
            <a:off x="5643000" y="2442375"/>
            <a:ext cx="2781000" cy="99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44"/>
          <p:cNvSpPr txBox="1">
            <a:spLocks noGrp="1"/>
          </p:cNvSpPr>
          <p:nvPr>
            <p:ph type="title" idx="3"/>
          </p:nvPr>
        </p:nvSpPr>
        <p:spPr>
          <a:xfrm>
            <a:off x="5844111" y="2442412"/>
            <a:ext cx="23787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5" name="Google Shape;2015;p44"/>
          <p:cNvSpPr txBox="1">
            <a:spLocks noGrp="1"/>
          </p:cNvSpPr>
          <p:nvPr>
            <p:ph type="subTitle" idx="4"/>
          </p:nvPr>
        </p:nvSpPr>
        <p:spPr>
          <a:xfrm>
            <a:off x="5844106" y="2805327"/>
            <a:ext cx="2378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6" name="Google Shape;2016;p44"/>
          <p:cNvSpPr/>
          <p:nvPr/>
        </p:nvSpPr>
        <p:spPr>
          <a:xfrm>
            <a:off x="5643000" y="3571199"/>
            <a:ext cx="2781000" cy="99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44"/>
          <p:cNvSpPr txBox="1">
            <a:spLocks noGrp="1"/>
          </p:cNvSpPr>
          <p:nvPr>
            <p:ph type="title" idx="5"/>
          </p:nvPr>
        </p:nvSpPr>
        <p:spPr>
          <a:xfrm>
            <a:off x="5844111" y="3571236"/>
            <a:ext cx="23787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8" name="Google Shape;2018;p44"/>
          <p:cNvSpPr txBox="1">
            <a:spLocks noGrp="1"/>
          </p:cNvSpPr>
          <p:nvPr>
            <p:ph type="subTitle" idx="6"/>
          </p:nvPr>
        </p:nvSpPr>
        <p:spPr>
          <a:xfrm>
            <a:off x="5844106" y="3934152"/>
            <a:ext cx="2378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0" name="Google Shape;2020;p45"/>
          <p:cNvGrpSpPr/>
          <p:nvPr/>
        </p:nvGrpSpPr>
        <p:grpSpPr>
          <a:xfrm flipH="1">
            <a:off x="-13839" y="40"/>
            <a:ext cx="1637733" cy="4339502"/>
            <a:chOff x="2771175" y="2473050"/>
            <a:chExt cx="613475" cy="1625525"/>
          </a:xfrm>
        </p:grpSpPr>
        <p:sp>
          <p:nvSpPr>
            <p:cNvPr id="2021" name="Google Shape;2021;p45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5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5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5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5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5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5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5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5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5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5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5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5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5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5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6" name="Google Shape;2036;p45"/>
          <p:cNvGrpSpPr/>
          <p:nvPr/>
        </p:nvGrpSpPr>
        <p:grpSpPr>
          <a:xfrm>
            <a:off x="7520011" y="40"/>
            <a:ext cx="1637733" cy="4339502"/>
            <a:chOff x="2771175" y="2473050"/>
            <a:chExt cx="613475" cy="1625525"/>
          </a:xfrm>
        </p:grpSpPr>
        <p:sp>
          <p:nvSpPr>
            <p:cNvPr id="2037" name="Google Shape;2037;p45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5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5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5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5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5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5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5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5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5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5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5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5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5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5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2" name="Google Shape;2052;p45"/>
          <p:cNvSpPr/>
          <p:nvPr/>
        </p:nvSpPr>
        <p:spPr>
          <a:xfrm>
            <a:off x="958075" y="211238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45"/>
          <p:cNvSpPr/>
          <p:nvPr/>
        </p:nvSpPr>
        <p:spPr>
          <a:xfrm>
            <a:off x="3445675" y="211238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054;p45"/>
          <p:cNvSpPr/>
          <p:nvPr/>
        </p:nvSpPr>
        <p:spPr>
          <a:xfrm>
            <a:off x="5933275" y="211238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5"/>
          <p:cNvSpPr/>
          <p:nvPr/>
        </p:nvSpPr>
        <p:spPr>
          <a:xfrm>
            <a:off x="958075" y="381573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45"/>
          <p:cNvSpPr/>
          <p:nvPr/>
        </p:nvSpPr>
        <p:spPr>
          <a:xfrm>
            <a:off x="3445675" y="381573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45"/>
          <p:cNvSpPr/>
          <p:nvPr/>
        </p:nvSpPr>
        <p:spPr>
          <a:xfrm>
            <a:off x="5933275" y="381573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45"/>
          <p:cNvSpPr/>
          <p:nvPr/>
        </p:nvSpPr>
        <p:spPr>
          <a:xfrm>
            <a:off x="5913625" y="312602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9" name="Google Shape;2059;p45"/>
          <p:cNvSpPr/>
          <p:nvPr/>
        </p:nvSpPr>
        <p:spPr>
          <a:xfrm>
            <a:off x="3435850" y="312602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45"/>
          <p:cNvSpPr/>
          <p:nvPr/>
        </p:nvSpPr>
        <p:spPr>
          <a:xfrm>
            <a:off x="958075" y="312602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45"/>
          <p:cNvSpPr/>
          <p:nvPr/>
        </p:nvSpPr>
        <p:spPr>
          <a:xfrm>
            <a:off x="5913625" y="143877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45"/>
          <p:cNvSpPr/>
          <p:nvPr/>
        </p:nvSpPr>
        <p:spPr>
          <a:xfrm>
            <a:off x="3435850" y="143877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45"/>
          <p:cNvSpPr/>
          <p:nvPr/>
        </p:nvSpPr>
        <p:spPr>
          <a:xfrm>
            <a:off x="958075" y="143877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65" name="Google Shape;2065;p45"/>
          <p:cNvSpPr txBox="1">
            <a:spLocks noGrp="1"/>
          </p:cNvSpPr>
          <p:nvPr>
            <p:ph type="title" idx="2"/>
          </p:nvPr>
        </p:nvSpPr>
        <p:spPr>
          <a:xfrm>
            <a:off x="1101175" y="1438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6" name="Google Shape;2066;p45"/>
          <p:cNvSpPr txBox="1">
            <a:spLocks noGrp="1"/>
          </p:cNvSpPr>
          <p:nvPr>
            <p:ph type="subTitle" idx="1"/>
          </p:nvPr>
        </p:nvSpPr>
        <p:spPr>
          <a:xfrm>
            <a:off x="1101175" y="2142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7" name="Google Shape;2067;p45"/>
          <p:cNvSpPr txBox="1">
            <a:spLocks noGrp="1"/>
          </p:cNvSpPr>
          <p:nvPr>
            <p:ph type="title" idx="3"/>
          </p:nvPr>
        </p:nvSpPr>
        <p:spPr>
          <a:xfrm>
            <a:off x="3578951" y="1438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8" name="Google Shape;2068;p45"/>
          <p:cNvSpPr txBox="1">
            <a:spLocks noGrp="1"/>
          </p:cNvSpPr>
          <p:nvPr>
            <p:ph type="subTitle" idx="4"/>
          </p:nvPr>
        </p:nvSpPr>
        <p:spPr>
          <a:xfrm>
            <a:off x="3578951" y="2142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9" name="Google Shape;2069;p45"/>
          <p:cNvSpPr txBox="1">
            <a:spLocks noGrp="1"/>
          </p:cNvSpPr>
          <p:nvPr>
            <p:ph type="title" idx="5"/>
          </p:nvPr>
        </p:nvSpPr>
        <p:spPr>
          <a:xfrm>
            <a:off x="1101175" y="31260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0" name="Google Shape;2070;p45"/>
          <p:cNvSpPr txBox="1">
            <a:spLocks noGrp="1"/>
          </p:cNvSpPr>
          <p:nvPr>
            <p:ph type="subTitle" idx="6"/>
          </p:nvPr>
        </p:nvSpPr>
        <p:spPr>
          <a:xfrm>
            <a:off x="1101175" y="382982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1" name="Google Shape;2071;p45"/>
          <p:cNvSpPr txBox="1">
            <a:spLocks noGrp="1"/>
          </p:cNvSpPr>
          <p:nvPr>
            <p:ph type="title" idx="7"/>
          </p:nvPr>
        </p:nvSpPr>
        <p:spPr>
          <a:xfrm>
            <a:off x="3578951" y="31260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2" name="Google Shape;2072;p45"/>
          <p:cNvSpPr txBox="1">
            <a:spLocks noGrp="1"/>
          </p:cNvSpPr>
          <p:nvPr>
            <p:ph type="subTitle" idx="8"/>
          </p:nvPr>
        </p:nvSpPr>
        <p:spPr>
          <a:xfrm>
            <a:off x="3578951" y="382982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3" name="Google Shape;2073;p45"/>
          <p:cNvSpPr txBox="1">
            <a:spLocks noGrp="1"/>
          </p:cNvSpPr>
          <p:nvPr>
            <p:ph type="title" idx="9"/>
          </p:nvPr>
        </p:nvSpPr>
        <p:spPr>
          <a:xfrm>
            <a:off x="6056727" y="1438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4" name="Google Shape;2074;p45"/>
          <p:cNvSpPr txBox="1">
            <a:spLocks noGrp="1"/>
          </p:cNvSpPr>
          <p:nvPr>
            <p:ph type="subTitle" idx="13"/>
          </p:nvPr>
        </p:nvSpPr>
        <p:spPr>
          <a:xfrm>
            <a:off x="6056727" y="2142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5" name="Google Shape;2075;p45"/>
          <p:cNvSpPr txBox="1">
            <a:spLocks noGrp="1"/>
          </p:cNvSpPr>
          <p:nvPr>
            <p:ph type="title" idx="14"/>
          </p:nvPr>
        </p:nvSpPr>
        <p:spPr>
          <a:xfrm>
            <a:off x="6056727" y="31260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6" name="Google Shape;2076;p45"/>
          <p:cNvSpPr txBox="1">
            <a:spLocks noGrp="1"/>
          </p:cNvSpPr>
          <p:nvPr>
            <p:ph type="subTitle" idx="15"/>
          </p:nvPr>
        </p:nvSpPr>
        <p:spPr>
          <a:xfrm>
            <a:off x="6056727" y="382982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7"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8" name="Google Shape;2078;p46"/>
          <p:cNvGrpSpPr/>
          <p:nvPr/>
        </p:nvGrpSpPr>
        <p:grpSpPr>
          <a:xfrm rot="5400000">
            <a:off x="-12101" y="3135153"/>
            <a:ext cx="2020446" cy="1996256"/>
            <a:chOff x="3884100" y="2447750"/>
            <a:chExt cx="843575" cy="833475"/>
          </a:xfrm>
        </p:grpSpPr>
        <p:sp>
          <p:nvSpPr>
            <p:cNvPr id="2079" name="Google Shape;2079;p46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6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6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6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6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6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6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6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6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6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6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6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6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6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6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6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6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6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6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6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9" name="Google Shape;2099;p46"/>
          <p:cNvGrpSpPr/>
          <p:nvPr/>
        </p:nvGrpSpPr>
        <p:grpSpPr>
          <a:xfrm rot="-5400000">
            <a:off x="7135649" y="12103"/>
            <a:ext cx="2020446" cy="1996256"/>
            <a:chOff x="3884100" y="2447750"/>
            <a:chExt cx="843575" cy="833475"/>
          </a:xfrm>
        </p:grpSpPr>
        <p:sp>
          <p:nvSpPr>
            <p:cNvPr id="2100" name="Google Shape;2100;p46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6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6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6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6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6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6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6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6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6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6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6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6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6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6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6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6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6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6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6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0" name="Google Shape;2120;p46"/>
          <p:cNvSpPr/>
          <p:nvPr/>
        </p:nvSpPr>
        <p:spPr>
          <a:xfrm>
            <a:off x="958075" y="211238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46"/>
          <p:cNvSpPr/>
          <p:nvPr/>
        </p:nvSpPr>
        <p:spPr>
          <a:xfrm>
            <a:off x="3445675" y="211238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46"/>
          <p:cNvSpPr/>
          <p:nvPr/>
        </p:nvSpPr>
        <p:spPr>
          <a:xfrm>
            <a:off x="5933275" y="211238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46"/>
          <p:cNvSpPr/>
          <p:nvPr/>
        </p:nvSpPr>
        <p:spPr>
          <a:xfrm>
            <a:off x="2197013" y="381573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46"/>
          <p:cNvSpPr/>
          <p:nvPr/>
        </p:nvSpPr>
        <p:spPr>
          <a:xfrm>
            <a:off x="4684613" y="3815733"/>
            <a:ext cx="2272200" cy="66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Google Shape;2125;p46"/>
          <p:cNvSpPr/>
          <p:nvPr/>
        </p:nvSpPr>
        <p:spPr>
          <a:xfrm>
            <a:off x="4664963" y="312602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6" name="Google Shape;2126;p46"/>
          <p:cNvSpPr/>
          <p:nvPr/>
        </p:nvSpPr>
        <p:spPr>
          <a:xfrm>
            <a:off x="2187188" y="312602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7" name="Google Shape;2127;p46"/>
          <p:cNvSpPr/>
          <p:nvPr/>
        </p:nvSpPr>
        <p:spPr>
          <a:xfrm>
            <a:off x="5913625" y="143877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8" name="Google Shape;2128;p46"/>
          <p:cNvSpPr/>
          <p:nvPr/>
        </p:nvSpPr>
        <p:spPr>
          <a:xfrm>
            <a:off x="3435850" y="143877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p46"/>
          <p:cNvSpPr/>
          <p:nvPr/>
        </p:nvSpPr>
        <p:spPr>
          <a:xfrm>
            <a:off x="958075" y="1438775"/>
            <a:ext cx="22722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31" name="Google Shape;2131;p46"/>
          <p:cNvSpPr txBox="1">
            <a:spLocks noGrp="1"/>
          </p:cNvSpPr>
          <p:nvPr>
            <p:ph type="title" idx="2"/>
          </p:nvPr>
        </p:nvSpPr>
        <p:spPr>
          <a:xfrm>
            <a:off x="1101175" y="1438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2" name="Google Shape;2132;p46"/>
          <p:cNvSpPr txBox="1">
            <a:spLocks noGrp="1"/>
          </p:cNvSpPr>
          <p:nvPr>
            <p:ph type="subTitle" idx="1"/>
          </p:nvPr>
        </p:nvSpPr>
        <p:spPr>
          <a:xfrm>
            <a:off x="1101175" y="2142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3" name="Google Shape;2133;p46"/>
          <p:cNvSpPr txBox="1">
            <a:spLocks noGrp="1"/>
          </p:cNvSpPr>
          <p:nvPr>
            <p:ph type="title" idx="3"/>
          </p:nvPr>
        </p:nvSpPr>
        <p:spPr>
          <a:xfrm>
            <a:off x="3578951" y="1438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4" name="Google Shape;2134;p46"/>
          <p:cNvSpPr txBox="1">
            <a:spLocks noGrp="1"/>
          </p:cNvSpPr>
          <p:nvPr>
            <p:ph type="subTitle" idx="4"/>
          </p:nvPr>
        </p:nvSpPr>
        <p:spPr>
          <a:xfrm>
            <a:off x="3578951" y="2142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5" name="Google Shape;2135;p46"/>
          <p:cNvSpPr txBox="1">
            <a:spLocks noGrp="1"/>
          </p:cNvSpPr>
          <p:nvPr>
            <p:ph type="title" idx="5"/>
          </p:nvPr>
        </p:nvSpPr>
        <p:spPr>
          <a:xfrm>
            <a:off x="2330288" y="31260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6" name="Google Shape;2136;p46"/>
          <p:cNvSpPr txBox="1">
            <a:spLocks noGrp="1"/>
          </p:cNvSpPr>
          <p:nvPr>
            <p:ph type="subTitle" idx="6"/>
          </p:nvPr>
        </p:nvSpPr>
        <p:spPr>
          <a:xfrm>
            <a:off x="2330288" y="382982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7" name="Google Shape;2137;p46"/>
          <p:cNvSpPr txBox="1">
            <a:spLocks noGrp="1"/>
          </p:cNvSpPr>
          <p:nvPr>
            <p:ph type="title" idx="7"/>
          </p:nvPr>
        </p:nvSpPr>
        <p:spPr>
          <a:xfrm>
            <a:off x="6056727" y="1438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8" name="Google Shape;2138;p46"/>
          <p:cNvSpPr txBox="1">
            <a:spLocks noGrp="1"/>
          </p:cNvSpPr>
          <p:nvPr>
            <p:ph type="subTitle" idx="8"/>
          </p:nvPr>
        </p:nvSpPr>
        <p:spPr>
          <a:xfrm>
            <a:off x="6056727" y="2142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9" name="Google Shape;2139;p46"/>
          <p:cNvSpPr txBox="1">
            <a:spLocks noGrp="1"/>
          </p:cNvSpPr>
          <p:nvPr>
            <p:ph type="title" idx="9"/>
          </p:nvPr>
        </p:nvSpPr>
        <p:spPr>
          <a:xfrm>
            <a:off x="4808064" y="31260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0" name="Google Shape;2140;p46"/>
          <p:cNvSpPr txBox="1">
            <a:spLocks noGrp="1"/>
          </p:cNvSpPr>
          <p:nvPr>
            <p:ph type="subTitle" idx="13"/>
          </p:nvPr>
        </p:nvSpPr>
        <p:spPr>
          <a:xfrm>
            <a:off x="4808064" y="382982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47"/>
          <p:cNvSpPr/>
          <p:nvPr/>
        </p:nvSpPr>
        <p:spPr>
          <a:xfrm>
            <a:off x="3040575" y="3974100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47"/>
          <p:cNvSpPr/>
          <p:nvPr/>
        </p:nvSpPr>
        <p:spPr>
          <a:xfrm>
            <a:off x="4699350" y="145855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4" name="Google Shape;2144;p47"/>
          <p:cNvSpPr/>
          <p:nvPr/>
        </p:nvSpPr>
        <p:spPr>
          <a:xfrm>
            <a:off x="4699338" y="2358527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5" name="Google Shape;2145;p47"/>
          <p:cNvSpPr/>
          <p:nvPr/>
        </p:nvSpPr>
        <p:spPr>
          <a:xfrm>
            <a:off x="1381975" y="145855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6" name="Google Shape;2146;p47"/>
          <p:cNvSpPr/>
          <p:nvPr/>
        </p:nvSpPr>
        <p:spPr>
          <a:xfrm>
            <a:off x="1381963" y="2312102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147;p47"/>
          <p:cNvSpPr/>
          <p:nvPr/>
        </p:nvSpPr>
        <p:spPr>
          <a:xfrm>
            <a:off x="3040675" y="312055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8" name="Google Shape;2148;p47"/>
          <p:cNvGrpSpPr/>
          <p:nvPr/>
        </p:nvGrpSpPr>
        <p:grpSpPr>
          <a:xfrm>
            <a:off x="5942652" y="1337208"/>
            <a:ext cx="3201535" cy="3808729"/>
            <a:chOff x="5588175" y="1772375"/>
            <a:chExt cx="1282050" cy="1525200"/>
          </a:xfrm>
        </p:grpSpPr>
        <p:sp>
          <p:nvSpPr>
            <p:cNvPr id="2149" name="Google Shape;2149;p47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7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7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7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7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7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7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7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7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7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7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7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7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7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7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7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7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7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7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7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9" name="Google Shape;2169;p47"/>
          <p:cNvGrpSpPr/>
          <p:nvPr/>
        </p:nvGrpSpPr>
        <p:grpSpPr>
          <a:xfrm flipH="1">
            <a:off x="2" y="1337208"/>
            <a:ext cx="3201535" cy="3808729"/>
            <a:chOff x="5588175" y="1772375"/>
            <a:chExt cx="1282050" cy="1525200"/>
          </a:xfrm>
        </p:grpSpPr>
        <p:sp>
          <p:nvSpPr>
            <p:cNvPr id="2170" name="Google Shape;2170;p47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7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7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7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7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7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7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7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7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7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7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7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7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7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7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7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7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7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7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7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0" name="Google Shape;2190;p47"/>
          <p:cNvSpPr txBox="1">
            <a:spLocks noGrp="1"/>
          </p:cNvSpPr>
          <p:nvPr>
            <p:ph type="title" hasCustomPrompt="1"/>
          </p:nvPr>
        </p:nvSpPr>
        <p:spPr>
          <a:xfrm>
            <a:off x="1381975" y="1529998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91" name="Google Shape;2191;p47"/>
          <p:cNvSpPr txBox="1">
            <a:spLocks noGrp="1"/>
          </p:cNvSpPr>
          <p:nvPr>
            <p:ph type="subTitle" idx="1"/>
          </p:nvPr>
        </p:nvSpPr>
        <p:spPr>
          <a:xfrm>
            <a:off x="1381963" y="2352888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92" name="Google Shape;2192;p47"/>
          <p:cNvSpPr txBox="1">
            <a:spLocks noGrp="1"/>
          </p:cNvSpPr>
          <p:nvPr>
            <p:ph type="title" idx="2" hasCustomPrompt="1"/>
          </p:nvPr>
        </p:nvSpPr>
        <p:spPr>
          <a:xfrm>
            <a:off x="4699350" y="1529998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93" name="Google Shape;2193;p47"/>
          <p:cNvSpPr txBox="1">
            <a:spLocks noGrp="1"/>
          </p:cNvSpPr>
          <p:nvPr>
            <p:ph type="subTitle" idx="3"/>
          </p:nvPr>
        </p:nvSpPr>
        <p:spPr>
          <a:xfrm>
            <a:off x="4699338" y="2388247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94" name="Google Shape;2194;p47"/>
          <p:cNvSpPr txBox="1">
            <a:spLocks noGrp="1"/>
          </p:cNvSpPr>
          <p:nvPr>
            <p:ph type="title" idx="4" hasCustomPrompt="1"/>
          </p:nvPr>
        </p:nvSpPr>
        <p:spPr>
          <a:xfrm>
            <a:off x="3040675" y="3175325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95" name="Google Shape;2195;p47"/>
          <p:cNvSpPr txBox="1">
            <a:spLocks noGrp="1"/>
          </p:cNvSpPr>
          <p:nvPr>
            <p:ph type="subTitle" idx="5"/>
          </p:nvPr>
        </p:nvSpPr>
        <p:spPr>
          <a:xfrm>
            <a:off x="3040675" y="4051950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96" name="Google Shape;2196;p4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1"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48"/>
          <p:cNvSpPr/>
          <p:nvPr/>
        </p:nvSpPr>
        <p:spPr>
          <a:xfrm>
            <a:off x="4889838" y="145855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9" name="Google Shape;2199;p48"/>
          <p:cNvSpPr/>
          <p:nvPr/>
        </p:nvSpPr>
        <p:spPr>
          <a:xfrm>
            <a:off x="4889838" y="2358527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48"/>
          <p:cNvSpPr/>
          <p:nvPr/>
        </p:nvSpPr>
        <p:spPr>
          <a:xfrm>
            <a:off x="1191463" y="145855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48"/>
          <p:cNvSpPr/>
          <p:nvPr/>
        </p:nvSpPr>
        <p:spPr>
          <a:xfrm>
            <a:off x="1191463" y="2312102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2" name="Google Shape;2202;p48"/>
          <p:cNvSpPr txBox="1">
            <a:spLocks noGrp="1"/>
          </p:cNvSpPr>
          <p:nvPr>
            <p:ph type="title" hasCustomPrompt="1"/>
          </p:nvPr>
        </p:nvSpPr>
        <p:spPr>
          <a:xfrm>
            <a:off x="1191463" y="1529998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3" name="Google Shape;2203;p48"/>
          <p:cNvSpPr txBox="1">
            <a:spLocks noGrp="1"/>
          </p:cNvSpPr>
          <p:nvPr>
            <p:ph type="subTitle" idx="1"/>
          </p:nvPr>
        </p:nvSpPr>
        <p:spPr>
          <a:xfrm>
            <a:off x="1191463" y="2352888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04" name="Google Shape;2204;p48"/>
          <p:cNvSpPr txBox="1">
            <a:spLocks noGrp="1"/>
          </p:cNvSpPr>
          <p:nvPr>
            <p:ph type="title" idx="2" hasCustomPrompt="1"/>
          </p:nvPr>
        </p:nvSpPr>
        <p:spPr>
          <a:xfrm>
            <a:off x="4889838" y="1529998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5" name="Google Shape;2205;p48"/>
          <p:cNvSpPr txBox="1">
            <a:spLocks noGrp="1"/>
          </p:cNvSpPr>
          <p:nvPr>
            <p:ph type="subTitle" idx="3"/>
          </p:nvPr>
        </p:nvSpPr>
        <p:spPr>
          <a:xfrm>
            <a:off x="4889838" y="2388247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06" name="Google Shape;2206;p48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07" name="Google Shape;2207;p48"/>
          <p:cNvGrpSpPr/>
          <p:nvPr/>
        </p:nvGrpSpPr>
        <p:grpSpPr>
          <a:xfrm rot="5400000">
            <a:off x="-12101" y="3135153"/>
            <a:ext cx="2020446" cy="1996256"/>
            <a:chOff x="3884100" y="2447750"/>
            <a:chExt cx="843575" cy="833475"/>
          </a:xfrm>
        </p:grpSpPr>
        <p:sp>
          <p:nvSpPr>
            <p:cNvPr id="2208" name="Google Shape;2208;p48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8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8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8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8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8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8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8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8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8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8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8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8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8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8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8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8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8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8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8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8" name="Google Shape;2228;p48"/>
          <p:cNvSpPr/>
          <p:nvPr/>
        </p:nvSpPr>
        <p:spPr>
          <a:xfrm>
            <a:off x="4889838" y="306110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48"/>
          <p:cNvSpPr/>
          <p:nvPr/>
        </p:nvSpPr>
        <p:spPr>
          <a:xfrm>
            <a:off x="4889838" y="3961077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48"/>
          <p:cNvSpPr/>
          <p:nvPr/>
        </p:nvSpPr>
        <p:spPr>
          <a:xfrm>
            <a:off x="1191463" y="306110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48"/>
          <p:cNvSpPr/>
          <p:nvPr/>
        </p:nvSpPr>
        <p:spPr>
          <a:xfrm>
            <a:off x="1191463" y="3914652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48"/>
          <p:cNvSpPr txBox="1">
            <a:spLocks noGrp="1"/>
          </p:cNvSpPr>
          <p:nvPr>
            <p:ph type="title" idx="5" hasCustomPrompt="1"/>
          </p:nvPr>
        </p:nvSpPr>
        <p:spPr>
          <a:xfrm>
            <a:off x="1191463" y="3132548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3" name="Google Shape;2233;p48"/>
          <p:cNvSpPr txBox="1">
            <a:spLocks noGrp="1"/>
          </p:cNvSpPr>
          <p:nvPr>
            <p:ph type="subTitle" idx="6"/>
          </p:nvPr>
        </p:nvSpPr>
        <p:spPr>
          <a:xfrm>
            <a:off x="1191463" y="3955438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34" name="Google Shape;2234;p48"/>
          <p:cNvSpPr txBox="1">
            <a:spLocks noGrp="1"/>
          </p:cNvSpPr>
          <p:nvPr>
            <p:ph type="title" idx="7" hasCustomPrompt="1"/>
          </p:nvPr>
        </p:nvSpPr>
        <p:spPr>
          <a:xfrm>
            <a:off x="4889838" y="3132548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5" name="Google Shape;2235;p48"/>
          <p:cNvSpPr txBox="1">
            <a:spLocks noGrp="1"/>
          </p:cNvSpPr>
          <p:nvPr>
            <p:ph type="subTitle" idx="8"/>
          </p:nvPr>
        </p:nvSpPr>
        <p:spPr>
          <a:xfrm>
            <a:off x="4889838" y="3990797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49"/>
          <p:cNvSpPr/>
          <p:nvPr/>
        </p:nvSpPr>
        <p:spPr>
          <a:xfrm>
            <a:off x="1921425" y="1304350"/>
            <a:ext cx="5301000" cy="2826300"/>
          </a:xfrm>
          <a:prstGeom prst="roundRect">
            <a:avLst>
              <a:gd name="adj" fmla="val 6183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49"/>
          <p:cNvSpPr/>
          <p:nvPr/>
        </p:nvSpPr>
        <p:spPr>
          <a:xfrm>
            <a:off x="1921425" y="4249650"/>
            <a:ext cx="53010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9" name="Google Shape;2239;p49"/>
          <p:cNvGrpSpPr/>
          <p:nvPr/>
        </p:nvGrpSpPr>
        <p:grpSpPr>
          <a:xfrm>
            <a:off x="7202889" y="-21"/>
            <a:ext cx="1941158" cy="5143486"/>
            <a:chOff x="2771175" y="2473050"/>
            <a:chExt cx="613475" cy="1625525"/>
          </a:xfrm>
        </p:grpSpPr>
        <p:sp>
          <p:nvSpPr>
            <p:cNvPr id="2240" name="Google Shape;2240;p49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9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9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9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9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9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9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9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9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9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9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9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9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9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9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5" name="Google Shape;2255;p49"/>
          <p:cNvGrpSpPr/>
          <p:nvPr/>
        </p:nvGrpSpPr>
        <p:grpSpPr>
          <a:xfrm flipH="1">
            <a:off x="-61" y="-21"/>
            <a:ext cx="1941158" cy="5143486"/>
            <a:chOff x="2771175" y="2473050"/>
            <a:chExt cx="613475" cy="1625525"/>
          </a:xfrm>
        </p:grpSpPr>
        <p:sp>
          <p:nvSpPr>
            <p:cNvPr id="2256" name="Google Shape;2256;p49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9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9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9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9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9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9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9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9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9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9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9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9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9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9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1" name="Google Shape;2271;p49"/>
          <p:cNvSpPr txBox="1">
            <a:spLocks noGrp="1"/>
          </p:cNvSpPr>
          <p:nvPr>
            <p:ph type="subTitle" idx="1"/>
          </p:nvPr>
        </p:nvSpPr>
        <p:spPr>
          <a:xfrm>
            <a:off x="2854650" y="13650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72" name="Google Shape;227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73" name="Google Shape;2273;p49"/>
          <p:cNvSpPr txBox="1"/>
          <p:nvPr/>
        </p:nvSpPr>
        <p:spPr>
          <a:xfrm>
            <a:off x="2212650" y="3415763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5" name="Google Shape;2275;p50"/>
          <p:cNvGrpSpPr/>
          <p:nvPr/>
        </p:nvGrpSpPr>
        <p:grpSpPr>
          <a:xfrm flipH="1">
            <a:off x="-11397" y="3441608"/>
            <a:ext cx="2140568" cy="1701902"/>
            <a:chOff x="5005075" y="2239400"/>
            <a:chExt cx="749525" cy="595925"/>
          </a:xfrm>
        </p:grpSpPr>
        <p:sp>
          <p:nvSpPr>
            <p:cNvPr id="2276" name="Google Shape;2276;p50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0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0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0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0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0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0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0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0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0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0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0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0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0" name="Google Shape;2290;p50"/>
          <p:cNvGrpSpPr/>
          <p:nvPr/>
        </p:nvGrpSpPr>
        <p:grpSpPr>
          <a:xfrm rot="-5400000">
            <a:off x="6764145" y="14501"/>
            <a:ext cx="2394066" cy="2365402"/>
            <a:chOff x="3884100" y="2447750"/>
            <a:chExt cx="843575" cy="833475"/>
          </a:xfrm>
        </p:grpSpPr>
        <p:sp>
          <p:nvSpPr>
            <p:cNvPr id="2291" name="Google Shape;2291;p5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1" name="Google Shape;2311;p50"/>
          <p:cNvGrpSpPr/>
          <p:nvPr/>
        </p:nvGrpSpPr>
        <p:grpSpPr>
          <a:xfrm rot="5400000" flipH="1">
            <a:off x="-14205" y="14501"/>
            <a:ext cx="2394066" cy="2365402"/>
            <a:chOff x="3884100" y="2447750"/>
            <a:chExt cx="843575" cy="833475"/>
          </a:xfrm>
        </p:grpSpPr>
        <p:sp>
          <p:nvSpPr>
            <p:cNvPr id="2312" name="Google Shape;2312;p5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2" name="Google Shape;2332;p50"/>
          <p:cNvGrpSpPr/>
          <p:nvPr/>
        </p:nvGrpSpPr>
        <p:grpSpPr>
          <a:xfrm>
            <a:off x="7014828" y="3441608"/>
            <a:ext cx="2140568" cy="1701902"/>
            <a:chOff x="5005075" y="2239400"/>
            <a:chExt cx="749525" cy="595925"/>
          </a:xfrm>
        </p:grpSpPr>
        <p:sp>
          <p:nvSpPr>
            <p:cNvPr id="2333" name="Google Shape;2333;p50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0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0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0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0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0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0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0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0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0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0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0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0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0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6"/>
          <p:cNvGrpSpPr/>
          <p:nvPr/>
        </p:nvGrpSpPr>
        <p:grpSpPr>
          <a:xfrm flipH="1">
            <a:off x="-5" y="1248137"/>
            <a:ext cx="3267048" cy="3886515"/>
            <a:chOff x="5588175" y="1772375"/>
            <a:chExt cx="1282050" cy="1525200"/>
          </a:xfrm>
        </p:grpSpPr>
        <p:sp>
          <p:nvSpPr>
            <p:cNvPr id="175" name="Google Shape;175;p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6"/>
          <p:cNvGrpSpPr/>
          <p:nvPr/>
        </p:nvGrpSpPr>
        <p:grpSpPr>
          <a:xfrm rot="10800000" flipH="1">
            <a:off x="5876720" y="1662"/>
            <a:ext cx="3267048" cy="3886515"/>
            <a:chOff x="5588175" y="1772375"/>
            <a:chExt cx="1282050" cy="1525200"/>
          </a:xfrm>
        </p:grpSpPr>
        <p:sp>
          <p:nvSpPr>
            <p:cNvPr id="196" name="Google Shape;196;p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8" name="Google Shape;2348;p51"/>
          <p:cNvGrpSpPr/>
          <p:nvPr/>
        </p:nvGrpSpPr>
        <p:grpSpPr>
          <a:xfrm rot="5400000">
            <a:off x="-11417" y="3248433"/>
            <a:ext cx="1906480" cy="1883654"/>
            <a:chOff x="3884100" y="2447750"/>
            <a:chExt cx="843575" cy="833475"/>
          </a:xfrm>
        </p:grpSpPr>
        <p:sp>
          <p:nvSpPr>
            <p:cNvPr id="2349" name="Google Shape;2349;p5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9" name="Google Shape;2369;p51"/>
          <p:cNvGrpSpPr/>
          <p:nvPr/>
        </p:nvGrpSpPr>
        <p:grpSpPr>
          <a:xfrm rot="5400000">
            <a:off x="6561538" y="2566414"/>
            <a:ext cx="1412219" cy="3741959"/>
            <a:chOff x="2771175" y="2473050"/>
            <a:chExt cx="613475" cy="1625525"/>
          </a:xfrm>
        </p:grpSpPr>
        <p:sp>
          <p:nvSpPr>
            <p:cNvPr id="2370" name="Google Shape;2370;p51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1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1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1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1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1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1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1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1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1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1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1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1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1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1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5" name="Google Shape;2385;p51"/>
          <p:cNvGrpSpPr/>
          <p:nvPr/>
        </p:nvGrpSpPr>
        <p:grpSpPr>
          <a:xfrm rot="-5400000">
            <a:off x="1164863" y="-1183736"/>
            <a:ext cx="1412219" cy="3741959"/>
            <a:chOff x="2771175" y="2473050"/>
            <a:chExt cx="613475" cy="1625525"/>
          </a:xfrm>
        </p:grpSpPr>
        <p:sp>
          <p:nvSpPr>
            <p:cNvPr id="2386" name="Google Shape;2386;p51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1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1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1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1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1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1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1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1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1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1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1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1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1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1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1" name="Google Shape;2401;p51"/>
          <p:cNvGrpSpPr/>
          <p:nvPr/>
        </p:nvGrpSpPr>
        <p:grpSpPr>
          <a:xfrm rot="-5400000">
            <a:off x="7235008" y="6008"/>
            <a:ext cx="1906480" cy="1883654"/>
            <a:chOff x="3884100" y="2447750"/>
            <a:chExt cx="843575" cy="833475"/>
          </a:xfrm>
        </p:grpSpPr>
        <p:sp>
          <p:nvSpPr>
            <p:cNvPr id="2402" name="Google Shape;2402;p5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52"/>
          <p:cNvGrpSpPr/>
          <p:nvPr/>
        </p:nvGrpSpPr>
        <p:grpSpPr>
          <a:xfrm>
            <a:off x="5942652" y="1337208"/>
            <a:ext cx="3201535" cy="3808729"/>
            <a:chOff x="5588175" y="1772375"/>
            <a:chExt cx="1282050" cy="1525200"/>
          </a:xfrm>
        </p:grpSpPr>
        <p:sp>
          <p:nvSpPr>
            <p:cNvPr id="2424" name="Google Shape;2424;p52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2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2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2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2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2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2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2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2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2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2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2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2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2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2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2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2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2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2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2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52"/>
          <p:cNvGrpSpPr/>
          <p:nvPr/>
        </p:nvGrpSpPr>
        <p:grpSpPr>
          <a:xfrm flipH="1">
            <a:off x="2" y="1337208"/>
            <a:ext cx="3201535" cy="3808729"/>
            <a:chOff x="5588175" y="1772375"/>
            <a:chExt cx="1282050" cy="1525200"/>
          </a:xfrm>
        </p:grpSpPr>
        <p:sp>
          <p:nvSpPr>
            <p:cNvPr id="2445" name="Google Shape;2445;p52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2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2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2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2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2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2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2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2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2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2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2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2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2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2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2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2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2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2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53"/>
          <p:cNvGrpSpPr/>
          <p:nvPr/>
        </p:nvGrpSpPr>
        <p:grpSpPr>
          <a:xfrm rot="10800000">
            <a:off x="6601605" y="2277807"/>
            <a:ext cx="2542400" cy="2865695"/>
            <a:chOff x="551550" y="1218425"/>
            <a:chExt cx="1388000" cy="1564500"/>
          </a:xfrm>
        </p:grpSpPr>
        <p:sp>
          <p:nvSpPr>
            <p:cNvPr id="2467" name="Google Shape;2467;p5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4" name="Google Shape;2484;p53"/>
          <p:cNvGrpSpPr/>
          <p:nvPr/>
        </p:nvGrpSpPr>
        <p:grpSpPr>
          <a:xfrm>
            <a:off x="5" y="-43"/>
            <a:ext cx="2542400" cy="2865695"/>
            <a:chOff x="551550" y="1218425"/>
            <a:chExt cx="1388000" cy="1564500"/>
          </a:xfrm>
        </p:grpSpPr>
        <p:sp>
          <p:nvSpPr>
            <p:cNvPr id="2485" name="Google Shape;2485;p5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8"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54"/>
          <p:cNvGrpSpPr/>
          <p:nvPr/>
        </p:nvGrpSpPr>
        <p:grpSpPr>
          <a:xfrm>
            <a:off x="7202889" y="-21"/>
            <a:ext cx="1941158" cy="5143486"/>
            <a:chOff x="2771175" y="2473050"/>
            <a:chExt cx="613475" cy="1625525"/>
          </a:xfrm>
        </p:grpSpPr>
        <p:sp>
          <p:nvSpPr>
            <p:cNvPr id="2504" name="Google Shape;2504;p5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9" name="Google Shape;2519;p54"/>
          <p:cNvGrpSpPr/>
          <p:nvPr/>
        </p:nvGrpSpPr>
        <p:grpSpPr>
          <a:xfrm flipH="1">
            <a:off x="-61" y="-21"/>
            <a:ext cx="1941158" cy="5143486"/>
            <a:chOff x="2771175" y="2473050"/>
            <a:chExt cx="613475" cy="1625525"/>
          </a:xfrm>
        </p:grpSpPr>
        <p:sp>
          <p:nvSpPr>
            <p:cNvPr id="2520" name="Google Shape;2520;p5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39"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Google Shape;2536;p55"/>
          <p:cNvGrpSpPr/>
          <p:nvPr/>
        </p:nvGrpSpPr>
        <p:grpSpPr>
          <a:xfrm rot="10800000" flipH="1">
            <a:off x="-13" y="7"/>
            <a:ext cx="9142584" cy="1688125"/>
            <a:chOff x="410450" y="2958175"/>
            <a:chExt cx="1976775" cy="365000"/>
          </a:xfrm>
        </p:grpSpPr>
        <p:sp>
          <p:nvSpPr>
            <p:cNvPr id="2537" name="Google Shape;2537;p55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5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5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5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5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5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5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5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5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5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5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5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5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5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5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5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5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5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5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5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5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5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5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4" name="Google Shape;2564;p55"/>
          <p:cNvGrpSpPr/>
          <p:nvPr/>
        </p:nvGrpSpPr>
        <p:grpSpPr>
          <a:xfrm rot="5400000">
            <a:off x="-12101" y="3134994"/>
            <a:ext cx="2020446" cy="1996256"/>
            <a:chOff x="3884100" y="2447750"/>
            <a:chExt cx="843575" cy="833475"/>
          </a:xfrm>
        </p:grpSpPr>
        <p:sp>
          <p:nvSpPr>
            <p:cNvPr id="2565" name="Google Shape;2565;p55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5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5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5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5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5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5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5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5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5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5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5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5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5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5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5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5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5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 rot="10800000">
            <a:off x="6601605" y="2277807"/>
            <a:ext cx="2542400" cy="2865695"/>
            <a:chOff x="551550" y="1218425"/>
            <a:chExt cx="1388000" cy="1564500"/>
          </a:xfrm>
        </p:grpSpPr>
        <p:sp>
          <p:nvSpPr>
            <p:cNvPr id="219" name="Google Shape;219;p7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7"/>
          <p:cNvGrpSpPr/>
          <p:nvPr/>
        </p:nvGrpSpPr>
        <p:grpSpPr>
          <a:xfrm>
            <a:off x="5" y="-43"/>
            <a:ext cx="2542400" cy="2865695"/>
            <a:chOff x="551550" y="1218425"/>
            <a:chExt cx="1388000" cy="1564500"/>
          </a:xfrm>
        </p:grpSpPr>
        <p:sp>
          <p:nvSpPr>
            <p:cNvPr id="237" name="Google Shape;237;p7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7"/>
          <p:cNvSpPr/>
          <p:nvPr/>
        </p:nvSpPr>
        <p:spPr>
          <a:xfrm>
            <a:off x="5712175" y="1574050"/>
            <a:ext cx="2782200" cy="2782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"/>
          <p:cNvSpPr/>
          <p:nvPr/>
        </p:nvSpPr>
        <p:spPr>
          <a:xfrm>
            <a:off x="649625" y="1573975"/>
            <a:ext cx="4866900" cy="278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"/>
          <p:cNvSpPr txBox="1">
            <a:spLocks noGrp="1"/>
          </p:cNvSpPr>
          <p:nvPr>
            <p:ph type="subTitle" idx="1"/>
          </p:nvPr>
        </p:nvSpPr>
        <p:spPr>
          <a:xfrm>
            <a:off x="807725" y="1747600"/>
            <a:ext cx="4550700" cy="25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57" name="Google Shape;25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/>
          <p:nvPr/>
        </p:nvSpPr>
        <p:spPr>
          <a:xfrm>
            <a:off x="719900" y="967725"/>
            <a:ext cx="7704000" cy="304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8"/>
          <p:cNvGrpSpPr/>
          <p:nvPr/>
        </p:nvGrpSpPr>
        <p:grpSpPr>
          <a:xfrm rot="5400000" flipH="1">
            <a:off x="309745" y="-309738"/>
            <a:ext cx="3267048" cy="3886515"/>
            <a:chOff x="5588175" y="1772375"/>
            <a:chExt cx="1282050" cy="1525200"/>
          </a:xfrm>
        </p:grpSpPr>
        <p:sp>
          <p:nvSpPr>
            <p:cNvPr id="261" name="Google Shape;261;p8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8"/>
          <p:cNvGrpSpPr/>
          <p:nvPr/>
        </p:nvGrpSpPr>
        <p:grpSpPr>
          <a:xfrm rot="-5400000" flipH="1">
            <a:off x="5567220" y="1566712"/>
            <a:ext cx="3267048" cy="3886515"/>
            <a:chOff x="5588175" y="1772375"/>
            <a:chExt cx="1282050" cy="1525200"/>
          </a:xfrm>
        </p:grpSpPr>
        <p:sp>
          <p:nvSpPr>
            <p:cNvPr id="282" name="Google Shape;282;p8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8"/>
          <p:cNvSpPr txBox="1">
            <a:spLocks noGrp="1"/>
          </p:cNvSpPr>
          <p:nvPr>
            <p:ph type="title"/>
          </p:nvPr>
        </p:nvSpPr>
        <p:spPr>
          <a:xfrm>
            <a:off x="925900" y="1307100"/>
            <a:ext cx="72921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9"/>
          <p:cNvGrpSpPr/>
          <p:nvPr/>
        </p:nvGrpSpPr>
        <p:grpSpPr>
          <a:xfrm rot="-5400000">
            <a:off x="6974004" y="247965"/>
            <a:ext cx="2417593" cy="1922156"/>
            <a:chOff x="5005075" y="2239400"/>
            <a:chExt cx="749525" cy="595925"/>
          </a:xfrm>
        </p:grpSpPr>
        <p:sp>
          <p:nvSpPr>
            <p:cNvPr id="305" name="Google Shape;305;p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9"/>
          <p:cNvGrpSpPr/>
          <p:nvPr/>
        </p:nvGrpSpPr>
        <p:grpSpPr>
          <a:xfrm rot="5400000" flipH="1">
            <a:off x="-247746" y="247965"/>
            <a:ext cx="2417593" cy="1922156"/>
            <a:chOff x="5005075" y="2239400"/>
            <a:chExt cx="749525" cy="595925"/>
          </a:xfrm>
        </p:grpSpPr>
        <p:sp>
          <p:nvSpPr>
            <p:cNvPr id="320" name="Google Shape;320;p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9"/>
          <p:cNvSpPr/>
          <p:nvPr/>
        </p:nvSpPr>
        <p:spPr>
          <a:xfrm>
            <a:off x="1176750" y="2111725"/>
            <a:ext cx="6790500" cy="1978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9"/>
          <p:cNvGrpSpPr/>
          <p:nvPr/>
        </p:nvGrpSpPr>
        <p:grpSpPr>
          <a:xfrm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336" name="Google Shape;336;p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9"/>
          <p:cNvSpPr/>
          <p:nvPr/>
        </p:nvSpPr>
        <p:spPr>
          <a:xfrm>
            <a:off x="1176850" y="897250"/>
            <a:ext cx="6790500" cy="99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9"/>
          <p:cNvSpPr txBox="1">
            <a:spLocks noGrp="1"/>
          </p:cNvSpPr>
          <p:nvPr>
            <p:ph type="title"/>
          </p:nvPr>
        </p:nvSpPr>
        <p:spPr>
          <a:xfrm>
            <a:off x="2100725" y="964099"/>
            <a:ext cx="4942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5" name="Google Shape;365;p9"/>
          <p:cNvSpPr txBox="1">
            <a:spLocks noGrp="1"/>
          </p:cNvSpPr>
          <p:nvPr>
            <p:ph type="subTitle" idx="1"/>
          </p:nvPr>
        </p:nvSpPr>
        <p:spPr>
          <a:xfrm>
            <a:off x="1663800" y="2426675"/>
            <a:ext cx="58164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"/>
          <p:cNvSpPr/>
          <p:nvPr/>
        </p:nvSpPr>
        <p:spPr>
          <a:xfrm>
            <a:off x="13250" y="0"/>
            <a:ext cx="9144000" cy="5143500"/>
          </a:xfrm>
          <a:prstGeom prst="rect">
            <a:avLst/>
          </a:prstGeom>
          <a:solidFill>
            <a:schemeClr val="lt1">
              <a:alpha val="754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0"/>
          <p:cNvSpPr/>
          <p:nvPr/>
        </p:nvSpPr>
        <p:spPr>
          <a:xfrm>
            <a:off x="720000" y="1392250"/>
            <a:ext cx="4284600" cy="1534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10"/>
          <p:cNvGrpSpPr/>
          <p:nvPr/>
        </p:nvGrpSpPr>
        <p:grpSpPr>
          <a:xfrm rot="10800000" flipH="1">
            <a:off x="4872698" y="55023"/>
            <a:ext cx="4284611" cy="5097218"/>
            <a:chOff x="5588175" y="1772375"/>
            <a:chExt cx="1282050" cy="1525200"/>
          </a:xfrm>
        </p:grpSpPr>
        <p:sp>
          <p:nvSpPr>
            <p:cNvPr id="370" name="Google Shape;370;p10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0"/>
          <p:cNvGrpSpPr/>
          <p:nvPr/>
        </p:nvGrpSpPr>
        <p:grpSpPr>
          <a:xfrm rot="-5400000" flipH="1">
            <a:off x="1717402" y="1327869"/>
            <a:ext cx="2081950" cy="5516544"/>
            <a:chOff x="2771175" y="2473050"/>
            <a:chExt cx="613475" cy="1625525"/>
          </a:xfrm>
        </p:grpSpPr>
        <p:sp>
          <p:nvSpPr>
            <p:cNvPr id="391" name="Google Shape;391;p10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0"/>
          <p:cNvSpPr txBox="1">
            <a:spLocks noGrp="1"/>
          </p:cNvSpPr>
          <p:nvPr>
            <p:ph type="title"/>
          </p:nvPr>
        </p:nvSpPr>
        <p:spPr>
          <a:xfrm>
            <a:off x="872250" y="1605100"/>
            <a:ext cx="3980100" cy="11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56"/>
          <p:cNvSpPr txBox="1">
            <a:spLocks noGrp="1"/>
          </p:cNvSpPr>
          <p:nvPr>
            <p:ph type="ctrTitle"/>
          </p:nvPr>
        </p:nvSpPr>
        <p:spPr>
          <a:xfrm>
            <a:off x="1518025" y="1143450"/>
            <a:ext cx="61080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Spa and Salon Booking System</a:t>
            </a:r>
            <a:endParaRPr/>
          </a:p>
        </p:txBody>
      </p:sp>
      <p:sp>
        <p:nvSpPr>
          <p:cNvPr id="2590" name="Google Shape;2590;p56"/>
          <p:cNvSpPr txBox="1">
            <a:spLocks noGrp="1"/>
          </p:cNvSpPr>
          <p:nvPr>
            <p:ph type="subTitle" idx="1"/>
          </p:nvPr>
        </p:nvSpPr>
        <p:spPr>
          <a:xfrm>
            <a:off x="1948200" y="3380150"/>
            <a:ext cx="52476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Instructed by Dr  .Suchetana Chakraborty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57"/>
          <p:cNvSpPr txBox="1">
            <a:spLocks noGrp="1"/>
          </p:cNvSpPr>
          <p:nvPr>
            <p:ph type="title"/>
          </p:nvPr>
        </p:nvSpPr>
        <p:spPr>
          <a:xfrm>
            <a:off x="1353150" y="997275"/>
            <a:ext cx="6437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Problem Statement</a:t>
            </a:r>
            <a:endParaRPr/>
          </a:p>
        </p:txBody>
      </p:sp>
      <p:sp>
        <p:nvSpPr>
          <p:cNvPr id="2596" name="Google Shape;2596;p57"/>
          <p:cNvSpPr txBox="1">
            <a:spLocks noGrp="1"/>
          </p:cNvSpPr>
          <p:nvPr>
            <p:ph type="subTitle" idx="1"/>
          </p:nvPr>
        </p:nvSpPr>
        <p:spPr>
          <a:xfrm>
            <a:off x="1551600" y="2310525"/>
            <a:ext cx="60408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1D5DB"/>
                </a:solidFill>
                <a:highlight>
                  <a:schemeClr val="lt1"/>
                </a:highlight>
              </a:rPr>
              <a:t>"We have developed a comprehensive Spa &amp; Salon Booking System with dedicated pages for both stylists and customers. Our system ensures a seamless booking experience, eliminating any scheduling conflicts to provide a smooth and efficient service."</a:t>
            </a:r>
            <a:endParaRPr dirty="0">
              <a:solidFill>
                <a:srgbClr val="D1D5DB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D1D5DB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Implementation </a:t>
            </a:r>
            <a:r>
              <a:rPr lang="en" sz="2200"/>
              <a:t>(</a:t>
            </a:r>
            <a:r>
              <a:rPr lang="en" sz="2100"/>
              <a:t>Demo)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  <p:sp>
        <p:nvSpPr>
          <p:cNvPr id="2602" name="Google Shape;2602;p58"/>
          <p:cNvSpPr txBox="1">
            <a:spLocks noGrp="1"/>
          </p:cNvSpPr>
          <p:nvPr>
            <p:ph type="body" idx="1"/>
          </p:nvPr>
        </p:nvSpPr>
        <p:spPr>
          <a:xfrm>
            <a:off x="720000" y="1162775"/>
            <a:ext cx="7704000" cy="3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pic>
        <p:nvPicPr>
          <p:cNvPr id="2603" name="Google Shape;260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75" y="1162775"/>
            <a:ext cx="7914350" cy="35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92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Novelty</a:t>
            </a:r>
            <a:r>
              <a:rPr lang="en" sz="2700"/>
              <a:t>(Innovation with Justification)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  <p:sp>
        <p:nvSpPr>
          <p:cNvPr id="2609" name="Google Shape;2609;p59"/>
          <p:cNvSpPr txBox="1">
            <a:spLocks noGrp="1"/>
          </p:cNvSpPr>
          <p:nvPr>
            <p:ph type="body" idx="1"/>
          </p:nvPr>
        </p:nvSpPr>
        <p:spPr>
          <a:xfrm>
            <a:off x="-76975" y="445025"/>
            <a:ext cx="8810400" cy="41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400" dirty="0">
              <a:solidFill>
                <a:srgbClr val="D1D5DB"/>
              </a:solidFill>
              <a:highlight>
                <a:schemeClr val="lt1"/>
              </a:highlight>
            </a:endParaRPr>
          </a:p>
          <a:p>
            <a:pPr marL="914400" lvl="1" indent="-317500" algn="l" rtl="0">
              <a:spcBef>
                <a:spcPts val="15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DM Sans"/>
              <a:buChar char="●"/>
            </a:pPr>
            <a:r>
              <a:rPr lang="en" sz="1400" b="1" dirty="0">
                <a:solidFill>
                  <a:srgbClr val="FFD966"/>
                </a:solidFill>
                <a:highlight>
                  <a:schemeClr val="lt1"/>
                </a:highlight>
              </a:rPr>
              <a:t>Key innovations:</a:t>
            </a:r>
            <a:endParaRPr sz="1400" b="1" dirty="0">
              <a:solidFill>
                <a:srgbClr val="FFD966"/>
              </a:solidFill>
              <a:highlight>
                <a:schemeClr val="lt1"/>
              </a:highlight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DM Sans"/>
              <a:buChar char="●"/>
            </a:pPr>
            <a:r>
              <a:rPr lang="en" dirty="0">
                <a:solidFill>
                  <a:srgbClr val="D1D5DB"/>
                </a:solidFill>
                <a:highlight>
                  <a:schemeClr val="lt1"/>
                </a:highlight>
              </a:rPr>
              <a:t>No duplicate entries allowed.</a:t>
            </a:r>
            <a:endParaRPr dirty="0">
              <a:solidFill>
                <a:srgbClr val="D1D5DB"/>
              </a:solidFill>
              <a:highlight>
                <a:schemeClr val="lt1"/>
              </a:highlight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DM Sans"/>
              <a:buChar char="●"/>
            </a:pPr>
            <a:r>
              <a:rPr lang="en" dirty="0">
                <a:solidFill>
                  <a:srgbClr val="D1D5DB"/>
                </a:solidFill>
                <a:highlight>
                  <a:schemeClr val="lt1"/>
                </a:highlight>
              </a:rPr>
              <a:t>Time constraints preventing immediate booking for a similar service.</a:t>
            </a:r>
            <a:endParaRPr dirty="0">
              <a:solidFill>
                <a:srgbClr val="D1D5DB"/>
              </a:solidFill>
              <a:highlight>
                <a:schemeClr val="lt1"/>
              </a:highlight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DM Sans"/>
              <a:buChar char="●"/>
            </a:pPr>
            <a:r>
              <a:rPr lang="en" dirty="0">
                <a:solidFill>
                  <a:srgbClr val="D1D5DB"/>
                </a:solidFill>
                <a:highlight>
                  <a:schemeClr val="lt1"/>
                </a:highlight>
              </a:rPr>
              <a:t>Slot-specific restrictions (e.g., evening slot restriction after morning booking).</a:t>
            </a:r>
            <a:endParaRPr dirty="0">
              <a:solidFill>
                <a:srgbClr val="D1D5DB"/>
              </a:solidFill>
              <a:highlight>
                <a:schemeClr val="lt1"/>
              </a:highlight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dirty="0">
                <a:solidFill>
                  <a:srgbClr val="D1D5DB"/>
                </a:solidFill>
                <a:highlight>
                  <a:schemeClr val="lt1"/>
                </a:highlight>
              </a:rPr>
              <a:t>Booking details sent to customer via email.</a:t>
            </a:r>
            <a:endParaRPr dirty="0">
              <a:solidFill>
                <a:srgbClr val="D1D5DB"/>
              </a:solidFill>
              <a:highlight>
                <a:schemeClr val="lt1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Roboto"/>
              <a:buChar char="●"/>
            </a:pPr>
            <a:r>
              <a:rPr lang="en" sz="1400" b="1" dirty="0">
                <a:solidFill>
                  <a:srgbClr val="FFD966"/>
                </a:solidFill>
                <a:highlight>
                  <a:schemeClr val="lt1"/>
                </a:highlight>
              </a:rPr>
              <a:t>Justifications:</a:t>
            </a:r>
            <a:endParaRPr sz="1400" b="1" dirty="0">
              <a:solidFill>
                <a:srgbClr val="FFD966"/>
              </a:solidFill>
              <a:highlight>
                <a:schemeClr val="lt1"/>
              </a:highlight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rgbClr val="FFE599"/>
                </a:solidFill>
                <a:highlight>
                  <a:schemeClr val="lt1"/>
                </a:highlight>
              </a:rPr>
              <a:t>Prevention of Duplicate Entries : </a:t>
            </a:r>
            <a:r>
              <a:rPr lang="en" sz="1400" dirty="0">
                <a:solidFill>
                  <a:srgbClr val="D1D5DB"/>
                </a:solidFill>
                <a:highlight>
                  <a:schemeClr val="lt1"/>
                </a:highlight>
              </a:rPr>
              <a:t>Enhances experience with a streamlined, error-free booking by ensuring data accuracy. Improves efficiency, saving time for customers and staff, eliminating manual error correction in scheduling.</a:t>
            </a:r>
            <a:endParaRPr sz="1400" dirty="0">
              <a:solidFill>
                <a:srgbClr val="D1D5DB"/>
              </a:solidFill>
              <a:highlight>
                <a:schemeClr val="lt1"/>
              </a:highlight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rgbClr val="FFE599"/>
                </a:solidFill>
                <a:highlight>
                  <a:schemeClr val="lt1"/>
                </a:highlight>
              </a:rPr>
              <a:t>Time Constraints for Similar Services : </a:t>
            </a:r>
            <a:r>
              <a:rPr lang="en" sz="1400" dirty="0">
                <a:solidFill>
                  <a:srgbClr val="D1D5DB"/>
                </a:solidFill>
                <a:highlight>
                  <a:schemeClr val="lt1"/>
                </a:highlight>
              </a:rPr>
              <a:t>Prioritizing customer satisfaction, a 45-minute gap between services ensures personalized attention, while optimized resource allocation fosters a balanced, efficient schedule.</a:t>
            </a:r>
            <a:endParaRPr sz="1400" dirty="0">
              <a:solidFill>
                <a:srgbClr val="D1D5DB"/>
              </a:solidFill>
              <a:highlight>
                <a:schemeClr val="lt1"/>
              </a:highlight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rgbClr val="FFE599"/>
                </a:solidFill>
                <a:highlight>
                  <a:schemeClr val="lt1"/>
                </a:highlight>
              </a:rPr>
              <a:t>Slot-Specific Restrictions :</a:t>
            </a:r>
            <a:r>
              <a:rPr lang="en" sz="1400" dirty="0">
                <a:solidFill>
                  <a:srgbClr val="D1D5DB"/>
                </a:solidFill>
                <a:highlight>
                  <a:schemeClr val="lt1"/>
                </a:highlight>
              </a:rPr>
              <a:t> Enhances user experience by offering flexibility, maintaining fairness, and preventing inconveniences. Improves efficiency through optimal resource utilization for a seamless booking process.</a:t>
            </a:r>
            <a:endParaRPr sz="1400" dirty="0">
              <a:solidFill>
                <a:srgbClr val="D1D5DB"/>
              </a:solidFill>
              <a:highlight>
                <a:schemeClr val="lt1"/>
              </a:highlight>
            </a:endParaRPr>
          </a:p>
          <a:p>
            <a:pPr marL="9144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D1D5DB"/>
                </a:solidFill>
                <a:highlight>
                  <a:schemeClr val="lt1"/>
                </a:highlight>
              </a:rPr>
              <a:t>        </a:t>
            </a:r>
            <a:endParaRPr sz="1400" dirty="0">
              <a:solidFill>
                <a:srgbClr val="D1D5DB"/>
              </a:solidFill>
              <a:highlight>
                <a:schemeClr val="lt1"/>
              </a:highlight>
            </a:endParaRPr>
          </a:p>
          <a:p>
            <a:pPr marL="914400" lvl="0" indent="0" algn="l" rtl="0">
              <a:spcBef>
                <a:spcPts val="1500"/>
              </a:spcBef>
              <a:spcAft>
                <a:spcPts val="1500"/>
              </a:spcAft>
              <a:buNone/>
            </a:pPr>
            <a:endParaRPr sz="1400" dirty="0">
              <a:solidFill>
                <a:srgbClr val="D1D5DB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p60"/>
          <p:cNvSpPr txBox="1">
            <a:spLocks noGrp="1"/>
          </p:cNvSpPr>
          <p:nvPr>
            <p:ph type="title"/>
          </p:nvPr>
        </p:nvSpPr>
        <p:spPr>
          <a:xfrm>
            <a:off x="1353150" y="997275"/>
            <a:ext cx="6437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Contribution</a:t>
            </a:r>
            <a:endParaRPr/>
          </a:p>
        </p:txBody>
      </p:sp>
      <p:sp>
        <p:nvSpPr>
          <p:cNvPr id="2615" name="Google Shape;2615;p60"/>
          <p:cNvSpPr txBox="1">
            <a:spLocks noGrp="1"/>
          </p:cNvSpPr>
          <p:nvPr>
            <p:ph type="subTitle" idx="1"/>
          </p:nvPr>
        </p:nvSpPr>
        <p:spPr>
          <a:xfrm>
            <a:off x="1150825" y="2185500"/>
            <a:ext cx="6719700" cy="17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D1D5DB"/>
                </a:solidFill>
                <a:highlight>
                  <a:schemeClr val="lt1"/>
                </a:highlight>
              </a:rPr>
              <a:t>Oppangi Poojita : </a:t>
            </a:r>
            <a:r>
              <a:rPr lang="en">
                <a:solidFill>
                  <a:srgbClr val="D1D5DB"/>
                </a:solidFill>
                <a:highlight>
                  <a:schemeClr val="lt1"/>
                </a:highlight>
              </a:rPr>
              <a:t> Normalization , Hashing , main.py , booking           page , edit page.</a:t>
            </a:r>
            <a:br>
              <a:rPr lang="en">
                <a:solidFill>
                  <a:srgbClr val="D1D5DB"/>
                </a:solidFill>
                <a:highlight>
                  <a:schemeClr val="lt1"/>
                </a:highlight>
              </a:rPr>
            </a:br>
            <a:r>
              <a:rPr lang="en" b="1">
                <a:solidFill>
                  <a:srgbClr val="D1D5DB"/>
                </a:solidFill>
                <a:highlight>
                  <a:schemeClr val="lt1"/>
                </a:highlight>
              </a:rPr>
              <a:t>Eslavath Meenakshi :</a:t>
            </a:r>
            <a:r>
              <a:rPr lang="en">
                <a:solidFill>
                  <a:srgbClr val="D1D5DB"/>
                </a:solidFill>
                <a:highlight>
                  <a:schemeClr val="lt1"/>
                </a:highlight>
              </a:rPr>
              <a:t> Schemas in sql database , Customer pages, login &amp; Sign Up pages.</a:t>
            </a:r>
            <a:br>
              <a:rPr lang="en">
                <a:solidFill>
                  <a:srgbClr val="D1D5DB"/>
                </a:solidFill>
                <a:highlight>
                  <a:schemeClr val="lt1"/>
                </a:highlight>
              </a:rPr>
            </a:br>
            <a:r>
              <a:rPr lang="en" b="1">
                <a:solidFill>
                  <a:srgbClr val="D1D5DB"/>
                </a:solidFill>
                <a:highlight>
                  <a:schemeClr val="lt1"/>
                </a:highlight>
              </a:rPr>
              <a:t>Keshika Patwari : </a:t>
            </a:r>
            <a:r>
              <a:rPr lang="en">
                <a:solidFill>
                  <a:srgbClr val="D1D5DB"/>
                </a:solidFill>
                <a:highlight>
                  <a:schemeClr val="lt1"/>
                </a:highlight>
              </a:rPr>
              <a:t>implemented Clashing part , Stylists Pages, Stylist_booking page ,  Indexing.</a:t>
            </a:r>
            <a:endParaRPr>
              <a:solidFill>
                <a:srgbClr val="D1D5DB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p61"/>
          <p:cNvSpPr txBox="1">
            <a:spLocks noGrp="1"/>
          </p:cNvSpPr>
          <p:nvPr>
            <p:ph type="title"/>
          </p:nvPr>
        </p:nvSpPr>
        <p:spPr>
          <a:xfrm>
            <a:off x="925900" y="1307100"/>
            <a:ext cx="72921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/>
              <a:t>Thank you</a:t>
            </a:r>
            <a:endParaRPr sz="8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Keshika Patwari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Eslavath Meenakshi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Oppangi Poojita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base Project Proposal XL by Slidesgo">
  <a:themeElements>
    <a:clrScheme name="Simple Light">
      <a:dk1>
        <a:srgbClr val="FFFFFF"/>
      </a:dk1>
      <a:lt1>
        <a:srgbClr val="312962"/>
      </a:lt1>
      <a:dk2>
        <a:srgbClr val="24243E"/>
      </a:dk2>
      <a:lt2>
        <a:srgbClr val="115CF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262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Roboto Condensed Light</vt:lpstr>
      <vt:lpstr>DM Sans</vt:lpstr>
      <vt:lpstr>PT Sans</vt:lpstr>
      <vt:lpstr>Open Sans</vt:lpstr>
      <vt:lpstr>Roboto</vt:lpstr>
      <vt:lpstr>Poppins</vt:lpstr>
      <vt:lpstr>Database Project Proposal XL by Slidesgo</vt:lpstr>
      <vt:lpstr>Spa and Salon Booking System</vt:lpstr>
      <vt:lpstr>Problem Statement</vt:lpstr>
      <vt:lpstr>Implementation (Demo) </vt:lpstr>
      <vt:lpstr>Novelty(Innovation with Justification) </vt:lpstr>
      <vt:lpstr>Contribution</vt:lpstr>
      <vt:lpstr>Thank you   Keshika Patwari Eslavath Meenakshi Oppangi Poojita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 and Salon Booking System</dc:title>
  <dc:creator>Poojita Oppangi</dc:creator>
  <cp:lastModifiedBy>Poojita Oppangi</cp:lastModifiedBy>
  <cp:revision>1</cp:revision>
  <dcterms:modified xsi:type="dcterms:W3CDTF">2023-12-17T15:48:58Z</dcterms:modified>
</cp:coreProperties>
</file>