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0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1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9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0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67546-3C57-2E4B-BBD8-498BB54DA53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3429-43D3-5F44-8185-015D1937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BDEF-395B-47D6-9832-55ADE808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408176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IN" sz="7300" b="1" dirty="0">
                <a:latin typeface="Bookman Old Style" panose="02050604050505020204" pitchFamily="18" charset="0"/>
              </a:rPr>
              <a:t>BOSS</a:t>
            </a:r>
            <a:r>
              <a:rPr lang="en-IN" sz="7300" b="1" dirty="0"/>
              <a:t> -</a:t>
            </a:r>
            <a:br>
              <a:rPr lang="en-IN" dirty="0"/>
            </a:br>
            <a:r>
              <a:rPr lang="en-IN" dirty="0"/>
              <a:t>             </a:t>
            </a:r>
            <a:r>
              <a:rPr lang="en-IN" b="1" dirty="0">
                <a:latin typeface="Bookman Old Style" panose="02050604050505020204" pitchFamily="18" charset="0"/>
              </a:rPr>
              <a:t>B</a:t>
            </a:r>
            <a:r>
              <a:rPr lang="en-IN" sz="5300" dirty="0"/>
              <a:t>LOCKCHAIN</a:t>
            </a:r>
            <a:br>
              <a:rPr lang="en-IN" dirty="0"/>
            </a:br>
            <a:r>
              <a:rPr lang="en-IN" dirty="0"/>
              <a:t>               </a:t>
            </a:r>
            <a:r>
              <a:rPr lang="en-IN" b="1" dirty="0">
                <a:latin typeface="Bookman Old Style" panose="02050604050505020204" pitchFamily="18" charset="0"/>
              </a:rPr>
              <a:t>O</a:t>
            </a:r>
            <a:r>
              <a:rPr lang="en-IN" sz="5300" dirty="0"/>
              <a:t>MR</a:t>
            </a:r>
            <a:br>
              <a:rPr lang="en-IN" dirty="0"/>
            </a:br>
            <a:r>
              <a:rPr lang="en-IN" dirty="0">
                <a:latin typeface="Bookman Old Style" panose="02050604050505020204" pitchFamily="18" charset="0"/>
              </a:rPr>
              <a:t>                </a:t>
            </a:r>
            <a:r>
              <a:rPr lang="en-IN" b="1" dirty="0">
                <a:latin typeface="Bookman Old Style" panose="02050604050505020204" pitchFamily="18" charset="0"/>
              </a:rPr>
              <a:t>S</a:t>
            </a:r>
            <a:r>
              <a:rPr lang="en-IN" sz="5300" dirty="0"/>
              <a:t>ECURITY</a:t>
            </a:r>
            <a:br>
              <a:rPr lang="en-IN" dirty="0"/>
            </a:br>
            <a:r>
              <a:rPr lang="en-IN" dirty="0"/>
              <a:t>                     </a:t>
            </a:r>
            <a:r>
              <a:rPr lang="en-IN" b="1" dirty="0">
                <a:latin typeface="Bookman Old Style" panose="02050604050505020204" pitchFamily="18" charset="0"/>
              </a:rPr>
              <a:t>S</a:t>
            </a:r>
            <a:r>
              <a:rPr lang="en-IN" sz="5300" dirty="0"/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166161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FA6-5D12-41D2-A345-A25CEC14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03238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b="1" dirty="0"/>
              <a:t>Problem statement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DBD1-6E67-4A85-8963-61FBE263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72" y="2367642"/>
            <a:ext cx="9808899" cy="43513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/>
              <a:t>OMR marks are stored into secure databases . But, No matter how secure a database is , it is always prone to viruses , data corruptions, malwares </a:t>
            </a:r>
            <a:r>
              <a:rPr lang="en-US" sz="2800" dirty="0"/>
              <a:t>.</a:t>
            </a:r>
            <a:endParaRPr lang="en-IN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In a rare case , even hacker attack might happen or similar to the </a:t>
            </a:r>
            <a:r>
              <a:rPr lang="en-US" sz="2800" dirty="0" err="1"/>
              <a:t>Vyapam</a:t>
            </a:r>
            <a:r>
              <a:rPr lang="en-US" sz="2800" dirty="0"/>
              <a:t> scam , Madhya Pradesh - 2013  marks are manipulated such that there is improper seat allotment in medical seats.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12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38EE-B4FA-CD43-B76E-69045ABC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622326"/>
            <a:ext cx="6376014" cy="1325563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Existing solution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4C16-97F6-184B-948C-D351E3B6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2801404"/>
            <a:ext cx="4732606" cy="1966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At present the evaluated </a:t>
            </a:r>
          </a:p>
          <a:p>
            <a:pPr marL="0" indent="0">
              <a:buNone/>
            </a:pPr>
            <a:r>
              <a:rPr lang="en-US" altLang="zh-CN" sz="3600" dirty="0"/>
              <a:t>marks are stored in </a:t>
            </a:r>
          </a:p>
          <a:p>
            <a:pPr marL="0" indent="0">
              <a:buNone/>
            </a:pPr>
            <a:r>
              <a:rPr lang="en-US" altLang="zh-CN" sz="3600" dirty="0"/>
              <a:t>databases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B0A9C-F887-4527-A6E7-9C26A4FA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57" y="1632858"/>
            <a:ext cx="6763629" cy="46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5FF7-7AEB-5F48-80DF-D638C574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Our solution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7EF2-5E67-AC41-AF6F-4FDD9764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6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To store the marks  into blockchain for more security.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46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4579-721C-6745-A1C2-4210F4F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B681F-5124-4742-BAB2-52F825DB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452718"/>
            <a:ext cx="7933676" cy="5724245"/>
          </a:xfrm>
        </p:spPr>
      </p:pic>
    </p:spTree>
    <p:extLst>
      <p:ext uri="{BB962C8B-B14F-4D97-AF65-F5344CB8AC3E}">
        <p14:creationId xmlns:p14="http://schemas.microsoft.com/office/powerpoint/2010/main" val="19656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04C-C101-4A3D-B545-5F78CC39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0UR NODES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ECB020-6641-4AE1-B9D0-A2AFE96B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0" y="1175656"/>
            <a:ext cx="9796609" cy="5229625"/>
          </a:xfrm>
        </p:spPr>
      </p:pic>
    </p:spTree>
    <p:extLst>
      <p:ext uri="{BB962C8B-B14F-4D97-AF65-F5344CB8AC3E}">
        <p14:creationId xmlns:p14="http://schemas.microsoft.com/office/powerpoint/2010/main" val="73991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95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Bookman Old Style</vt:lpstr>
      <vt:lpstr>Century Gothic</vt:lpstr>
      <vt:lpstr>Wingdings</vt:lpstr>
      <vt:lpstr>Wingdings 3</vt:lpstr>
      <vt:lpstr>Ion</vt:lpstr>
      <vt:lpstr>BOSS -              BLOCKCHAIN                OMR                 SECURITY                      SYSTEM</vt:lpstr>
      <vt:lpstr>Problem statement</vt:lpstr>
      <vt:lpstr>Existing solution </vt:lpstr>
      <vt:lpstr>Our solution </vt:lpstr>
      <vt:lpstr> </vt:lpstr>
      <vt:lpstr>0UR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</dc:title>
  <cp:lastModifiedBy>Deepika Ramasani</cp:lastModifiedBy>
  <cp:revision>10</cp:revision>
  <dcterms:modified xsi:type="dcterms:W3CDTF">2018-07-07T18:14:01Z</dcterms:modified>
</cp:coreProperties>
</file>