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2"/>
  </p:notesMasterIdLst>
  <p:handoutMasterIdLst>
    <p:handoutMasterId r:id="rId13"/>
  </p:handoutMasterIdLst>
  <p:sldIdLst>
    <p:sldId id="256" r:id="rId2"/>
    <p:sldId id="257" r:id="rId3"/>
    <p:sldId id="273" r:id="rId4"/>
    <p:sldId id="276" r:id="rId5"/>
    <p:sldId id="274" r:id="rId6"/>
    <p:sldId id="275" r:id="rId7"/>
    <p:sldId id="277" r:id="rId8"/>
    <p:sldId id="279" r:id="rId9"/>
    <p:sldId id="278"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10"/>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ika Reddy Boppella" userId="9e3e1c4455da5661" providerId="LiveId" clId="{400ED94A-9246-4986-861B-B5E32F498051}"/>
    <pc:docChg chg="undo custSel addSld delSld modSld modMainMaster">
      <pc:chgData name="Deepika Reddy Boppella" userId="9e3e1c4455da5661" providerId="LiveId" clId="{400ED94A-9246-4986-861B-B5E32F498051}" dt="2023-08-13T18:26:39.471" v="380" actId="47"/>
      <pc:docMkLst>
        <pc:docMk/>
      </pc:docMkLst>
      <pc:sldChg chg="modSp mod">
        <pc:chgData name="Deepika Reddy Boppella" userId="9e3e1c4455da5661" providerId="LiveId" clId="{400ED94A-9246-4986-861B-B5E32F498051}" dt="2023-08-11T16:15:17.366" v="344" actId="20577"/>
        <pc:sldMkLst>
          <pc:docMk/>
          <pc:sldMk cId="3655500541" sldId="256"/>
        </pc:sldMkLst>
        <pc:spChg chg="mod">
          <ac:chgData name="Deepika Reddy Boppella" userId="9e3e1c4455da5661" providerId="LiveId" clId="{400ED94A-9246-4986-861B-B5E32F498051}" dt="2023-08-11T16:13:46.773" v="300" actId="20577"/>
          <ac:spMkLst>
            <pc:docMk/>
            <pc:sldMk cId="3655500541" sldId="256"/>
            <ac:spMk id="4" creationId="{00000000-0000-0000-0000-000000000000}"/>
          </ac:spMkLst>
        </pc:spChg>
        <pc:spChg chg="mod">
          <ac:chgData name="Deepika Reddy Boppella" userId="9e3e1c4455da5661" providerId="LiveId" clId="{400ED94A-9246-4986-861B-B5E32F498051}" dt="2023-08-11T16:12:40.028" v="215" actId="20577"/>
          <ac:spMkLst>
            <pc:docMk/>
            <pc:sldMk cId="3655500541" sldId="256"/>
            <ac:spMk id="6" creationId="{00000000-0000-0000-0000-000000000000}"/>
          </ac:spMkLst>
        </pc:spChg>
        <pc:spChg chg="mod">
          <ac:chgData name="Deepika Reddy Boppella" userId="9e3e1c4455da5661" providerId="LiveId" clId="{400ED94A-9246-4986-861B-B5E32F498051}" dt="2023-08-11T16:15:17.366" v="344" actId="20577"/>
          <ac:spMkLst>
            <pc:docMk/>
            <pc:sldMk cId="3655500541" sldId="256"/>
            <ac:spMk id="12" creationId="{76632DCF-444C-4AB9-A9A9-24B78326A786}"/>
          </ac:spMkLst>
        </pc:spChg>
        <pc:spChg chg="mod">
          <ac:chgData name="Deepika Reddy Boppella" userId="9e3e1c4455da5661" providerId="LiveId" clId="{400ED94A-9246-4986-861B-B5E32F498051}" dt="2023-08-11T16:14:57.905" v="339" actId="20577"/>
          <ac:spMkLst>
            <pc:docMk/>
            <pc:sldMk cId="3655500541" sldId="256"/>
            <ac:spMk id="13" creationId="{F3C3CADE-4DE0-4FED-8446-912E92DB0292}"/>
          </ac:spMkLst>
        </pc:spChg>
        <pc:spChg chg="mod">
          <ac:chgData name="Deepika Reddy Boppella" userId="9e3e1c4455da5661" providerId="LiveId" clId="{400ED94A-9246-4986-861B-B5E32F498051}" dt="2023-08-11T16:13:17.391" v="248" actId="20577"/>
          <ac:spMkLst>
            <pc:docMk/>
            <pc:sldMk cId="3655500541" sldId="256"/>
            <ac:spMk id="14" creationId="{7DD300AE-D81E-4AC8-BC57-566B57D6C660}"/>
          </ac:spMkLst>
        </pc:spChg>
        <pc:spChg chg="mod">
          <ac:chgData name="Deepika Reddy Boppella" userId="9e3e1c4455da5661" providerId="LiveId" clId="{400ED94A-9246-4986-861B-B5E32F498051}" dt="2023-08-11T16:11:52.381" v="191" actId="20577"/>
          <ac:spMkLst>
            <pc:docMk/>
            <pc:sldMk cId="3655500541" sldId="256"/>
            <ac:spMk id="17" creationId="{F2213882-6464-4A96-96D5-EA4F95F404DE}"/>
          </ac:spMkLst>
        </pc:spChg>
      </pc:sldChg>
      <pc:sldChg chg="modSp mod">
        <pc:chgData name="Deepika Reddy Boppella" userId="9e3e1c4455da5661" providerId="LiveId" clId="{400ED94A-9246-4986-861B-B5E32F498051}" dt="2023-08-13T15:20:23.023" v="378"/>
        <pc:sldMkLst>
          <pc:docMk/>
          <pc:sldMk cId="1751120584" sldId="257"/>
        </pc:sldMkLst>
        <pc:spChg chg="mod">
          <ac:chgData name="Deepika Reddy Boppella" userId="9e3e1c4455da5661" providerId="LiveId" clId="{400ED94A-9246-4986-861B-B5E32F498051}" dt="2023-08-13T15:20:23.023" v="378"/>
          <ac:spMkLst>
            <pc:docMk/>
            <pc:sldMk cId="1751120584" sldId="257"/>
            <ac:spMk id="6" creationId="{8D3944A0-0FCB-46FB-9E73-72A37CA2B00B}"/>
          </ac:spMkLst>
        </pc:spChg>
      </pc:sldChg>
      <pc:sldChg chg="modSp add del mod">
        <pc:chgData name="Deepika Reddy Boppella" userId="9e3e1c4455da5661" providerId="LiveId" clId="{400ED94A-9246-4986-861B-B5E32F498051}" dt="2023-08-13T18:01:10.415" v="379" actId="47"/>
        <pc:sldMkLst>
          <pc:docMk/>
          <pc:sldMk cId="4111420824" sldId="280"/>
        </pc:sldMkLst>
        <pc:spChg chg="mod">
          <ac:chgData name="Deepika Reddy Boppella" userId="9e3e1c4455da5661" providerId="LiveId" clId="{400ED94A-9246-4986-861B-B5E32F498051}" dt="2023-08-11T20:17:03.738" v="367" actId="20577"/>
          <ac:spMkLst>
            <pc:docMk/>
            <pc:sldMk cId="4111420824" sldId="280"/>
            <ac:spMk id="2" creationId="{BDC92D7B-CF16-46D8-8243-8661747A4014}"/>
          </ac:spMkLst>
        </pc:spChg>
        <pc:spChg chg="mod">
          <ac:chgData name="Deepika Reddy Boppella" userId="9e3e1c4455da5661" providerId="LiveId" clId="{400ED94A-9246-4986-861B-B5E32F498051}" dt="2023-08-13T15:20:16.256" v="377" actId="27636"/>
          <ac:spMkLst>
            <pc:docMk/>
            <pc:sldMk cId="4111420824" sldId="280"/>
            <ac:spMk id="3" creationId="{0B9CA917-AD8E-4861-804D-4A5A6A205591}"/>
          </ac:spMkLst>
        </pc:spChg>
      </pc:sldChg>
      <pc:sldChg chg="add del">
        <pc:chgData name="Deepika Reddy Boppella" userId="9e3e1c4455da5661" providerId="LiveId" clId="{400ED94A-9246-4986-861B-B5E32F498051}" dt="2023-08-13T18:26:39.471" v="380" actId="47"/>
        <pc:sldMkLst>
          <pc:docMk/>
          <pc:sldMk cId="823888682" sldId="281"/>
        </pc:sldMkLst>
      </pc:sldChg>
      <pc:sldMasterChg chg="modSldLayout">
        <pc:chgData name="Deepika Reddy Boppella" userId="9e3e1c4455da5661" providerId="LiveId" clId="{400ED94A-9246-4986-861B-B5E32F498051}" dt="2023-08-11T16:09:42.737" v="100" actId="20577"/>
        <pc:sldMasterMkLst>
          <pc:docMk/>
          <pc:sldMasterMk cId="114516546" sldId="2147483650"/>
        </pc:sldMasterMkLst>
        <pc:sldLayoutChg chg="modSp mod">
          <pc:chgData name="Deepika Reddy Boppella" userId="9e3e1c4455da5661" providerId="LiveId" clId="{400ED94A-9246-4986-861B-B5E32F498051}" dt="2023-08-11T16:09:42.737" v="100" actId="20577"/>
          <pc:sldLayoutMkLst>
            <pc:docMk/>
            <pc:sldMasterMk cId="114516546" sldId="2147483650"/>
            <pc:sldLayoutMk cId="1585597830" sldId="2147483652"/>
          </pc:sldLayoutMkLst>
          <pc:spChg chg="mod">
            <ac:chgData name="Deepika Reddy Boppella" userId="9e3e1c4455da5661" providerId="LiveId" clId="{400ED94A-9246-4986-861B-B5E32F498051}" dt="2023-08-11T16:08:27.080" v="96" actId="20577"/>
            <ac:spMkLst>
              <pc:docMk/>
              <pc:sldMasterMk cId="114516546" sldId="2147483650"/>
              <pc:sldLayoutMk cId="1585597830" sldId="2147483652"/>
              <ac:spMk id="9" creationId="{1B44364A-DBDE-4F64-9D13-B56BF0C232A3}"/>
            </ac:spMkLst>
          </pc:spChg>
          <pc:spChg chg="mod">
            <ac:chgData name="Deepika Reddy Boppella" userId="9e3e1c4455da5661" providerId="LiveId" clId="{400ED94A-9246-4986-861B-B5E32F498051}" dt="2023-08-11T16:09:42.737" v="100" actId="20577"/>
            <ac:spMkLst>
              <pc:docMk/>
              <pc:sldMasterMk cId="114516546" sldId="2147483650"/>
              <pc:sldLayoutMk cId="1585597830" sldId="2147483652"/>
              <ac:spMk id="10" creationId="{1D25D96C-1396-47B4-9E8C-C053C7555307}"/>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13-08-2023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13-08-2023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Stress And Depression Detection By Chatbot </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id="{1D25D96C-1396-47B4-9E8C-C053C7555307}"/>
              </a:ext>
            </a:extLst>
          </p:cNvPr>
          <p:cNvSpPr txBox="1">
            <a:spLocks/>
          </p:cNvSpPr>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A - 14</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Pdf/Project%20selection_form.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6095991"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err="1">
                <a:effectLst>
                  <a:outerShdw blurRad="38100" dist="38100" dir="2700000" algn="tl">
                    <a:srgbClr val="000000">
                      <a:alpha val="43137"/>
                    </a:srgbClr>
                  </a:outerShdw>
                </a:effectLst>
              </a:rPr>
              <a:t>Likhitha</a:t>
            </a:r>
            <a:r>
              <a:rPr lang="en-US" sz="2600" b="0" dirty="0">
                <a:effectLst>
                  <a:outerShdw blurRad="38100" dist="38100" dir="2700000" algn="tl">
                    <a:srgbClr val="000000">
                      <a:alpha val="43137"/>
                    </a:srgbClr>
                  </a:outerShdw>
                </a:effectLst>
              </a:rPr>
              <a:t> B</a:t>
            </a:r>
          </a:p>
          <a:p>
            <a:pPr>
              <a:spcBef>
                <a:spcPts val="300"/>
              </a:spcBef>
            </a:pPr>
            <a:r>
              <a:rPr lang="en-US" sz="1200" b="0" dirty="0"/>
              <a:t>Roll No. 204G1A3226</a:t>
            </a:r>
          </a:p>
        </p:txBody>
      </p:sp>
      <p:sp>
        <p:nvSpPr>
          <p:cNvPr id="6" name="Subtitle 11"/>
          <p:cNvSpPr txBox="1">
            <a:spLocks/>
          </p:cNvSpPr>
          <p:nvPr/>
        </p:nvSpPr>
        <p:spPr>
          <a:xfrm>
            <a:off x="3759654" y="2475580"/>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p>
          <a:p>
            <a:pPr>
              <a:spcBef>
                <a:spcPts val="200"/>
              </a:spcBef>
            </a:pPr>
            <a:r>
              <a:rPr lang="en-US" sz="2400" b="0" dirty="0">
                <a:effectLst>
                  <a:outerShdw blurRad="38100" dist="38100" dir="2700000" algn="tl">
                    <a:srgbClr val="000000">
                      <a:alpha val="43137"/>
                    </a:srgbClr>
                  </a:outerShdw>
                </a:effectLst>
              </a:rPr>
              <a:t>Mr. Nazeer Shaik </a:t>
            </a:r>
            <a:r>
              <a:rPr lang="en-US" sz="2400" b="0" baseline="-25000" dirty="0">
                <a:effectLst>
                  <a:outerShdw blurRad="38100" dist="38100" dir="2700000" algn="tl">
                    <a:srgbClr val="000000">
                      <a:alpha val="43137"/>
                    </a:srgbClr>
                  </a:outerShdw>
                </a:effectLst>
              </a:rPr>
              <a:t>M. Tech. (</a:t>
            </a:r>
            <a:r>
              <a:rPr lang="en-US" sz="2400" b="0" baseline="-25000" dirty="0" err="1">
                <a:effectLst>
                  <a:outerShdw blurRad="38100" dist="38100" dir="2700000" algn="tl">
                    <a:srgbClr val="000000">
                      <a:alpha val="43137"/>
                    </a:srgbClr>
                  </a:outerShdw>
                </a:effectLst>
              </a:rPr>
              <a:t>ph.d</a:t>
            </a:r>
            <a:r>
              <a:rPr lang="en-US" sz="2400" b="0" baseline="-25000" dirty="0">
                <a:effectLst>
                  <a:outerShdw blurRad="38100" dist="38100" dir="2700000" algn="tl">
                    <a:srgbClr val="000000">
                      <a:alpha val="43137"/>
                    </a:srgbClr>
                  </a:outerShdw>
                </a:effectLst>
              </a:rPr>
              <a:t>)</a:t>
            </a:r>
            <a:endParaRPr lang="en-IN" sz="2400" b="0" baseline="-25000" dirty="0">
              <a:effectLst>
                <a:outerShdw blurRad="38100" dist="38100" dir="2700000" algn="tl">
                  <a:srgbClr val="000000">
                    <a:alpha val="43137"/>
                  </a:srgbClr>
                </a:outerShdw>
              </a:effectLst>
            </a:endParaRPr>
          </a:p>
          <a:p>
            <a:pPr>
              <a:spcBef>
                <a:spcPts val="200"/>
              </a:spcBef>
            </a:pPr>
            <a:r>
              <a:rPr lang="en-IN" sz="1400" b="0" dirty="0"/>
              <a:t>Assistant Professor</a:t>
            </a:r>
          </a:p>
        </p:txBody>
      </p:sp>
      <p:sp>
        <p:nvSpPr>
          <p:cNvPr id="7" name="Subtitle 11"/>
          <p:cNvSpPr txBox="1">
            <a:spLocks/>
          </p:cNvSpPr>
          <p:nvPr/>
        </p:nvSpPr>
        <p:spPr>
          <a:xfrm>
            <a:off x="1514475" y="516253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2023 - 2024</a:t>
            </a:r>
            <a:endParaRPr lang="en-US" sz="2500" b="0" dirty="0"/>
          </a:p>
          <a:p>
            <a:endParaRPr lang="en-IN" b="0" dirty="0"/>
          </a:p>
        </p:txBody>
      </p:sp>
      <p:sp>
        <p:nvSpPr>
          <p:cNvPr id="12" name="Subtitle 11">
            <a:extLst>
              <a:ext uri="{FF2B5EF4-FFF2-40B4-BE49-F238E27FC236}">
                <a16:creationId xmlns:a16="http://schemas.microsoft.com/office/drawing/2014/main" id="{76632DCF-444C-4AB9-A9A9-24B78326A786}"/>
              </a:ext>
            </a:extLst>
          </p:cNvPr>
          <p:cNvSpPr txBox="1">
            <a:spLocks/>
          </p:cNvSpPr>
          <p:nvPr/>
        </p:nvSpPr>
        <p:spPr>
          <a:xfrm>
            <a:off x="3574384"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Rekha P</a:t>
            </a:r>
          </a:p>
          <a:p>
            <a:pPr>
              <a:spcBef>
                <a:spcPts val="300"/>
              </a:spcBef>
            </a:pPr>
            <a:r>
              <a:rPr lang="en-US" sz="1200" b="0" dirty="0"/>
              <a:t>Roll No. 204G1A3242</a:t>
            </a:r>
          </a:p>
        </p:txBody>
      </p:sp>
      <p:sp>
        <p:nvSpPr>
          <p:cNvPr id="13" name="Subtitle 11">
            <a:extLst>
              <a:ext uri="{FF2B5EF4-FFF2-40B4-BE49-F238E27FC236}">
                <a16:creationId xmlns:a16="http://schemas.microsoft.com/office/drawing/2014/main" id="{F3C3CADE-4DE0-4FED-8446-912E92DB0292}"/>
              </a:ext>
            </a:extLst>
          </p:cNvPr>
          <p:cNvSpPr txBox="1">
            <a:spLocks/>
          </p:cNvSpPr>
          <p:nvPr/>
        </p:nvSpPr>
        <p:spPr>
          <a:xfrm>
            <a:off x="8617598"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Leela Krishna N</a:t>
            </a:r>
          </a:p>
          <a:p>
            <a:pPr>
              <a:spcBef>
                <a:spcPts val="300"/>
              </a:spcBef>
            </a:pPr>
            <a:r>
              <a:rPr lang="en-US" sz="1200" b="0" dirty="0"/>
              <a:t>Roll No. 204G1A3225</a:t>
            </a:r>
          </a:p>
        </p:txBody>
      </p:sp>
      <p:sp>
        <p:nvSpPr>
          <p:cNvPr id="14" name="Subtitle 11">
            <a:extLst>
              <a:ext uri="{FF2B5EF4-FFF2-40B4-BE49-F238E27FC236}">
                <a16:creationId xmlns:a16="http://schemas.microsoft.com/office/drawing/2014/main" id="{7DD300AE-D81E-4AC8-BC57-566B57D6C660}"/>
              </a:ext>
            </a:extLst>
          </p:cNvPr>
          <p:cNvSpPr txBox="1">
            <a:spLocks/>
          </p:cNvSpPr>
          <p:nvPr/>
        </p:nvSpPr>
        <p:spPr>
          <a:xfrm>
            <a:off x="1191460"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Deepika Reddy B</a:t>
            </a:r>
          </a:p>
          <a:p>
            <a:pPr>
              <a:spcBef>
                <a:spcPts val="300"/>
              </a:spcBef>
            </a:pPr>
            <a:r>
              <a:rPr lang="en-US" sz="1200" b="0" dirty="0"/>
              <a:t>Roll No. 204G1A3208</a:t>
            </a:r>
          </a:p>
        </p:txBody>
      </p:sp>
      <p:sp>
        <p:nvSpPr>
          <p:cNvPr id="17" name="Rectangle: Rounded Corners 16">
            <a:extLst>
              <a:ext uri="{FF2B5EF4-FFF2-40B4-BE49-F238E27FC236}">
                <a16:creationId xmlns:a16="http://schemas.microsoft.com/office/drawing/2014/main" id="{F2213882-6464-4A96-96D5-EA4F95F404DE}"/>
              </a:ext>
            </a:extLst>
          </p:cNvPr>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Stress And Depression Detection By Chatbot</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3477046"/>
            <a:ext cx="1843673" cy="1685487"/>
          </a:xfrm>
          <a:prstGeom prst="rect">
            <a:avLst/>
          </a:prstGeom>
        </p:spPr>
      </p:pic>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496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5" y="1097279"/>
            <a:ext cx="11779135" cy="5394960"/>
          </a:xfrm>
        </p:spPr>
        <p:txBody>
          <a:bodyPr>
            <a:noAutofit/>
          </a:bodyPr>
          <a:lstStyle/>
          <a:p>
            <a:pPr marL="0" indent="0">
              <a:lnSpc>
                <a:spcPct val="150000"/>
              </a:lnSpc>
              <a:spcBef>
                <a:spcPts val="500"/>
              </a:spcBef>
              <a:spcAft>
                <a:spcPts val="500"/>
              </a:spcAft>
              <a:buNone/>
            </a:pPr>
            <a:r>
              <a:rPr lang="en-US" sz="2400" dirty="0"/>
              <a:t>Nowadays, stress and depression have become a growing problem for society due to their high impact on individuals’ performance. As per the statistics of Mental Health Foundation, 50% of adults who felt stressed reported feeling depressed. Therefore, it is essential to provide a service that can identify people with stress and depression at an early stage to avoid potential crisis. Few studies have shown the effectiveness of text analysis in detecting emotions and mental illness. There are few solutions for this problem to get solved individually. We aim to integrate by adding small enhancements to detecting stress and depression by processing a few statistical data, also considering a few attributes like electrocardiogram, heart rate, respiration etc. and textual data obtained by answering the questions on the chatbot. In this approach, we use word-level division and analysis of words for detecting the symptoms of stress and depression in an individual. We use a few machine learning algorithms and AI to create this Stress and Depression Detection Chatbot (SDDC) with some increase in accuracy. </a:t>
            </a:r>
            <a:r>
              <a:rPr lang="en-US" sz="2400" b="1" dirty="0"/>
              <a:t>Keywords:</a:t>
            </a:r>
            <a:r>
              <a:rPr lang="en-US" sz="2400" dirty="0"/>
              <a:t> Machine learning, Artificial Intelligence, electrocardiogram, heart rate, Chatbot.</a:t>
            </a:r>
            <a:endParaRPr lang="en-IN" sz="2400" dirty="0"/>
          </a:p>
        </p:txBody>
      </p:sp>
    </p:spTree>
    <p:extLst>
      <p:ext uri="{BB962C8B-B14F-4D97-AF65-F5344CB8AC3E}">
        <p14:creationId xmlns:p14="http://schemas.microsoft.com/office/powerpoint/2010/main" val="1751120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2D7B-CF16-46D8-8243-8661747A4014}"/>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rmAutofit fontScale="85000" lnSpcReduction="20000"/>
          </a:bodyPr>
          <a:lstStyle/>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Abstract</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Problem statement</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Objectives of Project</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Literature survey for first objective</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Literature survey for second objective</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Proposed Work -(Methods to be followed for proposed system)</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References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GitHub Link</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Queries</a:t>
            </a:r>
            <a:endParaRPr lang="en-IN" dirty="0"/>
          </a:p>
        </p:txBody>
      </p:sp>
    </p:spTree>
    <p:extLst>
      <p:ext uri="{BB962C8B-B14F-4D97-AF65-F5344CB8AC3E}">
        <p14:creationId xmlns:p14="http://schemas.microsoft.com/office/powerpoint/2010/main" val="532094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232F6-FBCB-466E-BBD9-82200D06C6BD}"/>
              </a:ext>
            </a:extLst>
          </p:cNvPr>
          <p:cNvSpPr>
            <a:spLocks noGrp="1"/>
          </p:cNvSpPr>
          <p:nvPr>
            <p:ph type="title"/>
          </p:nvPr>
        </p:nvSpPr>
        <p:spPr/>
        <p:txBody>
          <a:bodyPr/>
          <a:lstStyle/>
          <a:p>
            <a:r>
              <a:rPr lang="en-US" dirty="0"/>
              <a:t>Introduction</a:t>
            </a:r>
            <a:endParaRPr lang="en-IN" dirty="0"/>
          </a:p>
        </p:txBody>
      </p:sp>
      <p:sp>
        <p:nvSpPr>
          <p:cNvPr id="6" name="Content Placeholder 2">
            <a:extLst>
              <a:ext uri="{FF2B5EF4-FFF2-40B4-BE49-F238E27FC236}">
                <a16:creationId xmlns:a16="http://schemas.microsoft.com/office/drawing/2014/main" id="{7AC86CD8-CB6D-4B54-951B-2D0FC1B8710A}"/>
              </a:ext>
            </a:extLst>
          </p:cNvPr>
          <p:cNvSpPr>
            <a:spLocks noGrp="1"/>
          </p:cNvSpPr>
          <p:nvPr>
            <p:ph idx="1"/>
          </p:nvPr>
        </p:nvSpPr>
        <p:spPr>
          <a:xfrm>
            <a:off x="199505" y="1097279"/>
            <a:ext cx="11779135" cy="5394960"/>
          </a:xfrm>
        </p:spPr>
        <p:txBody>
          <a:bodyPr>
            <a:normAutofit lnSpcReduction="10000"/>
          </a:bodyPr>
          <a:lstStyle/>
          <a:p>
            <a:pPr marL="457200" indent="-457200">
              <a:buFont typeface="Wingdings" panose="05000000000000000000" pitchFamily="2" charset="2"/>
              <a:buChar char="Ø"/>
            </a:pPr>
            <a:r>
              <a:rPr lang="en-US" dirty="0"/>
              <a:t>Point 1</a:t>
            </a:r>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r>
              <a:rPr lang="en-US" dirty="0"/>
              <a:t>Point 2</a:t>
            </a:r>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r>
              <a:rPr lang="en-US" dirty="0"/>
              <a:t>Point 3</a:t>
            </a:r>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r>
              <a:rPr lang="en-US" dirty="0"/>
              <a:t>Point 4</a:t>
            </a:r>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r>
              <a:rPr lang="en-US" dirty="0"/>
              <a:t>Point 5</a:t>
            </a:r>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r>
              <a:rPr lang="en-US" dirty="0"/>
              <a:t>Point n</a:t>
            </a:r>
          </a:p>
        </p:txBody>
      </p:sp>
    </p:spTree>
    <p:extLst>
      <p:ext uri="{BB962C8B-B14F-4D97-AF65-F5344CB8AC3E}">
        <p14:creationId xmlns:p14="http://schemas.microsoft.com/office/powerpoint/2010/main" val="316781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4B1F9-5637-475E-835E-7AA9BC8EA59B}"/>
              </a:ext>
            </a:extLst>
          </p:cNvPr>
          <p:cNvSpPr>
            <a:spLocks noGrp="1"/>
          </p:cNvSpPr>
          <p:nvPr>
            <p:ph type="title"/>
          </p:nvPr>
        </p:nvSpPr>
        <p:spPr/>
        <p:txBody>
          <a:bodyPr/>
          <a:lstStyle/>
          <a:p>
            <a:r>
              <a:rPr lang="en-US" dirty="0"/>
              <a:t>Existing System</a:t>
            </a:r>
            <a:endParaRPr lang="en-IN" dirty="0"/>
          </a:p>
        </p:txBody>
      </p:sp>
      <p:sp>
        <p:nvSpPr>
          <p:cNvPr id="6" name="Content Placeholder 2">
            <a:extLst>
              <a:ext uri="{FF2B5EF4-FFF2-40B4-BE49-F238E27FC236}">
                <a16:creationId xmlns:a16="http://schemas.microsoft.com/office/drawing/2014/main" id="{850BE218-ECB6-4FB1-B8BC-19C069DC6AF6}"/>
              </a:ext>
            </a:extLst>
          </p:cNvPr>
          <p:cNvSpPr>
            <a:spLocks noGrp="1"/>
          </p:cNvSpPr>
          <p:nvPr>
            <p:ph idx="1"/>
          </p:nvPr>
        </p:nvSpPr>
        <p:spPr>
          <a:xfrm>
            <a:off x="199505" y="1097279"/>
            <a:ext cx="11779135" cy="5394960"/>
          </a:xfrm>
        </p:spPr>
        <p:txBody>
          <a:bodyPr>
            <a:normAutofit lnSpcReduction="10000"/>
          </a:bodyPr>
          <a:lstStyle/>
          <a:p>
            <a:pPr marL="457200" indent="-457200">
              <a:buFont typeface="Wingdings" panose="05000000000000000000" pitchFamily="2" charset="2"/>
              <a:buChar char="Ø"/>
            </a:pPr>
            <a:r>
              <a:rPr lang="en-US" dirty="0"/>
              <a:t>Point 1</a:t>
            </a:r>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r>
              <a:rPr lang="en-US" dirty="0"/>
              <a:t>Point 2</a:t>
            </a:r>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r>
              <a:rPr lang="en-US" dirty="0"/>
              <a:t>Point 3</a:t>
            </a:r>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r>
              <a:rPr lang="en-US" dirty="0"/>
              <a:t>Point 4</a:t>
            </a:r>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r>
              <a:rPr lang="en-US" dirty="0"/>
              <a:t>Point 5</a:t>
            </a:r>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r>
              <a:rPr lang="en-US" dirty="0"/>
              <a:t>Point n</a:t>
            </a:r>
          </a:p>
        </p:txBody>
      </p:sp>
    </p:spTree>
    <p:extLst>
      <p:ext uri="{BB962C8B-B14F-4D97-AF65-F5344CB8AC3E}">
        <p14:creationId xmlns:p14="http://schemas.microsoft.com/office/powerpoint/2010/main" val="1021553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C8ED-E8F7-40CD-8D41-BF01C7A7853D}"/>
              </a:ext>
            </a:extLst>
          </p:cNvPr>
          <p:cNvSpPr>
            <a:spLocks noGrp="1"/>
          </p:cNvSpPr>
          <p:nvPr>
            <p:ph type="title"/>
          </p:nvPr>
        </p:nvSpPr>
        <p:spPr/>
        <p:txBody>
          <a:bodyPr/>
          <a:lstStyle/>
          <a:p>
            <a:r>
              <a:rPr lang="en-US" dirty="0"/>
              <a:t>Proposed System</a:t>
            </a:r>
            <a:endParaRPr lang="en-IN" dirty="0"/>
          </a:p>
        </p:txBody>
      </p:sp>
      <p:sp>
        <p:nvSpPr>
          <p:cNvPr id="7" name="Content Placeholder 2">
            <a:extLst>
              <a:ext uri="{FF2B5EF4-FFF2-40B4-BE49-F238E27FC236}">
                <a16:creationId xmlns:a16="http://schemas.microsoft.com/office/drawing/2014/main" id="{2798DA22-7CB2-43B1-8B38-789CEC28484F}"/>
              </a:ext>
            </a:extLst>
          </p:cNvPr>
          <p:cNvSpPr>
            <a:spLocks noGrp="1"/>
          </p:cNvSpPr>
          <p:nvPr>
            <p:ph idx="1"/>
          </p:nvPr>
        </p:nvSpPr>
        <p:spPr>
          <a:xfrm>
            <a:off x="199505" y="1097279"/>
            <a:ext cx="11779135" cy="5394960"/>
          </a:xfrm>
        </p:spPr>
        <p:txBody>
          <a:bodyPr>
            <a:normAutofit lnSpcReduction="10000"/>
          </a:bodyPr>
          <a:lstStyle/>
          <a:p>
            <a:pPr marL="457200" indent="-457200">
              <a:buFont typeface="Wingdings" panose="05000000000000000000" pitchFamily="2" charset="2"/>
              <a:buChar char="Ø"/>
            </a:pPr>
            <a:r>
              <a:rPr lang="en-US" dirty="0"/>
              <a:t>Point 1</a:t>
            </a:r>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r>
              <a:rPr lang="en-US" dirty="0"/>
              <a:t>Point 2</a:t>
            </a:r>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r>
              <a:rPr lang="en-US" dirty="0"/>
              <a:t>Point 3</a:t>
            </a:r>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r>
              <a:rPr lang="en-US" dirty="0"/>
              <a:t>Point 4</a:t>
            </a:r>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r>
              <a:rPr lang="en-US" dirty="0"/>
              <a:t>Point 5</a:t>
            </a:r>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r>
              <a:rPr lang="en-US" dirty="0"/>
              <a:t>Point n</a:t>
            </a:r>
          </a:p>
        </p:txBody>
      </p:sp>
    </p:spTree>
    <p:extLst>
      <p:ext uri="{BB962C8B-B14F-4D97-AF65-F5344CB8AC3E}">
        <p14:creationId xmlns:p14="http://schemas.microsoft.com/office/powerpoint/2010/main" val="3465084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71C01-5208-489A-A3A6-AF3CB24A4AB4}"/>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2C39AA8B-A301-49BF-9DA8-22F614053810}"/>
              </a:ext>
            </a:extLst>
          </p:cNvPr>
          <p:cNvSpPr>
            <a:spLocks noGrp="1"/>
          </p:cNvSpPr>
          <p:nvPr>
            <p:ph idx="1"/>
          </p:nvPr>
        </p:nvSpPr>
        <p:spPr/>
        <p:txBody>
          <a:bodyPr/>
          <a:lstStyle/>
          <a:p>
            <a:pPr marL="577850" indent="-577850">
              <a:buNone/>
            </a:pPr>
            <a:r>
              <a:rPr lang="en-US" dirty="0"/>
              <a:t>[1]. Author 1, Author 2 and Author 3, “</a:t>
            </a:r>
            <a:r>
              <a:rPr lang="en-US" dirty="0">
                <a:hlinkClick r:id="rId2" action="ppaction://hlinkfile"/>
              </a:rPr>
              <a:t>Title of the Paper</a:t>
            </a:r>
            <a:r>
              <a:rPr lang="en-US" dirty="0"/>
              <a:t>”,” </a:t>
            </a:r>
            <a:r>
              <a:rPr lang="en-US" i="1" dirty="0"/>
              <a:t>Journal name where the paper published</a:t>
            </a:r>
            <a:r>
              <a:rPr lang="en-US" dirty="0"/>
              <a:t>, vol. 11, pp. 11-15, Jan. 2020.</a:t>
            </a:r>
          </a:p>
          <a:p>
            <a:pPr marL="577850" indent="-577850">
              <a:buNone/>
            </a:pPr>
            <a:endParaRPr lang="en-US" dirty="0"/>
          </a:p>
          <a:p>
            <a:pPr marL="577850" indent="-577850">
              <a:buNone/>
            </a:pPr>
            <a:endParaRPr lang="en-US" dirty="0"/>
          </a:p>
          <a:p>
            <a:pPr marL="577850" indent="-577850">
              <a:buNone/>
            </a:pPr>
            <a:r>
              <a:rPr lang="en-US" dirty="0"/>
              <a:t>Use Mendeley software</a:t>
            </a:r>
            <a:endParaRPr lang="en-IN" dirty="0"/>
          </a:p>
        </p:txBody>
      </p:sp>
    </p:spTree>
    <p:extLst>
      <p:ext uri="{BB962C8B-B14F-4D97-AF65-F5344CB8AC3E}">
        <p14:creationId xmlns:p14="http://schemas.microsoft.com/office/powerpoint/2010/main" val="788754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C8ED-E8F7-40CD-8D41-BF01C7A7853D}"/>
              </a:ext>
            </a:extLst>
          </p:cNvPr>
          <p:cNvSpPr>
            <a:spLocks noGrp="1"/>
          </p:cNvSpPr>
          <p:nvPr>
            <p:ph type="title"/>
          </p:nvPr>
        </p:nvSpPr>
        <p:spPr/>
        <p:txBody>
          <a:bodyPr/>
          <a:lstStyle/>
          <a:p>
            <a:r>
              <a:rPr lang="en-IN" sz="4400" b="0" strike="noStrike" spc="-1" dirty="0">
                <a:solidFill>
                  <a:srgbClr val="FFFFFF"/>
                </a:solidFill>
                <a:latin typeface="Times New Roman"/>
              </a:rPr>
              <a:t>Git Hub Dashboards of each student</a:t>
            </a:r>
            <a:endParaRPr lang="en-IN" dirty="0"/>
          </a:p>
        </p:txBody>
      </p:sp>
      <p:pic>
        <p:nvPicPr>
          <p:cNvPr id="3" name="Content Placeholder 2">
            <a:extLst>
              <a:ext uri="{FF2B5EF4-FFF2-40B4-BE49-F238E27FC236}">
                <a16:creationId xmlns:a16="http://schemas.microsoft.com/office/drawing/2014/main" id="{F6578A73-D112-6861-9A96-EA4E8ED0AE2C}"/>
              </a:ext>
            </a:extLst>
          </p:cNvPr>
          <p:cNvPicPr>
            <a:picLocks noGrp="1"/>
          </p:cNvPicPr>
          <p:nvPr>
            <p:ph idx="1"/>
          </p:nvPr>
        </p:nvPicPr>
        <p:blipFill>
          <a:blip r:embed="rId2"/>
          <a:stretch/>
        </p:blipFill>
        <p:spPr>
          <a:xfrm>
            <a:off x="1140884" y="1107038"/>
            <a:ext cx="9592732" cy="4128180"/>
          </a:xfrm>
          <a:prstGeom prst="rect">
            <a:avLst/>
          </a:prstGeom>
          <a:ln w="0">
            <a:noFill/>
          </a:ln>
        </p:spPr>
      </p:pic>
      <p:sp>
        <p:nvSpPr>
          <p:cNvPr id="4" name="Content Placeholder 2">
            <a:extLst>
              <a:ext uri="{FF2B5EF4-FFF2-40B4-BE49-F238E27FC236}">
                <a16:creationId xmlns:a16="http://schemas.microsoft.com/office/drawing/2014/main" id="{D0230333-6268-988A-D03E-098BB3A2845B}"/>
              </a:ext>
            </a:extLst>
          </p:cNvPr>
          <p:cNvSpPr txBox="1">
            <a:spLocks/>
          </p:cNvSpPr>
          <p:nvPr/>
        </p:nvSpPr>
        <p:spPr>
          <a:xfrm>
            <a:off x="199505" y="5497285"/>
            <a:ext cx="11779135" cy="994953"/>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q"/>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en-US" dirty="0"/>
              <a:t>Repository Name Like: CSD 2023 – 24 Batch: A – XX</a:t>
            </a:r>
          </a:p>
          <a:p>
            <a:pPr marL="457200" indent="-457200"/>
            <a:r>
              <a:rPr lang="en-US" dirty="0"/>
              <a:t>Under that project data upload literature survey papers, and son on..</a:t>
            </a:r>
          </a:p>
        </p:txBody>
      </p:sp>
      <p:pic>
        <p:nvPicPr>
          <p:cNvPr id="11" name="Picture 10">
            <a:extLst>
              <a:ext uri="{FF2B5EF4-FFF2-40B4-BE49-F238E27FC236}">
                <a16:creationId xmlns:a16="http://schemas.microsoft.com/office/drawing/2014/main" id="{ED6BAEDE-FCD2-94AF-9AF2-3A99591A5E3E}"/>
              </a:ext>
            </a:extLst>
          </p:cNvPr>
          <p:cNvPicPr>
            <a:picLocks noChangeAspect="1"/>
          </p:cNvPicPr>
          <p:nvPr/>
        </p:nvPicPr>
        <p:blipFill rotWithShape="1">
          <a:blip r:embed="rId3"/>
          <a:srcRect l="1625" t="24605" r="78751" b="18256"/>
          <a:stretch/>
        </p:blipFill>
        <p:spPr>
          <a:xfrm>
            <a:off x="2198915" y="4125685"/>
            <a:ext cx="468086" cy="195943"/>
          </a:xfrm>
          <a:prstGeom prst="rect">
            <a:avLst/>
          </a:prstGeom>
        </p:spPr>
      </p:pic>
      <p:pic>
        <p:nvPicPr>
          <p:cNvPr id="12" name="Picture 11">
            <a:extLst>
              <a:ext uri="{FF2B5EF4-FFF2-40B4-BE49-F238E27FC236}">
                <a16:creationId xmlns:a16="http://schemas.microsoft.com/office/drawing/2014/main" id="{2C470F4D-121C-AD0E-B441-3D4678B99933}"/>
              </a:ext>
            </a:extLst>
          </p:cNvPr>
          <p:cNvPicPr>
            <a:picLocks noChangeAspect="1"/>
          </p:cNvPicPr>
          <p:nvPr/>
        </p:nvPicPr>
        <p:blipFill rotWithShape="1">
          <a:blip r:embed="rId3"/>
          <a:srcRect l="1625" t="24605" r="78751" b="18256"/>
          <a:stretch/>
        </p:blipFill>
        <p:spPr>
          <a:xfrm>
            <a:off x="2057401" y="2166256"/>
            <a:ext cx="468086" cy="217716"/>
          </a:xfrm>
          <a:prstGeom prst="rect">
            <a:avLst/>
          </a:prstGeom>
        </p:spPr>
      </p:pic>
      <p:pic>
        <p:nvPicPr>
          <p:cNvPr id="13" name="Picture 12">
            <a:extLst>
              <a:ext uri="{FF2B5EF4-FFF2-40B4-BE49-F238E27FC236}">
                <a16:creationId xmlns:a16="http://schemas.microsoft.com/office/drawing/2014/main" id="{BB1E50EC-577C-CC91-939F-2DB8FC4054A7}"/>
              </a:ext>
            </a:extLst>
          </p:cNvPr>
          <p:cNvPicPr>
            <a:picLocks noChangeAspect="1"/>
          </p:cNvPicPr>
          <p:nvPr/>
        </p:nvPicPr>
        <p:blipFill rotWithShape="1">
          <a:blip r:embed="rId3"/>
          <a:srcRect l="1625" t="24605" r="78751" b="18256"/>
          <a:stretch/>
        </p:blipFill>
        <p:spPr>
          <a:xfrm>
            <a:off x="2302331" y="1654925"/>
            <a:ext cx="468086" cy="195943"/>
          </a:xfrm>
          <a:prstGeom prst="rect">
            <a:avLst/>
          </a:prstGeom>
        </p:spPr>
      </p:pic>
    </p:spTree>
    <p:extLst>
      <p:ext uri="{BB962C8B-B14F-4D97-AF65-F5344CB8AC3E}">
        <p14:creationId xmlns:p14="http://schemas.microsoft.com/office/powerpoint/2010/main" val="3279406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513055"/>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1172</TotalTime>
  <Words>471</Words>
  <Application>Microsoft Office PowerPoint</Application>
  <PresentationFormat>Widescreen</PresentationFormat>
  <Paragraphs>76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Courier New</vt:lpstr>
      <vt:lpstr>Times New Roman</vt:lpstr>
      <vt:lpstr>Wingdings</vt:lpstr>
      <vt:lpstr>Custom Design</vt:lpstr>
      <vt:lpstr>PowerPoint Presentation</vt:lpstr>
      <vt:lpstr>Abstract</vt:lpstr>
      <vt:lpstr>Contents</vt:lpstr>
      <vt:lpstr>Introduction</vt:lpstr>
      <vt:lpstr>Existing System</vt:lpstr>
      <vt:lpstr>Proposed System</vt:lpstr>
      <vt:lpstr>Reference</vt:lpstr>
      <vt:lpstr>Git Hub Dashboards of each student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Deepika Reddy Boppella</cp:lastModifiedBy>
  <cp:revision>109</cp:revision>
  <dcterms:created xsi:type="dcterms:W3CDTF">2019-06-11T05:35:51Z</dcterms:created>
  <dcterms:modified xsi:type="dcterms:W3CDTF">2023-08-13T18:26:50Z</dcterms:modified>
</cp:coreProperties>
</file>