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IKA S" userId="1e5624c18b10d15d" providerId="LiveId" clId="{A4D57126-9810-44D7-9CAC-3ABE7B5A64E0}"/>
    <pc:docChg chg="custSel modSld">
      <pc:chgData name="DEEPIKA S" userId="1e5624c18b10d15d" providerId="LiveId" clId="{A4D57126-9810-44D7-9CAC-3ABE7B5A64E0}" dt="2024-08-27T06:08:22.755" v="2" actId="20577"/>
      <pc:docMkLst>
        <pc:docMk/>
      </pc:docMkLst>
      <pc:sldChg chg="modSp mod">
        <pc:chgData name="DEEPIKA S" userId="1e5624c18b10d15d" providerId="LiveId" clId="{A4D57126-9810-44D7-9CAC-3ABE7B5A64E0}" dt="2024-08-27T06:08:22.755" v="2" actId="20577"/>
        <pc:sldMkLst>
          <pc:docMk/>
          <pc:sldMk cId="466173525" sldId="259"/>
        </pc:sldMkLst>
        <pc:spChg chg="mod">
          <ac:chgData name="DEEPIKA S" userId="1e5624c18b10d15d" providerId="LiveId" clId="{A4D57126-9810-44D7-9CAC-3ABE7B5A64E0}" dt="2024-08-27T06:08:22.755" v="2" actId="20577"/>
          <ac:spMkLst>
            <pc:docMk/>
            <pc:sldMk cId="466173525" sldId="259"/>
            <ac:spMk id="3" creationId="{9B0AE892-B0E9-C250-5A0E-CD567BA557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C781-C812-6B80-D74E-15CFA2C37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F8EB7-D808-7589-4429-B57ABE5D3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2ED2-1330-D77B-8C8C-60BF4BEC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860B-573B-E062-8341-BE67DB10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5E0A-F57B-CBCA-2EFB-028995A7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3072-BCB1-0A70-9BEF-AC74F0E7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8CF8B-7C84-7BDC-3070-36674DE8F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9DC33-180A-9FC2-4FDD-1B468D77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3B84-5B5C-320B-7571-4114DA2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3C30-0285-F6FC-C8BE-81C3FD88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D3946-76F5-ABE7-B1C0-66D824EAC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AE4D2D-3FA2-9588-2D8B-AB90AEDF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67B72-1779-A209-C5BC-8F3102D52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038D-436F-1D49-ACE1-F256B9A1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250D-02D6-C768-F114-94392C8B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9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0A93-8F35-007B-84D8-0EB3A1C7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F0A9B-B6DF-5BCD-E766-9863451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3FB7-5FE3-07C1-3477-1859F19F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99DD-5760-19E5-0F1F-4E22D845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3F541-2939-C883-D7C8-D1D5BCEE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F18AA-A1BC-BC88-637C-495E2F9E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5B313-3765-9207-AEA1-C325914B0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1CF8-B016-8B4F-346A-5F22E146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4873B-3A30-9DF5-F2C1-5A8DA6E5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E60D-7603-8404-2821-287A22A7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7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6858-D6F7-771D-688C-685F3F26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989B-4DDD-3512-AFE0-B11328D59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E2B64-7CBF-DBE0-5AD1-977FC0AE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8E977-E5F8-AC2D-806F-0FF0446F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34AD7-2D5A-77B0-3575-CF3726F6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B7CDB-00BB-CED7-43C5-428D321C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0181-A3A7-F1C3-A093-3ADE70EB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5333D-7A3C-EE93-1906-956C561C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BC530-F4CB-8BCE-9870-D5607E0E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80D6A-C007-E5B9-82BD-25437BB10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A289F-8209-53EA-A41E-F3B79CF03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A5AD0-6D5D-BBE0-037E-94A71596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91D7E-D726-3AC5-46AA-446CF880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FF2F5-3EE8-77BF-0191-9BC789CB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6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74E7-3C1E-6051-BA96-DC0F5070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1F47B-DA4B-9C75-6706-ECDDAFA0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E7D4F-FF6E-AEDD-0EA6-CA533794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E1918-B034-847E-B9C9-90FA205D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8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B1215-B901-30A3-36F8-77E09AF2B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701D-2962-50DE-8887-6B1BEE6A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C2DD1-7A89-8B59-15E8-A1D1649C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63E6-3153-4629-025B-119AF055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1CBB-4348-02D0-8E8F-A28CB8CFC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64AEB-3D52-FE14-3FFA-BA6C589C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8E22-50C1-2351-B1AD-BBD8B124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246DF-2B28-4EC8-C5F4-CC5B7B7E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64AEE-6082-6F55-7996-72752D62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1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44F3-7FC2-3B34-E4EE-EB0FB559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D577A-9ED8-0749-B92A-8CDFD9982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69E89-5998-F131-AC85-576ACB78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4D30-ADCE-CB95-D46A-452356F3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FED70-8801-2B11-D778-9430F528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ACC1C-68D3-C1A2-4E0D-C783B0B1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2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F1EC3-A6F6-00AC-BE2A-531E7845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FD9A8-EEE7-0711-D500-4E123C220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23E5-DE48-E84E-7D02-B35A0A2FE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4F8B8-E668-DC48-B6D6-BE88ECC89B3E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0046-7A83-1C3B-C1FA-1219409D0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4735-2B55-8EE7-5F56-BE6C25902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4788-5971-6549-B3AA-4EF5E8126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5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6084-8F67-0715-DFF0-048169A3C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3F69B-3AD5-1BF6-1C5A-12F435D82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19602D-E13F-B304-6CA6-A7A633C9C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621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802756-787C-FE21-5AEB-C12B513D19A0}"/>
              </a:ext>
            </a:extLst>
          </p:cNvPr>
          <p:cNvSpPr txBox="1"/>
          <p:nvPr/>
        </p:nvSpPr>
        <p:spPr>
          <a:xfrm>
            <a:off x="789448" y="1600200"/>
            <a:ext cx="55467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6000" b="1" i="1" dirty="0">
                <a:solidFill>
                  <a:schemeClr val="bg1"/>
                </a:solidFill>
              </a:rPr>
              <a:t>DIGITAL</a:t>
            </a:r>
            <a:r>
              <a:rPr lang="en-US" sz="6000" b="1" i="1" dirty="0"/>
              <a:t> </a:t>
            </a:r>
          </a:p>
          <a:p>
            <a:pPr algn="l"/>
            <a:r>
              <a:rPr lang="en-US" sz="6000" b="1" i="1" dirty="0">
                <a:solidFill>
                  <a:schemeClr val="bg1"/>
                </a:solidFill>
              </a:rPr>
              <a:t>REVOLUTION</a:t>
            </a:r>
            <a:r>
              <a:rPr lang="en-US" sz="6000" b="1" i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03CC2-E42D-67A2-EBCB-C45ABB0FFE5D}"/>
              </a:ext>
            </a:extLst>
          </p:cNvPr>
          <p:cNvSpPr txBox="1"/>
          <p:nvPr/>
        </p:nvSpPr>
        <p:spPr>
          <a:xfrm>
            <a:off x="3775804" y="4153703"/>
            <a:ext cx="38428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1" dirty="0">
                <a:solidFill>
                  <a:schemeClr val="bg1"/>
                </a:solidFill>
              </a:rPr>
              <a:t>Presentation By</a:t>
            </a:r>
          </a:p>
          <a:p>
            <a:pPr algn="l"/>
            <a:r>
              <a:rPr lang="en-US" sz="2000" b="1" i="1" dirty="0">
                <a:solidFill>
                  <a:schemeClr val="bg1"/>
                </a:solidFill>
              </a:rPr>
              <a:t>DEEPIKA S</a:t>
            </a:r>
          </a:p>
          <a:p>
            <a:pPr algn="l"/>
            <a:r>
              <a:rPr lang="en-US" sz="2000" b="1" i="1" dirty="0">
                <a:solidFill>
                  <a:schemeClr val="bg1"/>
                </a:solidFill>
              </a:rPr>
              <a:t>23EIR016</a:t>
            </a:r>
          </a:p>
        </p:txBody>
      </p:sp>
    </p:spTree>
    <p:extLst>
      <p:ext uri="{BB962C8B-B14F-4D97-AF65-F5344CB8AC3E}">
        <p14:creationId xmlns:p14="http://schemas.microsoft.com/office/powerpoint/2010/main" val="31004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FB42-02BD-1133-7FDC-A1A26660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28" y="141988"/>
            <a:ext cx="5461670" cy="11713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i="1" dirty="0"/>
              <a:t>              TOPICS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2566C-EE69-7FE2-A275-E163F404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28" y="1914368"/>
            <a:ext cx="5799718" cy="4351338"/>
          </a:xfrm>
        </p:spPr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What do you mean by digital revolution?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What were the causes of the digital revolution?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What was the first digital revolution?</a:t>
            </a:r>
          </a:p>
          <a:p>
            <a:r>
              <a:rPr lang="en-US" dirty="0">
                <a:solidFill>
                  <a:srgbClr val="4D5156"/>
                </a:solidFill>
                <a:latin typeface="Google Sans"/>
              </a:rPr>
              <a:t>Examples 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15AD82-4DBE-9FE5-B60D-749BD3823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330" y="0"/>
            <a:ext cx="5461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2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FEA8-8C4F-7790-0B02-A5A843EB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11" y="507112"/>
            <a:ext cx="5949990" cy="1303230"/>
          </a:xfrm>
        </p:spPr>
        <p:txBody>
          <a:bodyPr>
            <a:normAutofit/>
          </a:bodyPr>
          <a:lstStyle/>
          <a:p>
            <a:r>
              <a:rPr lang="en-US" b="1" i="1" dirty="0"/>
              <a:t>What do you mean by digital revolution?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061FD-F642-46F9-2A8F-096F105F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2" y="2183059"/>
            <a:ext cx="6296677" cy="3676394"/>
          </a:xfrm>
        </p:spPr>
        <p:txBody>
          <a:bodyPr/>
          <a:lstStyle/>
          <a:p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Digital Revolution (also known as the Third Industrial Revolution)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shift from mechanical and analogue electronic technology to digital electronics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, which began in the closing years of the 20th century.</a:t>
            </a:r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754C8DB-7112-C176-4282-CF6053051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83" y="0"/>
            <a:ext cx="9523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E3D1-7F04-1D51-74DE-C81BE3FF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03" y="365125"/>
            <a:ext cx="6255026" cy="1460500"/>
          </a:xfrm>
        </p:spPr>
        <p:txBody>
          <a:bodyPr/>
          <a:lstStyle/>
          <a:p>
            <a:r>
              <a:rPr lang="en-US" b="1" i="1" dirty="0"/>
              <a:t>What were the causes of the digital revolution?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AE892-B0E9-C250-5A0E-CD567BA5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14" y="1825625"/>
            <a:ext cx="6086415" cy="4351338"/>
          </a:xfrm>
        </p:spPr>
        <p:txBody>
          <a:bodyPr>
            <a:normAutofit fontScale="92500" lnSpcReduction="10000"/>
          </a:bodyPr>
          <a:lstStyle/>
          <a:p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4D5156"/>
                </a:solidFill>
                <a:effectLst/>
                <a:latin typeface="Google Sans"/>
              </a:rPr>
              <a:t>3 Factors That Led to The Digital Revolution</a:t>
            </a:r>
            <a:endParaRPr lang="en-US" b="0" i="0" dirty="0">
              <a:solidFill>
                <a:srgbClr val="4D5156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Digitization of information. According to history, the need to leave a digital footprint contributed to the revolution.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Increases and changes in consumer demands. The advent of the computer set the digital revolution in motion.</a:t>
            </a: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Invention and introduction of the world wide web.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F712D94-71B1-12DD-8FF2-5CF6601A3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040" y="1"/>
            <a:ext cx="6424347" cy="688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7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0DA-375E-4093-780A-DA2D3026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59" y="681036"/>
            <a:ext cx="6616148" cy="1537519"/>
          </a:xfrm>
        </p:spPr>
        <p:txBody>
          <a:bodyPr/>
          <a:lstStyle/>
          <a:p>
            <a:r>
              <a:rPr lang="en-US" b="1" i="1">
                <a:solidFill>
                  <a:srgbClr val="4D5156"/>
                </a:solidFill>
                <a:effectLst/>
                <a:latin typeface="Google Sans"/>
              </a:rPr>
              <a:t>What was the first digital revolution?</a:t>
            </a:r>
            <a:endParaRPr lang="en-US" b="1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678B-92F3-1D70-8319-09483B36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82" y="1825625"/>
            <a:ext cx="5941707" cy="4351338"/>
          </a:xfrm>
        </p:spPr>
        <p:txBody>
          <a:bodyPr/>
          <a:lstStyle/>
          <a:p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starting point of the digital revolution is considered to be: a)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invention of the computing system called Electronic Numerical Integrator and Calculator (ENIAC) between 1943-1946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b) in 1969, when the first computers were connected over the ARPANET (Advanced Research Projects Agency Network).</a:t>
            </a:r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3A00259-97F3-992B-5A5F-46F2B06CF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12" y="0"/>
            <a:ext cx="5483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3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C5FF-F272-34A9-D8FC-524D52D9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7476"/>
            <a:ext cx="5715000" cy="1063339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Examples Of Digital Revolution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0759-8A0B-7B14-BC28-E15A3468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computers,</a:t>
            </a:r>
          </a:p>
          <a:p>
            <a:r>
              <a:rPr lang="en-US" dirty="0"/>
              <a:t> the internet,</a:t>
            </a:r>
          </a:p>
          <a:p>
            <a:r>
              <a:rPr lang="en-US" dirty="0"/>
              <a:t> the World Wide Web,</a:t>
            </a:r>
          </a:p>
          <a:p>
            <a:r>
              <a:rPr lang="en-US" dirty="0"/>
              <a:t> smartphones, </a:t>
            </a:r>
          </a:p>
          <a:p>
            <a:r>
              <a:rPr lang="en-US" dirty="0"/>
              <a:t>social media,</a:t>
            </a:r>
          </a:p>
          <a:p>
            <a:r>
              <a:rPr lang="en-US" dirty="0"/>
              <a:t> cloud computing, </a:t>
            </a:r>
          </a:p>
          <a:p>
            <a:r>
              <a:rPr lang="en-US" dirty="0"/>
              <a:t>artificial intelligence, </a:t>
            </a:r>
          </a:p>
          <a:p>
            <a:r>
              <a:rPr lang="en-US" dirty="0"/>
              <a:t>and the Internet of Things (</a:t>
            </a:r>
            <a:r>
              <a:rPr lang="en-US" dirty="0" err="1"/>
              <a:t>IoT</a:t>
            </a:r>
            <a:r>
              <a:rPr lang="en-US" dirty="0"/>
              <a:t>) 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562C631-83CE-CD92-9C22-5DD625036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7192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6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1B11-5CA2-5404-077B-0EB3DBCB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4D89-1A35-915A-DA70-7AE5FFE8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Accessibility to information, </a:t>
            </a:r>
          </a:p>
          <a:p>
            <a:r>
              <a:rPr lang="en-US" dirty="0"/>
              <a:t>easy and immediate communication </a:t>
            </a:r>
          </a:p>
          <a:p>
            <a:r>
              <a:rPr lang="en-US" dirty="0"/>
              <a:t> ability to share information, </a:t>
            </a:r>
          </a:p>
          <a:p>
            <a:r>
              <a:rPr lang="en-US" dirty="0"/>
              <a:t>new jobs,</a:t>
            </a:r>
          </a:p>
          <a:p>
            <a:r>
              <a:rPr lang="en-US" dirty="0"/>
              <a:t>increased commercial competition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371DF8-42BD-FAB6-86E0-9F1573CFE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16" y="-1"/>
            <a:ext cx="82838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0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826C-4A8F-353D-1E51-C4544C51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3" y="617400"/>
            <a:ext cx="7042111" cy="1460500"/>
          </a:xfrm>
        </p:spPr>
        <p:txBody>
          <a:bodyPr/>
          <a:lstStyle/>
          <a:p>
            <a:r>
              <a:rPr lang="en-US" b="1" i="1" dirty="0"/>
              <a:t>Disadvantage of Digital Revolution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4348-63AE-3736-67DD-E52932E49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5299"/>
            <a:ext cx="10515600" cy="4351338"/>
          </a:xfrm>
        </p:spPr>
        <p:txBody>
          <a:bodyPr/>
          <a:lstStyle/>
          <a:p>
            <a:r>
              <a:rPr lang="en-US" dirty="0"/>
              <a:t>Security Risk</a:t>
            </a:r>
          </a:p>
          <a:p>
            <a:r>
              <a:rPr lang="en-US" dirty="0"/>
              <a:t>Addiction </a:t>
            </a:r>
          </a:p>
          <a:p>
            <a:r>
              <a:rPr lang="en-US" dirty="0"/>
              <a:t>Privacy Concern</a:t>
            </a:r>
          </a:p>
          <a:p>
            <a:r>
              <a:rPr lang="en-US" dirty="0"/>
              <a:t>Job Displacement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5FA3FF-2985-07E0-3D48-B0780759D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908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1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8B2C-1BAE-0EC7-C3C0-94B4B69E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C6F6E9-1244-ACA9-DCD7-ACF967F3C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896" y="0"/>
            <a:ext cx="12359896" cy="6952442"/>
          </a:xfrm>
        </p:spPr>
      </p:pic>
    </p:spTree>
    <p:extLst>
      <p:ext uri="{BB962C8B-B14F-4D97-AF65-F5344CB8AC3E}">
        <p14:creationId xmlns:p14="http://schemas.microsoft.com/office/powerpoint/2010/main" val="59259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              TOPICS </vt:lpstr>
      <vt:lpstr>What do you mean by digital revolution?</vt:lpstr>
      <vt:lpstr>What were the causes of the digital revolution?</vt:lpstr>
      <vt:lpstr>What was the first digital revolution?</vt:lpstr>
      <vt:lpstr>Examples Of Digital Revolution </vt:lpstr>
      <vt:lpstr>ADVANTAGES </vt:lpstr>
      <vt:lpstr>Disadvantage of Digital Revolution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Vimal Nagaraj</dc:creator>
  <cp:lastModifiedBy>DEEPIKA S</cp:lastModifiedBy>
  <cp:revision>5</cp:revision>
  <dcterms:created xsi:type="dcterms:W3CDTF">2024-08-18T16:35:36Z</dcterms:created>
  <dcterms:modified xsi:type="dcterms:W3CDTF">2024-08-27T06:08:31Z</dcterms:modified>
</cp:coreProperties>
</file>