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  <p:embeddedFont>
      <p:font typeface="Oswald Light" panose="000004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S" userId="1e5624c18b10d15d" providerId="LiveId" clId="{3E126632-96D9-4615-806B-043CFFB1595E}"/>
    <pc:docChg chg="modSld">
      <pc:chgData name="DEEPIKA S" userId="1e5624c18b10d15d" providerId="LiveId" clId="{3E126632-96D9-4615-806B-043CFFB1595E}" dt="2024-08-27T06:06:50.418" v="46" actId="20577"/>
      <pc:docMkLst>
        <pc:docMk/>
      </pc:docMkLst>
      <pc:sldChg chg="modSp mod">
        <pc:chgData name="DEEPIKA S" userId="1e5624c18b10d15d" providerId="LiveId" clId="{3E126632-96D9-4615-806B-043CFFB1595E}" dt="2024-08-27T06:06:50.418" v="46" actId="20577"/>
        <pc:sldMkLst>
          <pc:docMk/>
          <pc:sldMk cId="0" sldId="263"/>
        </pc:sldMkLst>
        <pc:spChg chg="mod">
          <ac:chgData name="DEEPIKA S" userId="1e5624c18b10d15d" providerId="LiveId" clId="{3E126632-96D9-4615-806B-043CFFB1595E}" dt="2024-08-27T06:06:50.418" v="46" actId="20577"/>
          <ac:spMkLst>
            <pc:docMk/>
            <pc:sldMk cId="0" sldId="263"/>
            <ac:spMk id="169" creationId="{00000000-0000-0000-0000-000000000000}"/>
          </ac:spMkLst>
        </pc:spChg>
        <pc:spChg chg="mod">
          <ac:chgData name="DEEPIKA S" userId="1e5624c18b10d15d" providerId="LiveId" clId="{3E126632-96D9-4615-806B-043CFFB1595E}" dt="2024-08-27T05:59:41.091" v="42" actId="1076"/>
          <ac:spMkLst>
            <pc:docMk/>
            <pc:sldMk cId="0" sldId="263"/>
            <ac:spMk id="17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88413" y="-749916"/>
            <a:ext cx="3890965" cy="9962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651631" y="2625305"/>
            <a:ext cx="4917056" cy="177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484407" y="-425569"/>
            <a:ext cx="4917056" cy="787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52501" y="3048001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3"/>
          </p:nvPr>
        </p:nvSpPr>
        <p:spPr>
          <a:xfrm>
            <a:off x="6353174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cap="none"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"/>
          </p:nvPr>
        </p:nvSpPr>
        <p:spPr>
          <a:xfrm>
            <a:off x="6353174" y="3048000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52513" y="287681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" name="Google Shape;39;p5"/>
          <p:cNvCxnSpPr/>
          <p:nvPr/>
        </p:nvCxnSpPr>
        <p:spPr>
          <a:xfrm>
            <a:off x="6435725" y="287681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Oswald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Oswald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952500" y="2286002"/>
            <a:ext cx="5067300" cy="389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6172200" y="2286001"/>
            <a:ext cx="5067300" cy="389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624423" y="987425"/>
            <a:ext cx="561507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 Light"/>
              <a:buNone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1524000" y="3947801"/>
            <a:ext cx="3266536" cy="23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624423" y="957263"/>
            <a:ext cx="5372189" cy="49625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24000" y="3958315"/>
            <a:ext cx="3312542" cy="196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 Light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swald Light"/>
              <a:buNone/>
              <a:defRPr sz="16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swald Light"/>
              <a:buNone/>
              <a:defRPr sz="12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t="5602" b="101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3917342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 extrusionOk="0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rgbClr val="4ADFA2">
                  <a:alpha val="20000"/>
                </a:srgbClr>
              </a:gs>
              <a:gs pos="70000">
                <a:srgbClr val="4ADFA2"/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4328161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BIOCHIPS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4572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PRESENTED BY,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DEVAKI M (23EIR018)</a:t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5610423" y="395468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" y="0"/>
            <a:ext cx="12192000" cy="6857552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89" name="Google Shape;189;p22" descr="A black text with a white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5309" r="17290" b="-1"/>
          <a:stretch/>
        </p:blipFill>
        <p:spPr>
          <a:xfrm>
            <a:off x="3336616" y="669616"/>
            <a:ext cx="5518768" cy="5518768"/>
          </a:xfrm>
          <a:custGeom>
            <a:avLst/>
            <a:gdLst/>
            <a:ahLst/>
            <a:cxnLst/>
            <a:rect l="l" t="t" r="r" b="b"/>
            <a:pathLst>
              <a:path w="5518768" h="5518768" extrusionOk="0">
                <a:moveTo>
                  <a:pt x="2759384" y="0"/>
                </a:moveTo>
                <a:cubicBezTo>
                  <a:pt x="4283350" y="0"/>
                  <a:pt x="5518768" y="1235418"/>
                  <a:pt x="5518768" y="2759384"/>
                </a:cubicBezTo>
                <a:cubicBezTo>
                  <a:pt x="5518768" y="4283350"/>
                  <a:pt x="4283350" y="5518768"/>
                  <a:pt x="2759384" y="5518768"/>
                </a:cubicBezTo>
                <a:cubicBezTo>
                  <a:pt x="1235418" y="5518768"/>
                  <a:pt x="0" y="4283350"/>
                  <a:pt x="0" y="2759384"/>
                </a:cubicBezTo>
                <a:cubicBezTo>
                  <a:pt x="0" y="1235418"/>
                  <a:pt x="1235418" y="0"/>
                  <a:pt x="275938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20000">
                <a:srgbClr val="4ADFA2">
                  <a:alpha val="0"/>
                </a:srgbClr>
              </a:gs>
              <a:gs pos="90000">
                <a:srgbClr val="4ADFA2"/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9341" y="125160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 extrusionOk="0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207828" y="2286000"/>
            <a:ext cx="3643951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INDEX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7048500" y="886973"/>
            <a:ext cx="4092594" cy="5086860"/>
            <a:chOff x="0" y="621"/>
            <a:chExt cx="4092594" cy="5086860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0" y="621"/>
              <a:ext cx="4092594" cy="0"/>
            </a:xfrm>
            <a:prstGeom prst="straightConnector1">
              <a:avLst/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5" name="Google Shape;105;p14"/>
            <p:cNvSpPr/>
            <p:nvPr/>
          </p:nvSpPr>
          <p:spPr>
            <a:xfrm>
              <a:off x="0" y="621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0" y="621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lang="en-US" sz="2900" b="0" i="0" u="none" strike="noStrike" cap="non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WHAT IS IT?</a:t>
              </a: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1017993"/>
              <a:ext cx="4092594" cy="0"/>
            </a:xfrm>
            <a:prstGeom prst="straightConnector1">
              <a:avLst/>
            </a:prstGeom>
            <a:solidFill>
              <a:srgbClr val="00ADA5"/>
            </a:solidFill>
            <a:ln w="12700" cap="flat" cmpd="sng">
              <a:solidFill>
                <a:srgbClr val="00AD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0" y="1017993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0" y="1017993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lang="en-US" sz="2900" b="0" i="0" u="none" strike="noStrike" cap="non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COMPONENTS</a:t>
              </a:r>
              <a:endParaRPr/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0" y="2035365"/>
              <a:ext cx="4092594" cy="0"/>
            </a:xfrm>
            <a:prstGeom prst="straightConnector1">
              <a:avLst/>
            </a:prstGeom>
            <a:solidFill>
              <a:srgbClr val="EA013F"/>
            </a:solidFill>
            <a:ln w="12700" cap="flat" cmpd="sng">
              <a:solidFill>
                <a:srgbClr val="EA013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" name="Google Shape;111;p14"/>
            <p:cNvSpPr/>
            <p:nvPr/>
          </p:nvSpPr>
          <p:spPr>
            <a:xfrm>
              <a:off x="0" y="2035365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2035365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lang="en-US" sz="2900" b="0" i="0" u="none" strike="noStrike" cap="non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PROS AND CONS</a:t>
              </a:r>
              <a:endParaRPr/>
            </a:p>
          </p:txBody>
        </p:sp>
        <p:cxnSp>
          <p:nvCxnSpPr>
            <p:cNvPr id="113" name="Google Shape;113;p14"/>
            <p:cNvCxnSpPr/>
            <p:nvPr/>
          </p:nvCxnSpPr>
          <p:spPr>
            <a:xfrm>
              <a:off x="0" y="3052737"/>
              <a:ext cx="4092594" cy="0"/>
            </a:xfrm>
            <a:prstGeom prst="straightConnector1">
              <a:avLst/>
            </a:prstGeom>
            <a:solidFill>
              <a:srgbClr val="92248F"/>
            </a:solidFill>
            <a:ln w="12700" cap="flat" cmpd="sng">
              <a:solidFill>
                <a:srgbClr val="9224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" name="Google Shape;114;p14"/>
            <p:cNvSpPr/>
            <p:nvPr/>
          </p:nvSpPr>
          <p:spPr>
            <a:xfrm>
              <a:off x="0" y="3052737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0" y="3052737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lang="en-US" sz="2900" b="0" i="0" u="none" strike="noStrike" cap="non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APPLICATIONS</a:t>
              </a:r>
              <a:endParaRPr/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0" y="4070109"/>
              <a:ext cx="4092594" cy="0"/>
            </a:xfrm>
            <a:prstGeom prst="straightConnector1">
              <a:avLst/>
            </a:prstGeom>
            <a:solidFill>
              <a:srgbClr val="DF5AC1"/>
            </a:solidFill>
            <a:ln w="12700" cap="flat" cmpd="sng">
              <a:solidFill>
                <a:srgbClr val="DF5AC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" name="Google Shape;117;p14"/>
            <p:cNvSpPr/>
            <p:nvPr/>
          </p:nvSpPr>
          <p:spPr>
            <a:xfrm>
              <a:off x="0" y="4070109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0" y="4070109"/>
              <a:ext cx="4092594" cy="10173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Oswald Light"/>
                <a:buNone/>
              </a:pPr>
              <a:r>
                <a:rPr lang="en-US" sz="2900" b="0" i="0" u="none" strike="noStrike" cap="none">
                  <a:solidFill>
                    <a:schemeClr val="dk1"/>
                  </a:solidFill>
                  <a:latin typeface="Oswald Light"/>
                  <a:ea typeface="Oswald Light"/>
                  <a:cs typeface="Oswald Light"/>
                  <a:sym typeface="Oswald Light"/>
                </a:rPr>
                <a:t>MEDICAL IMPORTANCE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WHAT IS A BIOCHIP?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952500" y="2285997"/>
            <a:ext cx="4191000" cy="389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 Biochip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 Set Of Diminished Microarrays That Are Placed On A Strong Substrate That Allows Many Experiments To Be Executed At The Same Time. This Device Contains Millions Of Sensor Elements Or  Biosensors. Each And Every Biochip Can Be Considered As A Microreactor That Can Detect A Particular Analyte Like An Enzyme, Protein, DNA, Biological Molecule Or Antibody.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5" descr="A diagram of a wire in a transparent contain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2521" y="2022329"/>
            <a:ext cx="4708521" cy="281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133" name="Google Shape;133;p16"/>
          <p:cNvCxnSpPr/>
          <p:nvPr/>
        </p:nvCxnSpPr>
        <p:spPr>
          <a:xfrm>
            <a:off x="1638300" y="4596637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35" name="Google Shape;135;p16" descr="Electronic circuit board"/>
          <p:cNvPicPr preferRelativeResize="0"/>
          <p:nvPr/>
        </p:nvPicPr>
        <p:blipFill rotWithShape="1">
          <a:blip r:embed="rId3">
            <a:alphaModFix/>
          </a:blip>
          <a:srcRect t="15624" r="-2" b="-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1" y="3742985"/>
            <a:ext cx="12192000" cy="3120318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69342" y="1250342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 extrusionOk="0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1280161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COMPONENTS OF BIOCHIPS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1"/>
          </p:nvPr>
        </p:nvSpPr>
        <p:spPr>
          <a:xfrm>
            <a:off x="1524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Biochip comprises mainly two components namely the</a:t>
            </a:r>
            <a:endParaRPr sz="1500"/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 b="1">
                <a:latin typeface="Oswald"/>
                <a:ea typeface="Oswald"/>
                <a:cs typeface="Oswald"/>
                <a:sym typeface="Oswald"/>
              </a:rPr>
              <a:t> transponder and reader.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 descr="A diagram of components of a mach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00" y="645025"/>
            <a:ext cx="7908626" cy="52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descr="A diagram of a wire in a transparent contain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86275" y="2151650"/>
            <a:ext cx="3330250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 descr="A diagram of a ce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119" y="437698"/>
            <a:ext cx="11284856" cy="5970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952500" y="533174"/>
            <a:ext cx="102870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PROS AND CONS OF BIOCHIPS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ADVANTAGES</a:t>
            </a:r>
            <a:endParaRPr sz="2000" b="1"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2"/>
          </p:nvPr>
        </p:nvSpPr>
        <p:spPr>
          <a:xfrm>
            <a:off x="952501" y="3048001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The biochip is used to rescue the sick.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Very small in size, powerful and faster.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Biochips are useful in finding the lost people.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3"/>
          </p:nvPr>
        </p:nvSpPr>
        <p:spPr>
          <a:xfrm>
            <a:off x="6353174" y="2085959"/>
            <a:ext cx="4886325" cy="59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DISADVANTAGES</a:t>
            </a:r>
            <a:endParaRPr sz="2000" b="1"/>
          </a:p>
        </p:txBody>
      </p:sp>
      <p:sp>
        <p:nvSpPr>
          <p:cNvPr id="160" name="Google Shape;160;p19"/>
          <p:cNvSpPr txBox="1">
            <a:spLocks noGrp="1"/>
          </p:cNvSpPr>
          <p:nvPr>
            <p:ph type="body" idx="4"/>
          </p:nvPr>
        </p:nvSpPr>
        <p:spPr>
          <a:xfrm>
            <a:off x="6353174" y="3048000"/>
            <a:ext cx="4886325" cy="32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 raises dangerous problems of individual privacy.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There will be a chance of turning every person into a controlled person.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Biochips can be fixed into the human’s body without their interference.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APPLICATIONS ON BIOCHIPS</a:t>
            </a:r>
            <a:endParaRPr/>
          </a:p>
        </p:txBody>
      </p:sp>
      <p:pic>
        <p:nvPicPr>
          <p:cNvPr id="167" name="Google Shape;167;p20" descr="A close up of a circuit boar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03" r="10996"/>
          <a:stretch/>
        </p:blipFill>
        <p:spPr>
          <a:xfrm>
            <a:off x="0" y="0"/>
            <a:ext cx="6006526" cy="67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0" y="3174126"/>
            <a:ext cx="6006600" cy="3570300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7029450" y="2525575"/>
            <a:ext cx="4219200" cy="3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his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Chip We Can Trace A Person Anywhere In The World.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This Chip Is Used To Store And Update The Information Of A Person Like Medical information.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Biochip Leads To Safe E-commerce Systems.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70" name="Google Shape;170;p20"/>
          <p:cNvSpPr txBox="1"/>
          <p:nvPr/>
        </p:nvSpPr>
        <p:spPr>
          <a:xfrm>
            <a:off x="3038100" y="342900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 Light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76" name="Google Shape;176;p21" descr="A person holding a phone with a blood glucose me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40400" r="19734"/>
          <a:stretch/>
        </p:blipFill>
        <p:spPr>
          <a:xfrm>
            <a:off x="20" y="10"/>
            <a:ext cx="3047980" cy="344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 descr="A person measuring blood pressur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6563" r="17294" b="-4"/>
          <a:stretch/>
        </p:blipFill>
        <p:spPr>
          <a:xfrm>
            <a:off x="3048010" y="10"/>
            <a:ext cx="3047999" cy="343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 descr="A close-up of a car fuel injecto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34" b="-2"/>
          <a:stretch/>
        </p:blipFill>
        <p:spPr>
          <a:xfrm>
            <a:off x="-7" y="3429000"/>
            <a:ext cx="6096000" cy="344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/>
          <p:nvPr/>
        </p:nvSpPr>
        <p:spPr>
          <a:xfrm>
            <a:off x="869343" y="1250342"/>
            <a:ext cx="4357315" cy="435731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12894" y="2286000"/>
            <a:ext cx="367021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/>
              <a:t>MEDICAL APPLICATIONS ON BIOCHIPS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0">
                <a:srgbClr val="4ADFA2">
                  <a:alpha val="0"/>
                </a:srgbClr>
              </a:gs>
              <a:gs pos="14000">
                <a:srgbClr val="4ADFA2">
                  <a:alpha val="0"/>
                </a:srgbClr>
              </a:gs>
              <a:gs pos="100000">
                <a:srgbClr val="4ADFA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7034246" y="762000"/>
            <a:ext cx="421914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BP Sensor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Oxygen Sensor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⮚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Glucose Detector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rgbClr val="000000"/>
      </a:dk1>
      <a:lt1>
        <a:srgbClr val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Oswald</vt:lpstr>
      <vt:lpstr>Bookman Old Style</vt:lpstr>
      <vt:lpstr>Arial</vt:lpstr>
      <vt:lpstr>Noto Sans Symbols</vt:lpstr>
      <vt:lpstr>Calibri</vt:lpstr>
      <vt:lpstr>Oswald Light</vt:lpstr>
      <vt:lpstr>AfterglowVTI</vt:lpstr>
      <vt:lpstr>BIOCHIPS</vt:lpstr>
      <vt:lpstr>INDEX</vt:lpstr>
      <vt:lpstr>WHAT IS A BIOCHIP?</vt:lpstr>
      <vt:lpstr>COMPONENTS OF BIOCHIPS</vt:lpstr>
      <vt:lpstr>PowerPoint Presentation</vt:lpstr>
      <vt:lpstr>PowerPoint Presentation</vt:lpstr>
      <vt:lpstr>PROS AND CONS OF BIOCHIPS</vt:lpstr>
      <vt:lpstr>APPLICATIONS ON BIOCHIPS</vt:lpstr>
      <vt:lpstr>MEDICAL APPLICATIONS ON BIOCHIPS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DEEPIKA S</cp:lastModifiedBy>
  <cp:revision>1</cp:revision>
  <dcterms:modified xsi:type="dcterms:W3CDTF">2024-08-27T06:06:58Z</dcterms:modified>
</cp:coreProperties>
</file>