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9E9635-47D0-B82E-1841-CCD4A7BAB343}" name="DEEPIKA S" initials="DS" userId="1e5624c18b10d15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4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6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61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59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7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79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1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1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1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3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4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5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0AE2-83C7-4BF5-87CA-8CAA813514E5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768EC5-44A5-4DD6-8C1F-F7F836979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6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4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57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6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2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3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9778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S</dc:creator>
  <cp:lastModifiedBy>DEEPIKA S</cp:lastModifiedBy>
  <cp:revision>1</cp:revision>
  <dcterms:created xsi:type="dcterms:W3CDTF">2023-10-18T14:37:31Z</dcterms:created>
  <dcterms:modified xsi:type="dcterms:W3CDTF">2023-10-18T16:36:10Z</dcterms:modified>
</cp:coreProperties>
</file>