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4591" r:id="rId2"/>
    <p:sldMasterId id="2147484579" r:id="rId3"/>
  </p:sldMasterIdLst>
  <p:notesMasterIdLst>
    <p:notesMasterId r:id="rId22"/>
  </p:notesMasterIdLst>
  <p:handoutMasterIdLst>
    <p:handoutMasterId r:id="rId23"/>
  </p:handoutMasterIdLst>
  <p:sldIdLst>
    <p:sldId id="555" r:id="rId4"/>
    <p:sldId id="566" r:id="rId5"/>
    <p:sldId id="573" r:id="rId6"/>
    <p:sldId id="574" r:id="rId7"/>
    <p:sldId id="561" r:id="rId8"/>
    <p:sldId id="576" r:id="rId9"/>
    <p:sldId id="578" r:id="rId10"/>
    <p:sldId id="586" r:id="rId11"/>
    <p:sldId id="572" r:id="rId12"/>
    <p:sldId id="579" r:id="rId13"/>
    <p:sldId id="577" r:id="rId14"/>
    <p:sldId id="580" r:id="rId15"/>
    <p:sldId id="585" r:id="rId16"/>
    <p:sldId id="584" r:id="rId17"/>
    <p:sldId id="581" r:id="rId18"/>
    <p:sldId id="570" r:id="rId19"/>
    <p:sldId id="568" r:id="rId20"/>
    <p:sldId id="542"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40C"/>
    <a:srgbClr val="B9077E"/>
    <a:srgbClr val="0000FF"/>
    <a:srgbClr val="FF3399"/>
    <a:srgbClr val="AC0000"/>
    <a:srgbClr val="3366FF"/>
    <a:srgbClr val="9C24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56" autoAdjust="0"/>
    <p:restoredTop sz="94849" autoAdjust="0"/>
  </p:normalViewPr>
  <p:slideViewPr>
    <p:cSldViewPr>
      <p:cViewPr varScale="1">
        <p:scale>
          <a:sx n="82" d="100"/>
          <a:sy n="82" d="100"/>
        </p:scale>
        <p:origin x="1368" y="72"/>
      </p:cViewPr>
      <p:guideLst>
        <p:guide orient="horz" pos="2160"/>
        <p:guide pos="2880"/>
      </p:guideLst>
    </p:cSldViewPr>
  </p:slideViewPr>
  <p:outlineViewPr>
    <p:cViewPr>
      <p:scale>
        <a:sx n="33" d="100"/>
        <a:sy n="33" d="100"/>
      </p:scale>
      <p:origin x="0" y="288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4AEC1E26-AE14-4709-AB57-8F6C845D67A0}" type="datetime3">
              <a:rPr lang="en-US" smtClean="0"/>
              <a:t>24 October 2024</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r>
              <a:rPr lang="en-IN"/>
              <a:t>1-59</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E34F7DF-2F33-4DE4-871E-22655619F468}" type="slidenum">
              <a:rPr lang="en-IN"/>
              <a:pPr>
                <a:defRPr/>
              </a:pPr>
              <a:t>‹#›</a:t>
            </a:fld>
            <a:endParaRPr lang="en-IN"/>
          </a:p>
        </p:txBody>
      </p:sp>
    </p:spTree>
    <p:extLst>
      <p:ext uri="{BB962C8B-B14F-4D97-AF65-F5344CB8AC3E}">
        <p14:creationId xmlns:p14="http://schemas.microsoft.com/office/powerpoint/2010/main" val="12089614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038FE8D9-208C-4764-B5CF-BFC6F8AA93AA}" type="datetime3">
              <a:rPr lang="en-US" smtClean="0"/>
              <a:t>24 October 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r>
              <a:rPr lang="en-US"/>
              <a:t>1-59</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pPr>
              <a:defRPr/>
            </a:pPr>
            <a:fld id="{2DBAC22B-9F71-47CB-9E9F-ADDE62377C15}" type="slidenum">
              <a:rPr lang="en-US"/>
              <a:pPr>
                <a:defRPr/>
              </a:pPr>
              <a:t>‹#›</a:t>
            </a:fld>
            <a:endParaRPr lang="en-US"/>
          </a:p>
        </p:txBody>
      </p:sp>
    </p:spTree>
    <p:extLst>
      <p:ext uri="{BB962C8B-B14F-4D97-AF65-F5344CB8AC3E}">
        <p14:creationId xmlns:p14="http://schemas.microsoft.com/office/powerpoint/2010/main" val="21559362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a:p>
        </p:txBody>
      </p:sp>
      <p:sp>
        <p:nvSpPr>
          <p:cNvPr id="48134" name="Slide Number Placeholder 5"/>
          <p:cNvSpPr>
            <a:spLocks noGrp="1"/>
          </p:cNvSpPr>
          <p:nvPr>
            <p:ph type="sldNum" sz="quarter" idx="5"/>
          </p:nvPr>
        </p:nvSpPr>
        <p:spPr bwMode="auto">
          <a:noFill/>
          <a:ln>
            <a:miter lim="800000"/>
            <a:headEnd/>
            <a:tailEnd/>
          </a:ln>
        </p:spPr>
        <p:txBody>
          <a:bodyPr/>
          <a:lstStyle/>
          <a:p>
            <a:fld id="{0191799D-8C94-4F34-B377-5AB78B62CFA6}" type="slidenum">
              <a:rPr lang="en-US" altLang="en-US" smtClean="0"/>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dirty="0"/>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9"/>
          <p:cNvSpPr>
            <a:spLocks noGrp="1"/>
          </p:cNvSpPr>
          <p:nvPr>
            <p:ph type="dt" sz="half" idx="10"/>
          </p:nvPr>
        </p:nvSpPr>
        <p:spPr/>
        <p:txBody>
          <a:bodyPr/>
          <a:lstStyle>
            <a:lvl1pPr>
              <a:defRPr/>
            </a:lvl1pPr>
          </a:lstStyle>
          <a:p>
            <a:pPr>
              <a:defRPr/>
            </a:pPr>
            <a:fld id="{C7C2F3BA-8E6B-4132-BDDF-4D9AA511C835}" type="datetime5">
              <a:rPr lang="en-US" smtClean="0"/>
              <a:t>24-Oct-24</a:t>
            </a:fld>
            <a:endParaRPr lang="en-US"/>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754D51B5-0627-495C-8093-C9912EB2DA17}" type="datetime5">
              <a:rPr lang="en-US" smtClean="0"/>
              <a:t>24-Oct-24</a:t>
            </a:fld>
            <a:endParaRPr lang="en-US"/>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1767DC47-41EF-42B5-A24F-756443B65501}" type="datetime5">
              <a:rPr lang="en-US" smtClean="0"/>
              <a:t>24-Oct-24</a:t>
            </a:fld>
            <a:endParaRPr lang="en-US"/>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11FA223E-7F06-420D-8B6E-BC690ECDC7A8}" type="datetime5">
              <a:rPr lang="en-US" smtClean="0"/>
              <a:t>24-Oct-24</a:t>
            </a:fld>
            <a:endParaRPr lang="en-US"/>
          </a:p>
        </p:txBody>
      </p:sp>
      <p:sp>
        <p:nvSpPr>
          <p:cNvPr id="4" name="Footer Placeholder 3"/>
          <p:cNvSpPr>
            <a:spLocks noGrp="1"/>
          </p:cNvSpPr>
          <p:nvPr>
            <p:ph type="ftr" sz="quarter" idx="11"/>
          </p:nvPr>
        </p:nvSpPr>
        <p:spPr>
          <a:xfrm>
            <a:off x="7239000" y="6477000"/>
            <a:ext cx="1447800" cy="381000"/>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1D6D8EED-5B70-45EC-B84C-317DF37BED22}" type="datetime5">
              <a:rPr lang="en-US" smtClean="0"/>
              <a:t>24-Oct-24</a:t>
            </a:fld>
            <a:endParaRPr lang="en-US"/>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9598D7B-4E24-489E-9813-902F2E0E6CF8}" type="datetime5">
              <a:rPr lang="en-US" smtClean="0"/>
              <a:t>24-Oct-24</a:t>
            </a:fld>
            <a:endParaRPr lang="en-US"/>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4E1D492D-EF35-49A7-9EFC-4B764AB6AF44}" type="datetime5">
              <a:rPr lang="en-US" smtClean="0"/>
              <a:t>24-Oct-24</a:t>
            </a:fld>
            <a:endParaRPr lang="en-US"/>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lvl1pPr eaLnBrk="0" hangingPunct="0">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38BD3DCC-1D53-42BF-AB26-BCD55FE0F09A}" type="datetime5">
              <a:rPr lang="en-US" smtClean="0"/>
              <a:t>24-Oct-24</a:t>
            </a:fld>
            <a:endParaRPr lang="en-US"/>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fld id="{1EFE0A93-301D-45C3-A590-0890C22ACE7C}" type="datetime5">
              <a:rPr lang="en-US" smtClean="0"/>
              <a:t>24-Oct-24</a:t>
            </a:fld>
            <a:endParaRPr lang="en-US"/>
          </a:p>
        </p:txBody>
      </p:sp>
      <p:sp>
        <p:nvSpPr>
          <p:cNvPr id="8" name="Footer Placeholder 7"/>
          <p:cNvSpPr>
            <a:spLocks noGrp="1"/>
          </p:cNvSpPr>
          <p:nvPr>
            <p:ph type="ftr" sz="quarter" idx="11"/>
          </p:nvPr>
        </p:nvSpPr>
        <p:spPr>
          <a:xfrm>
            <a:off x="6248400" y="6248400"/>
            <a:ext cx="2895600" cy="365125"/>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F7019148-89CA-4CE5-BE83-BD81AC147837}" type="datetime5">
              <a:rPr lang="en-US" smtClean="0"/>
              <a:t>24-Oct-24</a:t>
            </a:fld>
            <a:endParaRPr lang="en-US"/>
          </a:p>
        </p:txBody>
      </p:sp>
      <p:sp>
        <p:nvSpPr>
          <p:cNvPr id="4" name="Footer Placeholder 3"/>
          <p:cNvSpPr>
            <a:spLocks noGrp="1"/>
          </p:cNvSpPr>
          <p:nvPr>
            <p:ph type="ftr" sz="quarter" idx="11"/>
          </p:nvPr>
        </p:nvSpPr>
        <p:spPr>
          <a:xfrm>
            <a:off x="6248400" y="6248400"/>
            <a:ext cx="2895600" cy="365125"/>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1591BDD8-9CD7-47F1-A2FE-B9025045BA2C}" type="datetime5">
              <a:rPr lang="en-US" smtClean="0"/>
              <a:t>24-Oct-24</a:t>
            </a:fld>
            <a:endParaRPr lang="en-US"/>
          </a:p>
        </p:txBody>
      </p:sp>
      <p:sp>
        <p:nvSpPr>
          <p:cNvPr id="3" name="Footer Placeholder 2"/>
          <p:cNvSpPr>
            <a:spLocks noGrp="1"/>
          </p:cNvSpPr>
          <p:nvPr>
            <p:ph type="ftr" sz="quarter" idx="11"/>
          </p:nvPr>
        </p:nvSpPr>
        <p:spPr>
          <a:xfrm>
            <a:off x="6248400" y="6248400"/>
            <a:ext cx="2895600" cy="365125"/>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0C72FB71-B063-4D03-A95B-FCB00212F59D}" type="datetime5">
              <a:rPr lang="en-US" smtClean="0"/>
              <a:t>24-Oct-24</a:t>
            </a:fld>
            <a:endParaRPr lang="en-US"/>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D8D146C1-E75A-4686-8919-D97BFAC95254}" type="datetime5">
              <a:rPr lang="en-US" smtClean="0"/>
              <a:t>24-Oct-24</a:t>
            </a:fld>
            <a:endParaRPr lang="en-US"/>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20269F08-2123-48AE-B8AA-598E86E80D19}" type="datetime5">
              <a:rPr lang="en-US" smtClean="0"/>
              <a:t>24-Oct-24</a:t>
            </a:fld>
            <a:endParaRPr lang="en-US"/>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C9ED9D4-5385-4ABE-B7B5-5E676E2FFB63}" type="datetime5">
              <a:rPr lang="en-US" smtClean="0"/>
              <a:t>24-Oct-24</a:t>
            </a:fld>
            <a:endParaRPr lang="en-US"/>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EF45FDF-F516-48D0-B749-3243116CA8B7}" type="datetime5">
              <a:rPr lang="en-US" smtClean="0"/>
              <a:t>24-Oct-24</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46FE6DF7-3336-4683-BCB7-BC08EB06FF41}" type="datetime5">
              <a:rPr lang="en-US" smtClean="0"/>
              <a:t>24-Oct-24</a:t>
            </a:fld>
            <a:endParaRPr lang="en-US"/>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0256202-F50A-4A55-9D5C-C8261F71FF42}" type="datetime5">
              <a:rPr lang="en-US" smtClean="0"/>
              <a:t>24-Oct-24</a:t>
            </a:fld>
            <a:endParaRPr lang="en-US"/>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4F4F57A-65C4-4FBF-90A2-5A728571FAB5}" type="datetime5">
              <a:rPr lang="en-US" smtClean="0"/>
              <a:t>24-Oct-24</a:t>
            </a:fld>
            <a:endParaRPr lang="en-US"/>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5DFB29FE-B21D-4077-A46C-238DF9279DBB}" type="datetime5">
              <a:rPr lang="en-US" smtClean="0"/>
              <a:t>24-Oct-24</a:t>
            </a:fld>
            <a:endParaRPr lang="en-US"/>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fld id="{E9F7F7D2-D2AA-46D3-AA6D-B2FC7B621112}" type="datetime5">
              <a:rPr lang="en-US" smtClean="0"/>
              <a:t>24-Oct-24</a:t>
            </a:fld>
            <a:endParaRPr lang="en-US"/>
          </a:p>
        </p:txBody>
      </p:sp>
      <p:sp>
        <p:nvSpPr>
          <p:cNvPr id="8" name="Footer Placeholder 7"/>
          <p:cNvSpPr>
            <a:spLocks noGrp="1"/>
          </p:cNvSpPr>
          <p:nvPr>
            <p:ph type="ftr" sz="quarter" idx="11"/>
          </p:nvPr>
        </p:nvSpPr>
        <p:spPr>
          <a:xfrm>
            <a:off x="5638800" y="6356350"/>
            <a:ext cx="2895600" cy="365125"/>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3F5EEC27-D495-4174-8E7E-FD0E668278F7}" type="datetime5">
              <a:rPr lang="en-US" smtClean="0"/>
              <a:t>24-Oct-24</a:t>
            </a:fld>
            <a:endParaRPr lang="en-US"/>
          </a:p>
        </p:txBody>
      </p:sp>
      <p:sp>
        <p:nvSpPr>
          <p:cNvPr id="4" name="Footer Placeholder 3"/>
          <p:cNvSpPr>
            <a:spLocks noGrp="1"/>
          </p:cNvSpPr>
          <p:nvPr>
            <p:ph type="ftr" sz="quarter" idx="11"/>
          </p:nvPr>
        </p:nvSpPr>
        <p:spPr>
          <a:xfrm>
            <a:off x="5638800" y="6356350"/>
            <a:ext cx="2895600" cy="365125"/>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9"/>
          <p:cNvSpPr>
            <a:spLocks noGrp="1"/>
          </p:cNvSpPr>
          <p:nvPr>
            <p:ph type="dt" sz="half" idx="10"/>
          </p:nvPr>
        </p:nvSpPr>
        <p:spPr/>
        <p:txBody>
          <a:bodyPr/>
          <a:lstStyle>
            <a:lvl1pPr>
              <a:defRPr/>
            </a:lvl1pPr>
          </a:lstStyle>
          <a:p>
            <a:pPr>
              <a:defRPr/>
            </a:pPr>
            <a:fld id="{575A68B3-468B-4F75-B284-745E14924229}" type="datetime5">
              <a:rPr lang="en-US" smtClean="0"/>
              <a:t>24-Oct-24</a:t>
            </a:fld>
            <a:endParaRPr lang="en-US"/>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D284CEFA-2474-4148-91D9-75D0501343B1}" type="datetime5">
              <a:rPr lang="en-US" smtClean="0"/>
              <a:t>24-Oct-24</a:t>
            </a:fld>
            <a:endParaRPr lang="en-US"/>
          </a:p>
        </p:txBody>
      </p:sp>
      <p:sp>
        <p:nvSpPr>
          <p:cNvPr id="3" name="Footer Placeholder 2"/>
          <p:cNvSpPr>
            <a:spLocks noGrp="1"/>
          </p:cNvSpPr>
          <p:nvPr>
            <p:ph type="ftr" sz="quarter" idx="11"/>
          </p:nvPr>
        </p:nvSpPr>
        <p:spPr>
          <a:xfrm>
            <a:off x="5638800" y="6356350"/>
            <a:ext cx="2895600" cy="365125"/>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CC487F0D-1CA2-42F1-8CE5-86A97834BCCC}" type="datetime5">
              <a:rPr lang="en-US" smtClean="0"/>
              <a:t>24-Oct-24</a:t>
            </a:fld>
            <a:endParaRPr lang="en-US"/>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E399F1EE-BFF9-482A-B738-8C8B360E386F}" type="datetime5">
              <a:rPr lang="en-US" smtClean="0"/>
              <a:t>24-Oct-24</a:t>
            </a:fld>
            <a:endParaRPr lang="en-US"/>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FCAE2C9-3DE0-4A50-919E-02241A8A6527}" type="datetime5">
              <a:rPr lang="en-US" smtClean="0"/>
              <a:t>24-Oct-24</a:t>
            </a:fld>
            <a:endParaRPr lang="en-US"/>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894D5FE-89DC-46EB-9BC9-B80CA760F961}" type="datetime5">
              <a:rPr lang="en-US" smtClean="0"/>
              <a:t>24-Oct-24</a:t>
            </a:fld>
            <a:endParaRPr lang="en-US"/>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0929D866-61EA-4063-B8B1-747B7702C214}" type="datetime5">
              <a:rPr lang="en-US" smtClean="0"/>
              <a:t>24-Oct-24</a:t>
            </a:fld>
            <a:endParaRPr lang="en-US"/>
          </a:p>
        </p:txBody>
      </p:sp>
      <p:sp>
        <p:nvSpPr>
          <p:cNvPr id="6" name="Footer Placeholder 21"/>
          <p:cNvSpPr>
            <a:spLocks noGrp="1"/>
          </p:cNvSpPr>
          <p:nvPr>
            <p:ph type="ftr" sz="quarter" idx="11"/>
          </p:nvPr>
        </p:nvSpPr>
        <p:spPr>
          <a:xfrm>
            <a:off x="7239000" y="6477000"/>
            <a:ext cx="1447800" cy="381000"/>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75EDE1A4-3746-4F4F-AF96-A5C3163F3566}" type="datetime5">
              <a:rPr lang="en-US" smtClean="0"/>
              <a:t>24-Oct-24</a:t>
            </a:fld>
            <a:endParaRPr lang="en-US"/>
          </a:p>
        </p:txBody>
      </p:sp>
      <p:sp>
        <p:nvSpPr>
          <p:cNvPr id="8" name="Footer Placeholder 21"/>
          <p:cNvSpPr>
            <a:spLocks noGrp="1"/>
          </p:cNvSpPr>
          <p:nvPr>
            <p:ph type="ftr" sz="quarter" idx="11"/>
          </p:nvPr>
        </p:nvSpPr>
        <p:spPr>
          <a:xfrm>
            <a:off x="7239000" y="6477000"/>
            <a:ext cx="1447800" cy="381000"/>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B27401C9-6E4D-4410-B2AB-A9D67A3BCC8C}" type="datetime5">
              <a:rPr lang="en-US" smtClean="0"/>
              <a:t>24-Oct-24</a:t>
            </a:fld>
            <a:endParaRPr lang="en-US"/>
          </a:p>
        </p:txBody>
      </p:sp>
      <p:sp>
        <p:nvSpPr>
          <p:cNvPr id="4" name="Footer Placeholder 21"/>
          <p:cNvSpPr>
            <a:spLocks noGrp="1"/>
          </p:cNvSpPr>
          <p:nvPr>
            <p:ph type="ftr" sz="quarter" idx="11"/>
          </p:nvPr>
        </p:nvSpPr>
        <p:spPr>
          <a:xfrm>
            <a:off x="7239000" y="6477000"/>
            <a:ext cx="1447800" cy="381000"/>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E0C74748-7652-45AE-B824-F2952EA868C3}" type="datetime5">
              <a:rPr lang="en-US" smtClean="0"/>
              <a:t>24-Oct-24</a:t>
            </a:fld>
            <a:endParaRPr lang="en-US"/>
          </a:p>
        </p:txBody>
      </p:sp>
      <p:sp>
        <p:nvSpPr>
          <p:cNvPr id="3" name="Footer Placeholder 21"/>
          <p:cNvSpPr>
            <a:spLocks noGrp="1"/>
          </p:cNvSpPr>
          <p:nvPr>
            <p:ph type="ftr" sz="quarter" idx="11"/>
          </p:nvPr>
        </p:nvSpPr>
        <p:spPr>
          <a:xfrm>
            <a:off x="7239000" y="6477000"/>
            <a:ext cx="1447800" cy="381000"/>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8565814B-D662-4BF1-9FCA-82133F16101B}" type="datetime5">
              <a:rPr lang="en-US" smtClean="0"/>
              <a:t>24-Oct-24</a:t>
            </a:fld>
            <a:endParaRPr lang="en-US"/>
          </a:p>
        </p:txBody>
      </p:sp>
      <p:sp>
        <p:nvSpPr>
          <p:cNvPr id="6" name="Footer Placeholder 21"/>
          <p:cNvSpPr>
            <a:spLocks noGrp="1"/>
          </p:cNvSpPr>
          <p:nvPr>
            <p:ph type="ftr" sz="quarter" idx="11"/>
          </p:nvPr>
        </p:nvSpPr>
        <p:spPr>
          <a:xfrm>
            <a:off x="7239000" y="6477000"/>
            <a:ext cx="1447800" cy="381000"/>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EE8F08A1-056D-4CAC-9551-CA783B1111FA}" type="datetime5">
              <a:rPr lang="en-US" smtClean="0"/>
              <a:t>24-Oct-24</a:t>
            </a:fld>
            <a:endParaRPr lang="en-US"/>
          </a:p>
        </p:txBody>
      </p:sp>
      <p:sp>
        <p:nvSpPr>
          <p:cNvPr id="10" name="Footer Placeholder 5"/>
          <p:cNvSpPr>
            <a:spLocks noGrp="1"/>
          </p:cNvSpPr>
          <p:nvPr>
            <p:ph type="ftr" sz="quarter" idx="11"/>
          </p:nvPr>
        </p:nvSpPr>
        <p:spPr>
          <a:xfrm>
            <a:off x="7239000" y="6477000"/>
            <a:ext cx="1447800" cy="381000"/>
          </a:xfrm>
          <a:prstGeom prst="rect">
            <a:avLst/>
          </a:prstGeom>
        </p:spPr>
        <p:txBody>
          <a:bodyPr/>
          <a:lstStyle>
            <a:lvl1pPr eaLnBrk="0" hangingPunct="0">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7"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000">
                <a:solidFill>
                  <a:schemeClr val="tx1"/>
                </a:solidFill>
                <a:latin typeface="+mn-lt"/>
                <a:cs typeface="+mn-cs"/>
              </a:defRPr>
            </a:lvl1pPr>
          </a:lstStyle>
          <a:p>
            <a:pPr>
              <a:defRPr/>
            </a:pPr>
            <a:fld id="{7F534D44-A6ED-41D3-92F7-322B67A1DB0B}" type="datetime5">
              <a:rPr lang="en-US" smtClean="0"/>
              <a:t>24-Oct-24</a:t>
            </a:fld>
            <a:endParaRPr lang="en-US"/>
          </a:p>
        </p:txBody>
      </p:sp>
    </p:spTree>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844" r:id="rId4"/>
    <p:sldLayoutId id="2147484845" r:id="rId5"/>
    <p:sldLayoutId id="2147484846" r:id="rId6"/>
    <p:sldLayoutId id="2147484847" r:id="rId7"/>
    <p:sldLayoutId id="2147484848" r:id="rId8"/>
    <p:sldLayoutId id="2147484849" r:id="rId9"/>
    <p:sldLayoutId id="2147484850" r:id="rId10"/>
    <p:sldLayoutId id="2147484851" r:id="rId11"/>
    <p:sldLayoutId id="2147484852" r:id="rId12"/>
  </p:sldLayoutIdLst>
  <p:hf hdr="0" ftr="0" dt="0"/>
  <p:txStyles>
    <p:titleStyle>
      <a:lvl1pPr algn="l" rtl="0" eaLnBrk="0" fontAlgn="base" hangingPunct="0">
        <a:spcBef>
          <a:spcPct val="0"/>
        </a:spcBef>
        <a:spcAft>
          <a:spcPct val="0"/>
        </a:spcAft>
        <a:defRPr sz="3200" kern="1200">
          <a:solidFill>
            <a:schemeClr val="accent1"/>
          </a:solidFill>
          <a:latin typeface="+mj-lt"/>
          <a:ea typeface="+mj-ea"/>
          <a:cs typeface="+mj-cs"/>
        </a:defRPr>
      </a:lvl1pPr>
      <a:lvl2pPr algn="l" rtl="0" eaLnBrk="0" fontAlgn="base" hangingPunct="0">
        <a:spcBef>
          <a:spcPct val="0"/>
        </a:spcBef>
        <a:spcAft>
          <a:spcPct val="0"/>
        </a:spcAft>
        <a:defRPr sz="3200">
          <a:solidFill>
            <a:schemeClr val="accent1"/>
          </a:solidFill>
          <a:latin typeface="Arial" charset="0"/>
        </a:defRPr>
      </a:lvl2pPr>
      <a:lvl3pPr algn="l" rtl="0" eaLnBrk="0" fontAlgn="base" hangingPunct="0">
        <a:spcBef>
          <a:spcPct val="0"/>
        </a:spcBef>
        <a:spcAft>
          <a:spcPct val="0"/>
        </a:spcAft>
        <a:defRPr sz="3200">
          <a:solidFill>
            <a:schemeClr val="accent1"/>
          </a:solidFill>
          <a:latin typeface="Arial" charset="0"/>
        </a:defRPr>
      </a:lvl3pPr>
      <a:lvl4pPr algn="l" rtl="0" eaLnBrk="0" fontAlgn="base" hangingPunct="0">
        <a:spcBef>
          <a:spcPct val="0"/>
        </a:spcBef>
        <a:spcAft>
          <a:spcPct val="0"/>
        </a:spcAft>
        <a:defRPr sz="3200">
          <a:solidFill>
            <a:schemeClr val="accent1"/>
          </a:solidFill>
          <a:latin typeface="Arial" charset="0"/>
        </a:defRPr>
      </a:lvl4pPr>
      <a:lvl5pPr algn="l" rtl="0" eaLnBrk="0" fontAlgn="base" hangingPunct="0">
        <a:spcBef>
          <a:spcPct val="0"/>
        </a:spcBef>
        <a:spcAft>
          <a:spcPct val="0"/>
        </a:spcAft>
        <a:defRPr sz="3200">
          <a:solidFill>
            <a:schemeClr val="accent1"/>
          </a:solidFill>
          <a:latin typeface="Arial"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1pPr>
      <a:lvl2pPr marL="639763"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2pPr>
      <a:lvl3pPr marL="914400"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3pPr>
      <a:lvl4pPr marL="1187450"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200">
                <a:solidFill>
                  <a:schemeClr val="tx1">
                    <a:tint val="75000"/>
                  </a:schemeClr>
                </a:solidFill>
              </a:defRPr>
            </a:lvl1pPr>
          </a:lstStyle>
          <a:p>
            <a:pPr>
              <a:defRPr/>
            </a:pPr>
            <a:fld id="{22546F51-D894-4560-B7EA-4F6161A0D71D}" type="datetime5">
              <a:rPr lang="en-US" smtClean="0"/>
              <a:t>24-Oct-24</a:t>
            </a:fld>
            <a:endParaRPr lang="en-US"/>
          </a:p>
        </p:txBody>
      </p:sp>
    </p:spTree>
  </p:cSld>
  <p:clrMap bg1="lt1" tx1="dk1" bg2="lt2" tx2="dk2" accent1="accent1" accent2="accent2" accent3="accent3" accent4="accent4" accent5="accent5" accent6="accent6" hlink="hlink" folHlink="folHlink"/>
  <p:sldLayoutIdLst>
    <p:sldLayoutId id="2147484853" r:id="rId1"/>
    <p:sldLayoutId id="2147484854" r:id="rId2"/>
    <p:sldLayoutId id="2147484855" r:id="rId3"/>
    <p:sldLayoutId id="2147484856" r:id="rId4"/>
    <p:sldLayoutId id="2147484857" r:id="rId5"/>
    <p:sldLayoutId id="2147484858" r:id="rId6"/>
    <p:sldLayoutId id="2147484859" r:id="rId7"/>
    <p:sldLayoutId id="2147484860" r:id="rId8"/>
    <p:sldLayoutId id="2147484861" r:id="rId9"/>
    <p:sldLayoutId id="2147484862" r:id="rId10"/>
    <p:sldLayoutId id="2147484840"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200">
                <a:solidFill>
                  <a:schemeClr val="tx1">
                    <a:tint val="75000"/>
                  </a:schemeClr>
                </a:solidFill>
              </a:defRPr>
            </a:lvl1pPr>
          </a:lstStyle>
          <a:p>
            <a:pPr>
              <a:defRPr/>
            </a:pPr>
            <a:fld id="{5A62E26F-755F-43F5-B352-44B26F5C2036}" type="datetime5">
              <a:rPr lang="en-US" smtClean="0"/>
              <a:t>24-Oct-24</a:t>
            </a:fld>
            <a:endParaRPr lang="en-US"/>
          </a:p>
        </p:txBody>
      </p:sp>
    </p:spTree>
  </p:cSld>
  <p:clrMap bg1="lt1" tx1="dk1" bg2="lt2" tx2="dk2" accent1="accent1" accent2="accent2" accent3="accent3" accent4="accent4" accent5="accent5" accent6="accent6" hlink="hlink" folHlink="folHlink"/>
  <p:sldLayoutIdLst>
    <p:sldLayoutId id="2147484863" r:id="rId1"/>
    <p:sldLayoutId id="2147484864" r:id="rId2"/>
    <p:sldLayoutId id="2147484865" r:id="rId3"/>
    <p:sldLayoutId id="2147484866" r:id="rId4"/>
    <p:sldLayoutId id="2147484867" r:id="rId5"/>
    <p:sldLayoutId id="2147484868" r:id="rId6"/>
    <p:sldLayoutId id="2147484869" r:id="rId7"/>
    <p:sldLayoutId id="2147484870" r:id="rId8"/>
    <p:sldLayoutId id="2147484871" r:id="rId9"/>
    <p:sldLayoutId id="2147484872" r:id="rId10"/>
    <p:sldLayoutId id="2147484873"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ubtitle 2"/>
          <p:cNvSpPr>
            <a:spLocks noGrp="1"/>
          </p:cNvSpPr>
          <p:nvPr>
            <p:ph type="subTitle" idx="1"/>
          </p:nvPr>
        </p:nvSpPr>
        <p:spPr>
          <a:xfrm>
            <a:off x="1542142" y="692696"/>
            <a:ext cx="6558249" cy="2520280"/>
          </a:xfrm>
        </p:spPr>
        <p:txBody>
          <a:bodyPr/>
          <a:lstStyle/>
          <a:p>
            <a:pPr marR="0" algn="ctr"/>
            <a:r>
              <a:rPr lang="en-US" sz="3200" b="1" dirty="0">
                <a:latin typeface="Times New Roman" panose="02020603050405020304" pitchFamily="18" charset="0"/>
                <a:cs typeface="Times New Roman" panose="02020603050405020304" pitchFamily="18" charset="0"/>
              </a:rPr>
              <a:t>AUTOMATIC </a:t>
            </a:r>
          </a:p>
          <a:p>
            <a:pPr marR="0" algn="ctr"/>
            <a:r>
              <a:rPr lang="en-US" sz="3200" b="1" dirty="0">
                <a:latin typeface="Times New Roman" panose="02020603050405020304" pitchFamily="18" charset="0"/>
                <a:cs typeface="Times New Roman" panose="02020603050405020304" pitchFamily="18" charset="0"/>
              </a:rPr>
              <a:t>TOILET FLUSHERS</a:t>
            </a:r>
            <a:endParaRPr lang="en-US" altLang="en-US" sz="3200" dirty="0">
              <a:latin typeface="Times New Roman" pitchFamily="18" charset="0"/>
              <a:cs typeface="Times New Roman" pitchFamily="18" charset="0"/>
            </a:endParaRPr>
          </a:p>
        </p:txBody>
      </p:sp>
      <p:pic>
        <p:nvPicPr>
          <p:cNvPr id="37892" name="Picture 6" descr="klogo copy.png"/>
          <p:cNvPicPr>
            <a:picLocks noChangeAspect="1"/>
          </p:cNvPicPr>
          <p:nvPr/>
        </p:nvPicPr>
        <p:blipFill>
          <a:blip r:embed="rId3"/>
          <a:srcRect/>
          <a:stretch>
            <a:fillRect/>
          </a:stretch>
        </p:blipFill>
        <p:spPr bwMode="auto">
          <a:xfrm>
            <a:off x="7668344" y="476672"/>
            <a:ext cx="1374775" cy="1066800"/>
          </a:xfrm>
          <a:prstGeom prst="rect">
            <a:avLst/>
          </a:prstGeom>
          <a:noFill/>
          <a:ln w="9525">
            <a:noFill/>
            <a:miter lim="800000"/>
            <a:headEnd/>
            <a:tailEnd/>
          </a:ln>
        </p:spPr>
      </p:pic>
      <p:pic>
        <p:nvPicPr>
          <p:cNvPr id="37893" name="Picture 8" descr="kec2blackborder png.PNG"/>
          <p:cNvPicPr>
            <a:picLocks noChangeAspect="1"/>
          </p:cNvPicPr>
          <p:nvPr/>
        </p:nvPicPr>
        <p:blipFill>
          <a:blip r:embed="rId4"/>
          <a:srcRect/>
          <a:stretch>
            <a:fillRect/>
          </a:stretch>
        </p:blipFill>
        <p:spPr bwMode="auto">
          <a:xfrm>
            <a:off x="630653" y="548680"/>
            <a:ext cx="1067434" cy="1328566"/>
          </a:xfrm>
          <a:prstGeom prst="rect">
            <a:avLst/>
          </a:prstGeom>
          <a:noFill/>
          <a:ln w="9525">
            <a:noFill/>
            <a:miter lim="800000"/>
            <a:headEnd/>
            <a:tailEnd/>
          </a:ln>
        </p:spPr>
      </p:pic>
      <p:sp>
        <p:nvSpPr>
          <p:cNvPr id="37894" name="Subtitle 2"/>
          <p:cNvSpPr txBox="1">
            <a:spLocks/>
          </p:cNvSpPr>
          <p:nvPr/>
        </p:nvSpPr>
        <p:spPr bwMode="auto">
          <a:xfrm>
            <a:off x="3419872" y="3429000"/>
            <a:ext cx="3573194" cy="826910"/>
          </a:xfrm>
          <a:prstGeom prst="rect">
            <a:avLst/>
          </a:prstGeom>
          <a:noFill/>
          <a:ln w="9525">
            <a:noFill/>
            <a:miter lim="800000"/>
            <a:headEnd/>
            <a:tailEnd/>
          </a:ln>
        </p:spPr>
        <p:txBody>
          <a:bodyPr lIns="0" rIns="18288"/>
          <a:lstStyle/>
          <a:p>
            <a:pPr marL="514350" indent="-514350" algn="ctr">
              <a:lnSpc>
                <a:spcPct val="90000"/>
              </a:lnSpc>
              <a:spcBef>
                <a:spcPct val="20000"/>
              </a:spcBef>
              <a:buSzPct val="80000"/>
              <a:buFont typeface="Wingdings" pitchFamily="2" charset="2"/>
              <a:buNone/>
            </a:pPr>
            <a:r>
              <a:rPr lang="en-US" altLang="en-US" sz="2000" b="1" dirty="0">
                <a:latin typeface="Times New Roman" pitchFamily="18" charset="0"/>
                <a:cs typeface="Times New Roman" pitchFamily="18" charset="0"/>
              </a:rPr>
              <a:t>By</a:t>
            </a:r>
          </a:p>
          <a:p>
            <a:pPr lvl="1" algn="just">
              <a:lnSpc>
                <a:spcPct val="90000"/>
              </a:lnSpc>
              <a:spcBef>
                <a:spcPct val="20000"/>
              </a:spcBef>
              <a:buSzPct val="80000"/>
            </a:pPr>
            <a:r>
              <a:rPr lang="en-US" altLang="en-US" sz="2000" dirty="0">
                <a:latin typeface="Times New Roman" pitchFamily="18" charset="0"/>
                <a:cs typeface="Times New Roman" pitchFamily="18" charset="0"/>
              </a:rPr>
              <a:t>S.DEEPIKA(23EIR016)</a:t>
            </a:r>
          </a:p>
          <a:p>
            <a:pPr lvl="1" algn="just">
              <a:lnSpc>
                <a:spcPct val="90000"/>
              </a:lnSpc>
              <a:spcBef>
                <a:spcPct val="20000"/>
              </a:spcBef>
              <a:buSzPct val="80000"/>
            </a:pPr>
            <a:r>
              <a:rPr lang="en-US" altLang="en-US" sz="2000" dirty="0">
                <a:latin typeface="Times New Roman" pitchFamily="18" charset="0"/>
                <a:cs typeface="Times New Roman" pitchFamily="18" charset="0"/>
              </a:rPr>
              <a:t>M.GOPIKA(23EIR032)</a:t>
            </a:r>
          </a:p>
          <a:p>
            <a:pPr lvl="1" algn="just">
              <a:lnSpc>
                <a:spcPct val="90000"/>
              </a:lnSpc>
              <a:spcBef>
                <a:spcPct val="20000"/>
              </a:spcBef>
              <a:buSzPct val="80000"/>
            </a:pPr>
            <a:r>
              <a:rPr lang="en-US" altLang="en-US" sz="2000" dirty="0">
                <a:latin typeface="Times New Roman" pitchFamily="18" charset="0"/>
                <a:cs typeface="Times New Roman" pitchFamily="18" charset="0"/>
              </a:rPr>
              <a:t>S.MOOHITH(23EIR199)</a:t>
            </a:r>
          </a:p>
        </p:txBody>
      </p:sp>
      <p:sp>
        <p:nvSpPr>
          <p:cNvPr id="9" name="Subtitle 2"/>
          <p:cNvSpPr txBox="1">
            <a:spLocks/>
          </p:cNvSpPr>
          <p:nvPr/>
        </p:nvSpPr>
        <p:spPr>
          <a:xfrm>
            <a:off x="5875178" y="4719075"/>
            <a:ext cx="3048000" cy="1371600"/>
          </a:xfrm>
          <a:prstGeom prst="rect">
            <a:avLst/>
          </a:prstGeom>
        </p:spPr>
        <p:txBody>
          <a:bodyPr>
            <a:normAutofit fontScale="92500" lnSpcReduction="10000"/>
          </a:bodyPr>
          <a:lstStyle/>
          <a:p>
            <a:pPr algn="ctr" eaLnBrk="1" fontAlgn="auto" hangingPunct="1">
              <a:spcBef>
                <a:spcPct val="20000"/>
              </a:spcBef>
              <a:spcAft>
                <a:spcPts val="0"/>
              </a:spcAft>
              <a:buFont typeface="Arial" pitchFamily="34" charset="0"/>
              <a:buNone/>
              <a:defRPr/>
            </a:pPr>
            <a:r>
              <a:rPr lang="en-US" sz="2000" b="1" dirty="0">
                <a:latin typeface="Times New Roman" pitchFamily="18" charset="0"/>
                <a:cs typeface="Times New Roman" pitchFamily="18" charset="0"/>
              </a:rPr>
              <a:t>Mentor:</a:t>
            </a:r>
          </a:p>
          <a:p>
            <a:pPr algn="ctr" eaLnBrk="1" fontAlgn="auto" hangingPunct="1">
              <a:spcBef>
                <a:spcPct val="20000"/>
              </a:spcBef>
              <a:spcAft>
                <a:spcPts val="0"/>
              </a:spcAft>
              <a:buFont typeface="Arial" pitchFamily="34" charset="0"/>
              <a:buNone/>
              <a:defRPr/>
            </a:pPr>
            <a:r>
              <a:rPr lang="en-US" sz="2000" dirty="0">
                <a:latin typeface="Times New Roman" pitchFamily="18" charset="0"/>
                <a:cs typeface="Times New Roman" pitchFamily="18" charset="0"/>
              </a:rPr>
              <a:t>N.INDHU </a:t>
            </a:r>
          </a:p>
          <a:p>
            <a:pPr algn="ctr" eaLnBrk="1" fontAlgn="auto" hangingPunct="1">
              <a:spcBef>
                <a:spcPct val="20000"/>
              </a:spcBef>
              <a:spcAft>
                <a:spcPts val="0"/>
              </a:spcAft>
              <a:buFont typeface="Arial" pitchFamily="34" charset="0"/>
              <a:buNone/>
              <a:defRPr/>
            </a:pPr>
            <a:r>
              <a:rPr lang="en-US" sz="2000" dirty="0">
                <a:latin typeface="Times New Roman" pitchFamily="18" charset="0"/>
                <a:cs typeface="Times New Roman" pitchFamily="18" charset="0"/>
              </a:rPr>
              <a:t>Assistant Professor</a:t>
            </a:r>
          </a:p>
          <a:p>
            <a:pPr algn="ctr" eaLnBrk="1" fontAlgn="auto" hangingPunct="1">
              <a:spcBef>
                <a:spcPct val="20000"/>
              </a:spcBef>
              <a:spcAft>
                <a:spcPts val="0"/>
              </a:spcAft>
              <a:buFont typeface="Arial" pitchFamily="34" charset="0"/>
              <a:buNone/>
              <a:defRPr/>
            </a:pPr>
            <a:r>
              <a:rPr lang="en-US" sz="2000" dirty="0">
                <a:latin typeface="Times New Roman" pitchFamily="18" charset="0"/>
                <a:cs typeface="Times New Roman" pitchFamily="18" charset="0"/>
              </a:rPr>
              <a:t>Department of EIE</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A88DC8B-18BE-42C3-8E94-A6B5BFC7C59F}"/>
                  </a:ext>
                </a:extLst>
              </p:cNvPr>
              <p:cNvSpPr>
                <a:spLocks noGrp="1"/>
              </p:cNvSpPr>
              <p:nvPr>
                <p:ph idx="1"/>
              </p:nvPr>
            </p:nvSpPr>
            <p:spPr>
              <a:xfrm>
                <a:off x="792153" y="1114523"/>
                <a:ext cx="8229600" cy="5400600"/>
              </a:xfrm>
            </p:spPr>
            <p:txBody>
              <a:bodyPr/>
              <a:lstStyle/>
              <a:p>
                <a:r>
                  <a:rPr lang="en-IN" dirty="0">
                    <a:latin typeface="Times New Roman" panose="02020603050405020304" pitchFamily="18" charset="0"/>
                    <a:cs typeface="Times New Roman" panose="02020603050405020304" pitchFamily="18" charset="0"/>
                  </a:rPr>
                  <a:t>s</a:t>
                </a:r>
                <a14:m>
                  <m:oMath xmlns:m="http://schemas.openxmlformats.org/officeDocument/2006/math">
                    <m:d>
                      <m:dPr>
                        <m:ctrlPr>
                          <a:rPr lang="en-IN" i="1" smtClean="0">
                            <a:latin typeface="Cambria Math" panose="02040503050406030204" pitchFamily="18" charset="0"/>
                          </a:rPr>
                        </m:ctrlPr>
                      </m:dPr>
                      <m:e>
                        <m:r>
                          <a:rPr lang="en-IN" b="0" i="1" smtClean="0">
                            <a:latin typeface="Cambria Math" panose="02040503050406030204" pitchFamily="18" charset="0"/>
                          </a:rPr>
                          <m:t>𝑧</m:t>
                        </m:r>
                      </m:e>
                    </m:d>
                    <m:r>
                      <a:rPr lang="en-IN" i="1" smtClean="0">
                        <a:latin typeface="Cambria Math" panose="02040503050406030204" pitchFamily="18" charset="0"/>
                      </a:rPr>
                      <m:t>=</m:t>
                    </m:r>
                    <m:d>
                      <m:dPr>
                        <m:begChr m:val="{"/>
                        <m:endChr m:val=""/>
                        <m:ctrlPr>
                          <a:rPr lang="en-IN" i="1" smtClean="0">
                            <a:latin typeface="Cambria Math" panose="02040503050406030204" pitchFamily="18" charset="0"/>
                          </a:rPr>
                        </m:ctrlPr>
                      </m:dPr>
                      <m:e>
                        <m:eqArr>
                          <m:eqArrPr>
                            <m:ctrlPr>
                              <a:rPr lang="en-IN" i="1" smtClean="0">
                                <a:latin typeface="Cambria Math" panose="02040503050406030204" pitchFamily="18" charset="0"/>
                              </a:rPr>
                            </m:ctrlPr>
                          </m:eqArrPr>
                          <m:e>
                            <m:r>
                              <a:rPr lang="en-IN" b="0" i="1" smtClean="0">
                                <a:latin typeface="Cambria Math" panose="02040503050406030204" pitchFamily="18" charset="0"/>
                              </a:rPr>
                              <m:t>0</m:t>
                            </m:r>
                            <m:r>
                              <a:rPr lang="en-IN" i="1" smtClean="0">
                                <a:latin typeface="Cambria Math" panose="02040503050406030204" pitchFamily="18" charset="0"/>
                              </a:rPr>
                              <m:t>,  </m:t>
                            </m:r>
                            <m:r>
                              <a:rPr lang="en-IN" b="0" i="1" smtClean="0">
                                <a:latin typeface="Cambria Math" panose="02040503050406030204" pitchFamily="18" charset="0"/>
                              </a:rPr>
                              <m:t>𝑧</m:t>
                            </m:r>
                            <m:r>
                              <a:rPr lang="en-IN" i="1" smtClean="0">
                                <a:latin typeface="Cambria Math" panose="02040503050406030204" pitchFamily="18" charset="0"/>
                              </a:rPr>
                              <m:t>&lt;0</m:t>
                            </m:r>
                          </m:e>
                          <m:e>
                            <m:r>
                              <a:rPr lang="en-IN" i="1" smtClean="0">
                                <a:latin typeface="Cambria Math" panose="02040503050406030204" pitchFamily="18" charset="0"/>
                              </a:rPr>
                              <m:t>&amp;</m:t>
                            </m:r>
                            <m:r>
                              <a:rPr lang="en-IN" b="0" i="1" smtClean="0">
                                <a:latin typeface="Cambria Math" panose="02040503050406030204" pitchFamily="18" charset="0"/>
                              </a:rPr>
                              <m:t>1</m:t>
                            </m:r>
                            <m:r>
                              <a:rPr lang="en-IN" i="1" smtClean="0">
                                <a:latin typeface="Cambria Math" panose="02040503050406030204" pitchFamily="18" charset="0"/>
                              </a:rPr>
                              <m:t>,  </m:t>
                            </m:r>
                            <m:r>
                              <a:rPr lang="en-IN" b="0" i="1" smtClean="0">
                                <a:latin typeface="Cambria Math" panose="02040503050406030204" pitchFamily="18" charset="0"/>
                              </a:rPr>
                              <m:t>𝑧</m:t>
                            </m:r>
                            <m:r>
                              <a:rPr lang="en-IN" i="1" smtClean="0">
                                <a:latin typeface="Cambria Math" panose="02040503050406030204" pitchFamily="18" charset="0"/>
                              </a:rPr>
                              <m:t>≥0</m:t>
                            </m:r>
                          </m:e>
                        </m:eqArr>
                      </m:e>
                    </m:d>
                  </m:oMath>
                </a14:m>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AA88DC8B-18BE-42C3-8E94-A6B5BFC7C59F}"/>
                  </a:ext>
                </a:extLst>
              </p:cNvPr>
              <p:cNvSpPr>
                <a:spLocks noGrp="1" noRot="1" noChangeAspect="1" noMove="1" noResize="1" noEditPoints="1" noAdjustHandles="1" noChangeArrowheads="1" noChangeShapeType="1" noTextEdit="1"/>
              </p:cNvSpPr>
              <p:nvPr>
                <p:ph idx="1"/>
              </p:nvPr>
            </p:nvSpPr>
            <p:spPr>
              <a:xfrm>
                <a:off x="792153" y="1114523"/>
                <a:ext cx="8229600" cy="5400600"/>
              </a:xfrm>
              <a:blipFill>
                <a:blip r:embed="rId2"/>
                <a:stretch>
                  <a:fillRect l="-296"/>
                </a:stretch>
              </a:blipFill>
            </p:spPr>
            <p:txBody>
              <a:bodyPr/>
              <a:lstStyle/>
              <a:p>
                <a:r>
                  <a:rPr lang="en-IN">
                    <a:noFill/>
                  </a:rPr>
                  <a:t> </a:t>
                </a:r>
              </a:p>
            </p:txBody>
          </p:sp>
        </mc:Fallback>
      </mc:AlternateContent>
      <p:graphicFrame>
        <p:nvGraphicFramePr>
          <p:cNvPr id="5" name="Table 5">
            <a:extLst>
              <a:ext uri="{FF2B5EF4-FFF2-40B4-BE49-F238E27FC236}">
                <a16:creationId xmlns:a16="http://schemas.microsoft.com/office/drawing/2014/main" id="{9A72DD04-341F-490E-9AFE-CAE685B08774}"/>
              </a:ext>
            </a:extLst>
          </p:cNvPr>
          <p:cNvGraphicFramePr>
            <a:graphicFrameLocks noGrp="1"/>
          </p:cNvGraphicFramePr>
          <p:nvPr>
            <p:extLst>
              <p:ext uri="{D42A27DB-BD31-4B8C-83A1-F6EECF244321}">
                <p14:modId xmlns:p14="http://schemas.microsoft.com/office/powerpoint/2010/main" val="3399587189"/>
              </p:ext>
            </p:extLst>
          </p:nvPr>
        </p:nvGraphicFramePr>
        <p:xfrm>
          <a:off x="1091548" y="2173506"/>
          <a:ext cx="1792243" cy="1112520"/>
        </p:xfrm>
        <a:graphic>
          <a:graphicData uri="http://schemas.openxmlformats.org/drawingml/2006/table">
            <a:tbl>
              <a:tblPr firstRow="1" bandRow="1">
                <a:tableStyleId>{5940675A-B579-460E-94D1-54222C63F5DA}</a:tableStyleId>
              </a:tblPr>
              <a:tblGrid>
                <a:gridCol w="599728">
                  <a:extLst>
                    <a:ext uri="{9D8B030D-6E8A-4147-A177-3AD203B41FA5}">
                      <a16:colId xmlns:a16="http://schemas.microsoft.com/office/drawing/2014/main" val="610737809"/>
                    </a:ext>
                  </a:extLst>
                </a:gridCol>
                <a:gridCol w="576064">
                  <a:extLst>
                    <a:ext uri="{9D8B030D-6E8A-4147-A177-3AD203B41FA5}">
                      <a16:colId xmlns:a16="http://schemas.microsoft.com/office/drawing/2014/main" val="4056268094"/>
                    </a:ext>
                  </a:extLst>
                </a:gridCol>
                <a:gridCol w="616451">
                  <a:extLst>
                    <a:ext uri="{9D8B030D-6E8A-4147-A177-3AD203B41FA5}">
                      <a16:colId xmlns:a16="http://schemas.microsoft.com/office/drawing/2014/main" val="227807851"/>
                    </a:ext>
                  </a:extLst>
                </a:gridCol>
              </a:tblGrid>
              <a:tr h="370840">
                <a:tc>
                  <a:txBody>
                    <a:bodyPr/>
                    <a:lstStyle/>
                    <a:p>
                      <a:pPr algn="ctr"/>
                      <a:r>
                        <a:rPr lang="en-IN" dirty="0">
                          <a:latin typeface="Times New Roman" panose="02020603050405020304" pitchFamily="18" charset="0"/>
                          <a:cs typeface="Times New Roman" panose="02020603050405020304" pitchFamily="18" charset="0"/>
                        </a:rPr>
                        <a:t>1</a:t>
                      </a:r>
                    </a:p>
                  </a:txBody>
                  <a:tcPr/>
                </a:tc>
                <a:tc>
                  <a:txBody>
                    <a:bodyPr/>
                    <a:lstStyle/>
                    <a:p>
                      <a:pPr algn="ctr"/>
                      <a:r>
                        <a:rPr lang="en-IN" dirty="0">
                          <a:latin typeface="Times New Roman" panose="02020603050405020304" pitchFamily="18" charset="0"/>
                          <a:cs typeface="Times New Roman" panose="02020603050405020304" pitchFamily="18" charset="0"/>
                        </a:rPr>
                        <a:t>0</a:t>
                      </a:r>
                    </a:p>
                  </a:txBody>
                  <a:tcPr/>
                </a:tc>
                <a:tc>
                  <a:txBody>
                    <a:bodyPr/>
                    <a:lstStyle/>
                    <a:p>
                      <a:pPr algn="ctr"/>
                      <a:r>
                        <a:rPr lang="en-IN"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368078111"/>
                  </a:ext>
                </a:extLst>
              </a:tr>
              <a:tr h="370840">
                <a:tc>
                  <a:txBody>
                    <a:bodyPr/>
                    <a:lstStyle/>
                    <a:p>
                      <a:pPr algn="ctr"/>
                      <a:r>
                        <a:rPr lang="en-IN" dirty="0">
                          <a:latin typeface="Times New Roman" panose="02020603050405020304" pitchFamily="18" charset="0"/>
                          <a:cs typeface="Times New Roman" panose="02020603050405020304" pitchFamily="18" charset="0"/>
                        </a:rPr>
                        <a:t>0</a:t>
                      </a:r>
                    </a:p>
                  </a:txBody>
                  <a:tcPr/>
                </a:tc>
                <a:tc>
                  <a:txBody>
                    <a:bodyPr/>
                    <a:lstStyle/>
                    <a:p>
                      <a:pPr algn="ct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260572161"/>
                  </a:ext>
                </a:extLst>
              </a:tr>
              <a:tr h="370840">
                <a:tc>
                  <a:txBody>
                    <a:bodyPr/>
                    <a:lstStyle/>
                    <a:p>
                      <a:pPr algn="ctr"/>
                      <a:r>
                        <a:rPr lang="en-IN" dirty="0">
                          <a:latin typeface="Times New Roman" panose="02020603050405020304" pitchFamily="18" charset="0"/>
                          <a:cs typeface="Times New Roman" panose="02020603050405020304" pitchFamily="18" charset="0"/>
                        </a:rPr>
                        <a:t>0</a:t>
                      </a:r>
                    </a:p>
                  </a:txBody>
                  <a:tcPr/>
                </a:tc>
                <a:tc>
                  <a:txBody>
                    <a:bodyPr/>
                    <a:lstStyle/>
                    <a:p>
                      <a:pPr algn="ctr"/>
                      <a:r>
                        <a:rPr lang="en-IN" dirty="0">
                          <a:latin typeface="Times New Roman" panose="02020603050405020304" pitchFamily="18" charset="0"/>
                          <a:cs typeface="Times New Roman" panose="02020603050405020304" pitchFamily="18" charset="0"/>
                        </a:rPr>
                        <a:t>1</a:t>
                      </a:r>
                    </a:p>
                  </a:txBody>
                  <a:tcPr/>
                </a:tc>
                <a:tc>
                  <a:txBody>
                    <a:bodyPr/>
                    <a:lstStyle/>
                    <a:p>
                      <a:pPr algn="ctr"/>
                      <a:r>
                        <a:rPr lang="en-IN"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269313923"/>
                  </a:ext>
                </a:extLst>
              </a:tr>
            </a:tbl>
          </a:graphicData>
        </a:graphic>
      </p:graphicFrame>
      <p:cxnSp>
        <p:nvCxnSpPr>
          <p:cNvPr id="7" name="Straight Connector 6">
            <a:extLst>
              <a:ext uri="{FF2B5EF4-FFF2-40B4-BE49-F238E27FC236}">
                <a16:creationId xmlns:a16="http://schemas.microsoft.com/office/drawing/2014/main" id="{F645E1E5-DF5E-4CC9-8C9E-D191ABCE2F26}"/>
              </a:ext>
            </a:extLst>
          </p:cNvPr>
          <p:cNvCxnSpPr/>
          <p:nvPr/>
        </p:nvCxnSpPr>
        <p:spPr>
          <a:xfrm>
            <a:off x="1115616" y="1988840"/>
            <a:ext cx="2016224"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275AB7D3-1C6E-4D09-BF69-E41B45228933}"/>
              </a:ext>
            </a:extLst>
          </p:cNvPr>
          <p:cNvCxnSpPr>
            <a:cxnSpLocks/>
          </p:cNvCxnSpPr>
          <p:nvPr/>
        </p:nvCxnSpPr>
        <p:spPr>
          <a:xfrm>
            <a:off x="3131840" y="1988840"/>
            <a:ext cx="0" cy="144016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8379451-0952-4936-A75B-188EF0C79856}"/>
              </a:ext>
            </a:extLst>
          </p:cNvPr>
          <p:cNvCxnSpPr/>
          <p:nvPr/>
        </p:nvCxnSpPr>
        <p:spPr>
          <a:xfrm flipH="1">
            <a:off x="827584" y="3429000"/>
            <a:ext cx="2304256"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60CE9326-26CA-4666-86E3-3C2C564FABD3}"/>
              </a:ext>
            </a:extLst>
          </p:cNvPr>
          <p:cNvCxnSpPr/>
          <p:nvPr/>
        </p:nvCxnSpPr>
        <p:spPr>
          <a:xfrm flipV="1">
            <a:off x="827584" y="2744924"/>
            <a:ext cx="0" cy="6840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8A0E5D67-D093-4A6C-9D22-D701F88C00AD}"/>
              </a:ext>
            </a:extLst>
          </p:cNvPr>
          <p:cNvCxnSpPr/>
          <p:nvPr/>
        </p:nvCxnSpPr>
        <p:spPr>
          <a:xfrm>
            <a:off x="3347864" y="2708920"/>
            <a:ext cx="10801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7" name="Table 17">
            <a:extLst>
              <a:ext uri="{FF2B5EF4-FFF2-40B4-BE49-F238E27FC236}">
                <a16:creationId xmlns:a16="http://schemas.microsoft.com/office/drawing/2014/main" id="{C4115869-9E13-4F40-BA57-16E3ADC24164}"/>
              </a:ext>
            </a:extLst>
          </p:cNvPr>
          <p:cNvGraphicFramePr>
            <a:graphicFrameLocks noGrp="1"/>
          </p:cNvGraphicFramePr>
          <p:nvPr>
            <p:extLst>
              <p:ext uri="{D42A27DB-BD31-4B8C-83A1-F6EECF244321}">
                <p14:modId xmlns:p14="http://schemas.microsoft.com/office/powerpoint/2010/main" val="708596198"/>
              </p:ext>
            </p:extLst>
          </p:nvPr>
        </p:nvGraphicFramePr>
        <p:xfrm>
          <a:off x="4572000" y="2420888"/>
          <a:ext cx="3744408" cy="473452"/>
        </p:xfrm>
        <a:graphic>
          <a:graphicData uri="http://schemas.openxmlformats.org/drawingml/2006/table">
            <a:tbl>
              <a:tblPr firstRow="1" bandRow="1">
                <a:tableStyleId>{5940675A-B579-460E-94D1-54222C63F5DA}</a:tableStyleId>
              </a:tblPr>
              <a:tblGrid>
                <a:gridCol w="468051">
                  <a:extLst>
                    <a:ext uri="{9D8B030D-6E8A-4147-A177-3AD203B41FA5}">
                      <a16:colId xmlns:a16="http://schemas.microsoft.com/office/drawing/2014/main" val="3938780815"/>
                    </a:ext>
                  </a:extLst>
                </a:gridCol>
                <a:gridCol w="468051">
                  <a:extLst>
                    <a:ext uri="{9D8B030D-6E8A-4147-A177-3AD203B41FA5}">
                      <a16:colId xmlns:a16="http://schemas.microsoft.com/office/drawing/2014/main" val="4029112609"/>
                    </a:ext>
                  </a:extLst>
                </a:gridCol>
                <a:gridCol w="468051">
                  <a:extLst>
                    <a:ext uri="{9D8B030D-6E8A-4147-A177-3AD203B41FA5}">
                      <a16:colId xmlns:a16="http://schemas.microsoft.com/office/drawing/2014/main" val="484119776"/>
                    </a:ext>
                  </a:extLst>
                </a:gridCol>
                <a:gridCol w="468051">
                  <a:extLst>
                    <a:ext uri="{9D8B030D-6E8A-4147-A177-3AD203B41FA5}">
                      <a16:colId xmlns:a16="http://schemas.microsoft.com/office/drawing/2014/main" val="604568225"/>
                    </a:ext>
                  </a:extLst>
                </a:gridCol>
                <a:gridCol w="468051">
                  <a:extLst>
                    <a:ext uri="{9D8B030D-6E8A-4147-A177-3AD203B41FA5}">
                      <a16:colId xmlns:a16="http://schemas.microsoft.com/office/drawing/2014/main" val="1995134293"/>
                    </a:ext>
                  </a:extLst>
                </a:gridCol>
                <a:gridCol w="468051">
                  <a:extLst>
                    <a:ext uri="{9D8B030D-6E8A-4147-A177-3AD203B41FA5}">
                      <a16:colId xmlns:a16="http://schemas.microsoft.com/office/drawing/2014/main" val="3632692867"/>
                    </a:ext>
                  </a:extLst>
                </a:gridCol>
                <a:gridCol w="468051">
                  <a:extLst>
                    <a:ext uri="{9D8B030D-6E8A-4147-A177-3AD203B41FA5}">
                      <a16:colId xmlns:a16="http://schemas.microsoft.com/office/drawing/2014/main" val="1609280594"/>
                    </a:ext>
                  </a:extLst>
                </a:gridCol>
                <a:gridCol w="468051">
                  <a:extLst>
                    <a:ext uri="{9D8B030D-6E8A-4147-A177-3AD203B41FA5}">
                      <a16:colId xmlns:a16="http://schemas.microsoft.com/office/drawing/2014/main" val="1561353913"/>
                    </a:ext>
                  </a:extLst>
                </a:gridCol>
              </a:tblGrid>
              <a:tr h="473452">
                <a:tc>
                  <a:txBody>
                    <a:bodyPr/>
                    <a:lstStyle/>
                    <a:p>
                      <a:pPr algn="ctr"/>
                      <a:r>
                        <a:rPr lang="en-IN" dirty="0">
                          <a:latin typeface="Times New Roman" panose="02020603050405020304" pitchFamily="18" charset="0"/>
                          <a:cs typeface="Times New Roman" panose="02020603050405020304" pitchFamily="18" charset="0"/>
                        </a:rPr>
                        <a:t>1</a:t>
                      </a:r>
                    </a:p>
                  </a:txBody>
                  <a:tcPr/>
                </a:tc>
                <a:tc>
                  <a:txBody>
                    <a:bodyPr/>
                    <a:lstStyle/>
                    <a:p>
                      <a:pPr algn="ctr"/>
                      <a:r>
                        <a:rPr lang="en-IN" dirty="0">
                          <a:latin typeface="Times New Roman" panose="02020603050405020304" pitchFamily="18" charset="0"/>
                          <a:cs typeface="Times New Roman" panose="02020603050405020304" pitchFamily="18" charset="0"/>
                        </a:rPr>
                        <a:t>0</a:t>
                      </a:r>
                    </a:p>
                  </a:txBody>
                  <a:tcPr/>
                </a:tc>
                <a:tc>
                  <a:txBody>
                    <a:bodyPr/>
                    <a:lstStyle/>
                    <a:p>
                      <a:pPr algn="ctr"/>
                      <a:r>
                        <a:rPr lang="en-IN" dirty="0">
                          <a:latin typeface="Times New Roman" panose="02020603050405020304" pitchFamily="18" charset="0"/>
                          <a:cs typeface="Times New Roman" panose="02020603050405020304" pitchFamily="18" charset="0"/>
                        </a:rPr>
                        <a:t>1</a:t>
                      </a:r>
                    </a:p>
                  </a:txBody>
                  <a:tcPr/>
                </a:tc>
                <a:tc>
                  <a:txBody>
                    <a:bodyPr/>
                    <a:lstStyle/>
                    <a:p>
                      <a:pPr algn="ctr"/>
                      <a:r>
                        <a:rPr lang="en-IN" dirty="0">
                          <a:latin typeface="Times New Roman" panose="02020603050405020304" pitchFamily="18" charset="0"/>
                          <a:cs typeface="Times New Roman" panose="02020603050405020304" pitchFamily="18" charset="0"/>
                        </a:rPr>
                        <a:t>0</a:t>
                      </a:r>
                    </a:p>
                  </a:txBody>
                  <a:tcPr/>
                </a:tc>
                <a:tc>
                  <a:txBody>
                    <a:bodyPr/>
                    <a:lstStyle/>
                    <a:p>
                      <a:pPr algn="ctr"/>
                      <a:r>
                        <a:rPr lang="en-IN" dirty="0">
                          <a:latin typeface="Times New Roman" panose="02020603050405020304" pitchFamily="18" charset="0"/>
                          <a:cs typeface="Times New Roman" panose="02020603050405020304" pitchFamily="18" charset="0"/>
                        </a:rPr>
                        <a:t>0</a:t>
                      </a:r>
                    </a:p>
                  </a:txBody>
                  <a:tcPr/>
                </a:tc>
                <a:tc>
                  <a:txBody>
                    <a:bodyPr/>
                    <a:lstStyle/>
                    <a:p>
                      <a:pPr algn="ctr"/>
                      <a:r>
                        <a:rPr lang="en-IN" dirty="0">
                          <a:latin typeface="Times New Roman" panose="02020603050405020304" pitchFamily="18" charset="0"/>
                          <a:cs typeface="Times New Roman" panose="02020603050405020304" pitchFamily="18" charset="0"/>
                        </a:rPr>
                        <a:t>1</a:t>
                      </a:r>
                    </a:p>
                  </a:txBody>
                  <a:tcPr/>
                </a:tc>
                <a:tc>
                  <a:txBody>
                    <a:bodyPr/>
                    <a:lstStyle/>
                    <a:p>
                      <a:pPr algn="ctr"/>
                      <a:r>
                        <a:rPr lang="en-IN" dirty="0">
                          <a:latin typeface="Times New Roman" panose="02020603050405020304" pitchFamily="18" charset="0"/>
                          <a:cs typeface="Times New Roman" panose="02020603050405020304" pitchFamily="18" charset="0"/>
                        </a:rPr>
                        <a:t>0</a:t>
                      </a:r>
                    </a:p>
                  </a:txBody>
                  <a:tcPr/>
                </a:tc>
                <a:tc>
                  <a:txBody>
                    <a:bodyPr/>
                    <a:lstStyle/>
                    <a:p>
                      <a:pPr algn="ctr"/>
                      <a:r>
                        <a:rPr lang="en-IN"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487497769"/>
                  </a:ext>
                </a:extLst>
              </a:tr>
            </a:tbl>
          </a:graphicData>
        </a:graphic>
      </p:graphicFrame>
      <p:sp>
        <p:nvSpPr>
          <p:cNvPr id="18" name="TextBox 17">
            <a:extLst>
              <a:ext uri="{FF2B5EF4-FFF2-40B4-BE49-F238E27FC236}">
                <a16:creationId xmlns:a16="http://schemas.microsoft.com/office/drawing/2014/main" id="{C2D79ECD-6065-4906-BBC7-6DE0FDB58C68}"/>
              </a:ext>
            </a:extLst>
          </p:cNvPr>
          <p:cNvSpPr txBox="1"/>
          <p:nvPr/>
        </p:nvSpPr>
        <p:spPr>
          <a:xfrm>
            <a:off x="4716016" y="1988840"/>
            <a:ext cx="3600389"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Binary Number generated</a:t>
            </a:r>
          </a:p>
        </p:txBody>
      </p:sp>
      <p:sp>
        <p:nvSpPr>
          <p:cNvPr id="19" name="TextBox 18">
            <a:extLst>
              <a:ext uri="{FF2B5EF4-FFF2-40B4-BE49-F238E27FC236}">
                <a16:creationId xmlns:a16="http://schemas.microsoft.com/office/drawing/2014/main" id="{64C52DC1-3BEA-44B9-AB14-B5C6E67C30E4}"/>
              </a:ext>
            </a:extLst>
          </p:cNvPr>
          <p:cNvSpPr txBox="1"/>
          <p:nvPr/>
        </p:nvSpPr>
        <p:spPr>
          <a:xfrm>
            <a:off x="1331645" y="3761634"/>
            <a:ext cx="6768742" cy="923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Decimal Value =0*2</a:t>
            </a:r>
            <a:r>
              <a:rPr lang="en-IN" baseline="30000" dirty="0">
                <a:latin typeface="Times New Roman" panose="02020603050405020304" pitchFamily="18" charset="0"/>
                <a:cs typeface="Times New Roman" panose="02020603050405020304" pitchFamily="18" charset="0"/>
              </a:rPr>
              <a:t>0</a:t>
            </a:r>
            <a:r>
              <a:rPr lang="en-IN" dirty="0">
                <a:latin typeface="Times New Roman" panose="02020603050405020304" pitchFamily="18" charset="0"/>
                <a:cs typeface="Times New Roman" panose="02020603050405020304" pitchFamily="18" charset="0"/>
              </a:rPr>
              <a:t>+0*2</a:t>
            </a:r>
            <a:r>
              <a:rPr lang="en-IN" baseline="30000" dirty="0">
                <a:latin typeface="Times New Roman" panose="02020603050405020304" pitchFamily="18" charset="0"/>
                <a:cs typeface="Times New Roman" panose="02020603050405020304" pitchFamily="18" charset="0"/>
              </a:rPr>
              <a:t>1</a:t>
            </a:r>
            <a:r>
              <a:rPr lang="en-IN" dirty="0">
                <a:latin typeface="Times New Roman" panose="02020603050405020304" pitchFamily="18" charset="0"/>
                <a:cs typeface="Times New Roman" panose="02020603050405020304" pitchFamily="18" charset="0"/>
              </a:rPr>
              <a:t>+1*2</a:t>
            </a:r>
            <a:r>
              <a:rPr lang="en-IN" baseline="30000" dirty="0">
                <a:latin typeface="Times New Roman" panose="02020603050405020304" pitchFamily="18" charset="0"/>
                <a:cs typeface="Times New Roman" panose="02020603050405020304" pitchFamily="18" charset="0"/>
              </a:rPr>
              <a:t>2</a:t>
            </a:r>
            <a:r>
              <a:rPr lang="en-IN" dirty="0">
                <a:latin typeface="Times New Roman" panose="02020603050405020304" pitchFamily="18" charset="0"/>
                <a:cs typeface="Times New Roman" panose="02020603050405020304" pitchFamily="18" charset="0"/>
              </a:rPr>
              <a:t>+0*2</a:t>
            </a:r>
            <a:r>
              <a:rPr lang="en-IN" baseline="30000" dirty="0">
                <a:latin typeface="Times New Roman" panose="02020603050405020304" pitchFamily="18" charset="0"/>
                <a:cs typeface="Times New Roman" panose="02020603050405020304" pitchFamily="18" charset="0"/>
              </a:rPr>
              <a:t>3</a:t>
            </a:r>
            <a:r>
              <a:rPr lang="en-IN" dirty="0">
                <a:latin typeface="Times New Roman" panose="02020603050405020304" pitchFamily="18" charset="0"/>
                <a:cs typeface="Times New Roman" panose="02020603050405020304" pitchFamily="18" charset="0"/>
              </a:rPr>
              <a:t>+0*2</a:t>
            </a:r>
            <a:r>
              <a:rPr lang="en-IN" baseline="30000" dirty="0">
                <a:latin typeface="Times New Roman" panose="02020603050405020304" pitchFamily="18" charset="0"/>
                <a:cs typeface="Times New Roman" panose="02020603050405020304" pitchFamily="18" charset="0"/>
              </a:rPr>
              <a:t>4</a:t>
            </a:r>
            <a:r>
              <a:rPr lang="en-IN" dirty="0">
                <a:latin typeface="Times New Roman" panose="02020603050405020304" pitchFamily="18" charset="0"/>
                <a:cs typeface="Times New Roman" panose="02020603050405020304" pitchFamily="18" charset="0"/>
              </a:rPr>
              <a:t>+1*2</a:t>
            </a:r>
            <a:r>
              <a:rPr lang="en-IN" baseline="30000" dirty="0">
                <a:latin typeface="Times New Roman" panose="02020603050405020304" pitchFamily="18" charset="0"/>
                <a:cs typeface="Times New Roman" panose="02020603050405020304" pitchFamily="18" charset="0"/>
              </a:rPr>
              <a:t>5</a:t>
            </a:r>
            <a:r>
              <a:rPr lang="en-IN" dirty="0">
                <a:latin typeface="Times New Roman" panose="02020603050405020304" pitchFamily="18" charset="0"/>
                <a:cs typeface="Times New Roman" panose="02020603050405020304" pitchFamily="18" charset="0"/>
              </a:rPr>
              <a:t>+0*2</a:t>
            </a:r>
            <a:r>
              <a:rPr lang="en-IN" baseline="30000" dirty="0">
                <a:latin typeface="Times New Roman" panose="02020603050405020304" pitchFamily="18" charset="0"/>
                <a:cs typeface="Times New Roman" panose="02020603050405020304" pitchFamily="18" charset="0"/>
              </a:rPr>
              <a:t>6</a:t>
            </a:r>
            <a:r>
              <a:rPr lang="en-IN" dirty="0">
                <a:latin typeface="Times New Roman" panose="02020603050405020304" pitchFamily="18" charset="0"/>
                <a:cs typeface="Times New Roman" panose="02020603050405020304" pitchFamily="18" charset="0"/>
              </a:rPr>
              <a:t>+1*2</a:t>
            </a:r>
            <a:r>
              <a:rPr lang="en-IN" baseline="30000" dirty="0">
                <a:latin typeface="Times New Roman" panose="02020603050405020304" pitchFamily="18" charset="0"/>
                <a:cs typeface="Times New Roman" panose="02020603050405020304" pitchFamily="18" charset="0"/>
              </a:rPr>
              <a:t>7</a:t>
            </a:r>
          </a:p>
          <a:p>
            <a:r>
              <a:rPr lang="en-IN" baseline="3000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=4+32+128</a:t>
            </a:r>
          </a:p>
          <a:p>
            <a:r>
              <a:rPr lang="en-IN" dirty="0">
                <a:latin typeface="Times New Roman" panose="02020603050405020304" pitchFamily="18" charset="0"/>
                <a:cs typeface="Times New Roman" panose="02020603050405020304" pitchFamily="18" charset="0"/>
              </a:rPr>
              <a:t>	         =164</a:t>
            </a:r>
          </a:p>
        </p:txBody>
      </p:sp>
      <p:sp>
        <p:nvSpPr>
          <p:cNvPr id="2" name="TextBox 1">
            <a:extLst>
              <a:ext uri="{FF2B5EF4-FFF2-40B4-BE49-F238E27FC236}">
                <a16:creationId xmlns:a16="http://schemas.microsoft.com/office/drawing/2014/main" id="{2CB298D9-BB37-4CA8-9360-D0C75B170241}"/>
              </a:ext>
            </a:extLst>
          </p:cNvPr>
          <p:cNvSpPr txBox="1"/>
          <p:nvPr/>
        </p:nvSpPr>
        <p:spPr>
          <a:xfrm>
            <a:off x="1522582" y="246826"/>
            <a:ext cx="6768741" cy="584775"/>
          </a:xfrm>
          <a:prstGeom prst="rect">
            <a:avLst/>
          </a:prstGeom>
          <a:noFill/>
        </p:spPr>
        <p:txBody>
          <a:bodyPr wrap="square" rtlCol="0">
            <a:spAutoFit/>
          </a:bodyPr>
          <a:lstStyle/>
          <a:p>
            <a:pPr algn="ctr"/>
            <a:r>
              <a:rPr lang="en-IN" sz="3200" dirty="0">
                <a:solidFill>
                  <a:schemeClr val="accent1"/>
                </a:solidFill>
                <a:latin typeface="Times New Roman" panose="02020603050405020304" pitchFamily="18" charset="0"/>
                <a:cs typeface="Times New Roman" panose="02020603050405020304" pitchFamily="18" charset="0"/>
              </a:rPr>
              <a:t>LBP	</a:t>
            </a:r>
            <a:r>
              <a:rPr lang="en-IN" dirty="0"/>
              <a:t>					</a:t>
            </a:r>
            <a:r>
              <a:rPr lang="en-IN" dirty="0" err="1">
                <a:latin typeface="Times New Roman" panose="02020603050405020304" pitchFamily="18" charset="0"/>
                <a:cs typeface="Times New Roman" panose="02020603050405020304" pitchFamily="18" charset="0"/>
              </a:rPr>
              <a:t>contd</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21566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94E5C-ABA3-4AAF-B964-E79CA8D620A8}"/>
              </a:ext>
            </a:extLst>
          </p:cNvPr>
          <p:cNvSpPr>
            <a:spLocks noGrp="1"/>
          </p:cNvSpPr>
          <p:nvPr>
            <p:ph type="title"/>
          </p:nvPr>
        </p:nvSpPr>
        <p:spPr>
          <a:xfrm>
            <a:off x="611560" y="332656"/>
            <a:ext cx="8229600" cy="579090"/>
          </a:xfrm>
        </p:spPr>
        <p:txBody>
          <a:bodyPr/>
          <a:lstStyle/>
          <a:p>
            <a:pPr algn="ctr"/>
            <a:r>
              <a:rPr lang="en-IN" dirty="0">
                <a:latin typeface="Times New Roman" panose="02020603050405020304" pitchFamily="18" charset="0"/>
                <a:cs typeface="Times New Roman" panose="02020603050405020304" pitchFamily="18" charset="0"/>
              </a:rPr>
              <a:t>Local Binary Pattern(LBP)</a:t>
            </a:r>
            <a:endParaRPr lang="en-IN" dirty="0"/>
          </a:p>
        </p:txBody>
      </p:sp>
      <p:graphicFrame>
        <p:nvGraphicFramePr>
          <p:cNvPr id="4" name="Table 4">
            <a:extLst>
              <a:ext uri="{FF2B5EF4-FFF2-40B4-BE49-F238E27FC236}">
                <a16:creationId xmlns:a16="http://schemas.microsoft.com/office/drawing/2014/main" id="{1346DB9B-8D0E-4DBE-9501-FC6A1EDAFBC0}"/>
              </a:ext>
            </a:extLst>
          </p:cNvPr>
          <p:cNvGraphicFramePr>
            <a:graphicFrameLocks noGrp="1"/>
          </p:cNvGraphicFramePr>
          <p:nvPr>
            <p:ph idx="1"/>
            <p:extLst>
              <p:ext uri="{D42A27DB-BD31-4B8C-83A1-F6EECF244321}">
                <p14:modId xmlns:p14="http://schemas.microsoft.com/office/powerpoint/2010/main" val="512422308"/>
              </p:ext>
            </p:extLst>
          </p:nvPr>
        </p:nvGraphicFramePr>
        <p:xfrm>
          <a:off x="777064" y="921549"/>
          <a:ext cx="8064096" cy="5728672"/>
        </p:xfrm>
        <a:graphic>
          <a:graphicData uri="http://schemas.openxmlformats.org/drawingml/2006/table">
            <a:tbl>
              <a:tblPr firstRow="1" bandRow="1">
                <a:tableStyleId>{5940675A-B579-460E-94D1-54222C63F5DA}</a:tableStyleId>
              </a:tblPr>
              <a:tblGrid>
                <a:gridCol w="864096">
                  <a:extLst>
                    <a:ext uri="{9D8B030D-6E8A-4147-A177-3AD203B41FA5}">
                      <a16:colId xmlns:a16="http://schemas.microsoft.com/office/drawing/2014/main" val="2284785818"/>
                    </a:ext>
                  </a:extLst>
                </a:gridCol>
                <a:gridCol w="3600000">
                  <a:extLst>
                    <a:ext uri="{9D8B030D-6E8A-4147-A177-3AD203B41FA5}">
                      <a16:colId xmlns:a16="http://schemas.microsoft.com/office/drawing/2014/main" val="621384762"/>
                    </a:ext>
                  </a:extLst>
                </a:gridCol>
                <a:gridCol w="3600000">
                  <a:extLst>
                    <a:ext uri="{9D8B030D-6E8A-4147-A177-3AD203B41FA5}">
                      <a16:colId xmlns:a16="http://schemas.microsoft.com/office/drawing/2014/main" val="2358146288"/>
                    </a:ext>
                  </a:extLst>
                </a:gridCol>
              </a:tblGrid>
              <a:tr h="720080">
                <a:tc>
                  <a:txBody>
                    <a:bodyPr/>
                    <a:lstStyle/>
                    <a:p>
                      <a:pPr algn="ctr"/>
                      <a:r>
                        <a:rPr lang="en-IN" b="1" dirty="0" err="1">
                          <a:latin typeface="Times New Roman" panose="02020603050405020304" pitchFamily="18" charset="0"/>
                          <a:cs typeface="Times New Roman" panose="02020603050405020304" pitchFamily="18" charset="0"/>
                        </a:rPr>
                        <a:t>S.No</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IN" b="1" dirty="0">
                          <a:latin typeface="Times New Roman" panose="02020603050405020304" pitchFamily="18" charset="0"/>
                          <a:cs typeface="Times New Roman" panose="02020603050405020304" pitchFamily="18" charset="0"/>
                        </a:rPr>
                        <a:t>LBP Image</a:t>
                      </a:r>
                    </a:p>
                  </a:txBody>
                  <a:tcPr/>
                </a:tc>
                <a:tc>
                  <a:txBody>
                    <a:bodyPr/>
                    <a:lstStyle/>
                    <a:p>
                      <a:pPr algn="ctr"/>
                      <a:r>
                        <a:rPr lang="en-IN" b="1" dirty="0">
                          <a:latin typeface="Times New Roman" panose="02020603050405020304" pitchFamily="18" charset="0"/>
                          <a:cs typeface="Times New Roman" panose="02020603050405020304" pitchFamily="18" charset="0"/>
                        </a:rPr>
                        <a:t>Image After Applying Threshold Value</a:t>
                      </a:r>
                    </a:p>
                  </a:txBody>
                  <a:tcPr/>
                </a:tc>
                <a:extLst>
                  <a:ext uri="{0D108BD9-81ED-4DB2-BD59-A6C34878D82A}">
                    <a16:rowId xmlns:a16="http://schemas.microsoft.com/office/drawing/2014/main" val="1150237832"/>
                  </a:ext>
                </a:extLst>
              </a:tr>
              <a:tr h="2448272">
                <a:tc>
                  <a:txBody>
                    <a:bodyPr/>
                    <a:lstStyle/>
                    <a:p>
                      <a:r>
                        <a:rPr lang="en-IN" dirty="0">
                          <a:latin typeface="Times New Roman" panose="02020603050405020304" pitchFamily="18" charset="0"/>
                          <a:cs typeface="Times New Roman" panose="02020603050405020304" pitchFamily="18" charset="0"/>
                        </a:rPr>
                        <a:t>01</a:t>
                      </a:r>
                    </a:p>
                  </a:txBody>
                  <a:tcPr/>
                </a:tc>
                <a:tc>
                  <a:txBody>
                    <a:bodyPr/>
                    <a:lstStyle/>
                    <a:p>
                      <a:endParaRPr lang="en-IN" dirty="0"/>
                    </a:p>
                  </a:txBody>
                  <a:tcPr>
                    <a:blipFill>
                      <a:blip r:embed="rId2"/>
                      <a:stretch>
                        <a:fillRect/>
                      </a:stretch>
                    </a:blipFill>
                  </a:tcPr>
                </a:tc>
                <a:tc>
                  <a:txBody>
                    <a:bodyPr/>
                    <a:lstStyle/>
                    <a:p>
                      <a:endParaRPr lang="en-IN" dirty="0">
                        <a:blipFill>
                          <a:blip r:embed="rId3"/>
                          <a:stretch>
                            <a:fillRect/>
                          </a:stretch>
                        </a:blipFill>
                      </a:endParaRPr>
                    </a:p>
                  </a:txBody>
                  <a:tcPr>
                    <a:blipFill>
                      <a:blip r:embed="rId3"/>
                      <a:stretch>
                        <a:fillRect/>
                      </a:stretch>
                    </a:blipFill>
                  </a:tcPr>
                </a:tc>
                <a:extLst>
                  <a:ext uri="{0D108BD9-81ED-4DB2-BD59-A6C34878D82A}">
                    <a16:rowId xmlns:a16="http://schemas.microsoft.com/office/drawing/2014/main" val="3263612154"/>
                  </a:ext>
                </a:extLst>
              </a:tr>
              <a:tr h="1296000">
                <a:tc>
                  <a:txBody>
                    <a:bodyPr/>
                    <a:lstStyle/>
                    <a:p>
                      <a:r>
                        <a:rPr lang="en-IN" dirty="0">
                          <a:latin typeface="Times New Roman" panose="02020603050405020304" pitchFamily="18" charset="0"/>
                          <a:cs typeface="Times New Roman" panose="02020603050405020304" pitchFamily="18" charset="0"/>
                        </a:rPr>
                        <a:t>02</a:t>
                      </a:r>
                    </a:p>
                  </a:txBody>
                  <a:tcPr/>
                </a:tc>
                <a:tc>
                  <a:txBody>
                    <a:bodyPr/>
                    <a:lstStyle/>
                    <a:p>
                      <a:endParaRPr lang="en-IN" dirty="0"/>
                    </a:p>
                  </a:txBody>
                  <a:tcPr>
                    <a:blipFill>
                      <a:blip r:embed="rId4"/>
                      <a:stretch>
                        <a:fillRect/>
                      </a:stretch>
                    </a:blipFill>
                  </a:tcPr>
                </a:tc>
                <a:tc>
                  <a: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txBody>
                  <a:tcPr>
                    <a:blipFill>
                      <a:blip r:embed="rId5"/>
                      <a:stretch>
                        <a:fillRect/>
                      </a:stretch>
                    </a:blipFill>
                  </a:tcPr>
                </a:tc>
                <a:extLst>
                  <a:ext uri="{0D108BD9-81ED-4DB2-BD59-A6C34878D82A}">
                    <a16:rowId xmlns:a16="http://schemas.microsoft.com/office/drawing/2014/main" val="3766124913"/>
                  </a:ext>
                </a:extLst>
              </a:tr>
            </a:tbl>
          </a:graphicData>
        </a:graphic>
      </p:graphicFrame>
    </p:spTree>
    <p:extLst>
      <p:ext uri="{BB962C8B-B14F-4D97-AF65-F5344CB8AC3E}">
        <p14:creationId xmlns:p14="http://schemas.microsoft.com/office/powerpoint/2010/main" val="3308109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8D0FA-D89B-43E3-8104-8E0F309EADA4}"/>
              </a:ext>
            </a:extLst>
          </p:cNvPr>
          <p:cNvSpPr>
            <a:spLocks noGrp="1"/>
          </p:cNvSpPr>
          <p:nvPr>
            <p:ph type="title"/>
          </p:nvPr>
        </p:nvSpPr>
        <p:spPr>
          <a:xfrm>
            <a:off x="683568" y="620688"/>
            <a:ext cx="8229600" cy="491902"/>
          </a:xfrm>
        </p:spPr>
        <p:txBody>
          <a:bodyPr/>
          <a:lstStyle/>
          <a:p>
            <a:pPr algn="r"/>
            <a:r>
              <a:rPr lang="en-IN" dirty="0" err="1">
                <a:latin typeface="Times New Roman" panose="02020603050405020304" pitchFamily="18" charset="0"/>
                <a:cs typeface="Times New Roman" panose="02020603050405020304" pitchFamily="18" charset="0"/>
              </a:rPr>
              <a:t>Ctd</a:t>
            </a:r>
            <a:r>
              <a:rPr lang="en-IN" dirty="0">
                <a:latin typeface="Times New Roman" panose="02020603050405020304" pitchFamily="18" charset="0"/>
                <a:cs typeface="Times New Roman" panose="02020603050405020304" pitchFamily="18" charset="0"/>
              </a:rPr>
              <a:t>…</a:t>
            </a:r>
          </a:p>
        </p:txBody>
      </p:sp>
      <p:graphicFrame>
        <p:nvGraphicFramePr>
          <p:cNvPr id="4" name="Table 4">
            <a:extLst>
              <a:ext uri="{FF2B5EF4-FFF2-40B4-BE49-F238E27FC236}">
                <a16:creationId xmlns:a16="http://schemas.microsoft.com/office/drawing/2014/main" id="{B982B07B-C767-421B-90CE-ACCD70A780C8}"/>
              </a:ext>
            </a:extLst>
          </p:cNvPr>
          <p:cNvGraphicFramePr>
            <a:graphicFrameLocks noGrp="1"/>
          </p:cNvGraphicFramePr>
          <p:nvPr>
            <p:ph idx="1"/>
            <p:extLst>
              <p:ext uri="{D42A27DB-BD31-4B8C-83A1-F6EECF244321}">
                <p14:modId xmlns:p14="http://schemas.microsoft.com/office/powerpoint/2010/main" val="3551506533"/>
              </p:ext>
            </p:extLst>
          </p:nvPr>
        </p:nvGraphicFramePr>
        <p:xfrm>
          <a:off x="715346" y="1268760"/>
          <a:ext cx="8229600" cy="5212080"/>
        </p:xfrm>
        <a:graphic>
          <a:graphicData uri="http://schemas.openxmlformats.org/drawingml/2006/table">
            <a:tbl>
              <a:tblPr firstRow="1" bandRow="1">
                <a:tableStyleId>{5940675A-B579-460E-94D1-54222C63F5DA}</a:tableStyleId>
              </a:tblPr>
              <a:tblGrid>
                <a:gridCol w="792088">
                  <a:extLst>
                    <a:ext uri="{9D8B030D-6E8A-4147-A177-3AD203B41FA5}">
                      <a16:colId xmlns:a16="http://schemas.microsoft.com/office/drawing/2014/main" val="1161014524"/>
                    </a:ext>
                  </a:extLst>
                </a:gridCol>
                <a:gridCol w="3568622">
                  <a:extLst>
                    <a:ext uri="{9D8B030D-6E8A-4147-A177-3AD203B41FA5}">
                      <a16:colId xmlns:a16="http://schemas.microsoft.com/office/drawing/2014/main" val="3518357000"/>
                    </a:ext>
                  </a:extLst>
                </a:gridCol>
                <a:gridCol w="3868890">
                  <a:extLst>
                    <a:ext uri="{9D8B030D-6E8A-4147-A177-3AD203B41FA5}">
                      <a16:colId xmlns:a16="http://schemas.microsoft.com/office/drawing/2014/main" val="252393153"/>
                    </a:ext>
                  </a:extLst>
                </a:gridCol>
              </a:tblGrid>
              <a:tr h="218043">
                <a:tc>
                  <a:txBody>
                    <a:bodyPr/>
                    <a:lstStyle/>
                    <a:p>
                      <a:pPr algn="ctr"/>
                      <a:r>
                        <a:rPr lang="en-IN" b="1" dirty="0" err="1">
                          <a:latin typeface="Times New Roman" panose="02020603050405020304" pitchFamily="18" charset="0"/>
                          <a:cs typeface="Times New Roman" panose="02020603050405020304" pitchFamily="18" charset="0"/>
                        </a:rPr>
                        <a:t>S.No</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IN" b="1" dirty="0">
                          <a:latin typeface="Times New Roman" panose="02020603050405020304" pitchFamily="18" charset="0"/>
                          <a:cs typeface="Times New Roman" panose="02020603050405020304" pitchFamily="18" charset="0"/>
                        </a:rPr>
                        <a:t>LBP Image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latin typeface="Times New Roman" panose="02020603050405020304" pitchFamily="18" charset="0"/>
                          <a:cs typeface="Times New Roman" panose="02020603050405020304" pitchFamily="18" charset="0"/>
                        </a:rPr>
                        <a:t>Image After Applying Threshold Value</a:t>
                      </a:r>
                    </a:p>
                  </a:txBody>
                  <a:tcPr/>
                </a:tc>
                <a:extLst>
                  <a:ext uri="{0D108BD9-81ED-4DB2-BD59-A6C34878D82A}">
                    <a16:rowId xmlns:a16="http://schemas.microsoft.com/office/drawing/2014/main" val="2815419319"/>
                  </a:ext>
                </a:extLst>
              </a:tr>
              <a:tr h="370840">
                <a:tc>
                  <a:txBody>
                    <a:bodyPr/>
                    <a:lstStyle/>
                    <a:p>
                      <a:r>
                        <a:rPr lang="en-IN" dirty="0">
                          <a:latin typeface="Times New Roman" panose="02020603050405020304" pitchFamily="18" charset="0"/>
                          <a:cs typeface="Times New Roman" panose="02020603050405020304" pitchFamily="18" charset="0"/>
                        </a:rPr>
                        <a:t>03</a:t>
                      </a:r>
                    </a:p>
                  </a:txBody>
                  <a:tcPr/>
                </a:tc>
                <a:tc>
                  <a: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txBody>
                  <a:tcPr>
                    <a:blipFill>
                      <a:blip r:embed="rId2"/>
                      <a:stretch>
                        <a:fillRect/>
                      </a:stretch>
                    </a:blipFill>
                  </a:tcPr>
                </a:tc>
                <a:tc>
                  <a:txBody>
                    <a:bodyPr/>
                    <a:lstStyle/>
                    <a:p>
                      <a:endParaRPr lang="en-IN" dirty="0"/>
                    </a:p>
                  </a:txBody>
                  <a:tcPr>
                    <a:blipFill>
                      <a:blip r:embed="rId3"/>
                      <a:stretch>
                        <a:fillRect/>
                      </a:stretch>
                    </a:blipFill>
                  </a:tcPr>
                </a:tc>
                <a:extLst>
                  <a:ext uri="{0D108BD9-81ED-4DB2-BD59-A6C34878D82A}">
                    <a16:rowId xmlns:a16="http://schemas.microsoft.com/office/drawing/2014/main" val="4086150833"/>
                  </a:ext>
                </a:extLst>
              </a:tr>
              <a:tr h="370840">
                <a:tc>
                  <a:txBody>
                    <a:bodyPr/>
                    <a:lstStyle/>
                    <a:p>
                      <a:r>
                        <a:rPr lang="en-IN" dirty="0">
                          <a:latin typeface="Times New Roman" panose="02020603050405020304" pitchFamily="18" charset="0"/>
                          <a:cs typeface="Times New Roman" panose="02020603050405020304" pitchFamily="18" charset="0"/>
                        </a:rPr>
                        <a:t>04</a:t>
                      </a:r>
                    </a:p>
                  </a:txBody>
                  <a:tcPr/>
                </a:tc>
                <a:tc>
                  <a: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txBody>
                  <a:tcPr>
                    <a:blipFill>
                      <a:blip r:embed="rId4"/>
                      <a:stretch>
                        <a:fillRect/>
                      </a:stretch>
                    </a:blipFill>
                  </a:tcPr>
                </a:tc>
                <a:tc>
                  <a:txBody>
                    <a:bodyPr/>
                    <a:lstStyle/>
                    <a:p>
                      <a:endParaRPr lang="en-IN" dirty="0"/>
                    </a:p>
                  </a:txBody>
                  <a:tcPr>
                    <a:blipFill>
                      <a:blip r:embed="rId5"/>
                      <a:stretch>
                        <a:fillRect/>
                      </a:stretch>
                    </a:blipFill>
                  </a:tcPr>
                </a:tc>
                <a:extLst>
                  <a:ext uri="{0D108BD9-81ED-4DB2-BD59-A6C34878D82A}">
                    <a16:rowId xmlns:a16="http://schemas.microsoft.com/office/drawing/2014/main" val="2270065972"/>
                  </a:ext>
                </a:extLst>
              </a:tr>
            </a:tbl>
          </a:graphicData>
        </a:graphic>
      </p:graphicFrame>
    </p:spTree>
    <p:extLst>
      <p:ext uri="{BB962C8B-B14F-4D97-AF65-F5344CB8AC3E}">
        <p14:creationId xmlns:p14="http://schemas.microsoft.com/office/powerpoint/2010/main" val="1405294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0DDF5-5A5F-4F6C-96FF-CDA706974700}"/>
              </a:ext>
            </a:extLst>
          </p:cNvPr>
          <p:cNvSpPr>
            <a:spLocks noGrp="1"/>
          </p:cNvSpPr>
          <p:nvPr>
            <p:ph type="title"/>
          </p:nvPr>
        </p:nvSpPr>
        <p:spPr>
          <a:xfrm>
            <a:off x="683568" y="476672"/>
            <a:ext cx="8229600" cy="563910"/>
          </a:xfrm>
        </p:spPr>
        <p:txBody>
          <a:bodyPr/>
          <a:lstStyle/>
          <a:p>
            <a:pPr algn="r"/>
            <a:r>
              <a:rPr lang="en-IN" dirty="0" err="1">
                <a:latin typeface="Times New Roman" panose="02020603050405020304" pitchFamily="18" charset="0"/>
                <a:cs typeface="Times New Roman" panose="02020603050405020304" pitchFamily="18" charset="0"/>
              </a:rPr>
              <a:t>Ctd</a:t>
            </a:r>
            <a:r>
              <a:rPr lang="en-IN" dirty="0">
                <a:latin typeface="Times New Roman" panose="02020603050405020304" pitchFamily="18" charset="0"/>
                <a:cs typeface="Times New Roman" panose="02020603050405020304" pitchFamily="18" charset="0"/>
              </a:rPr>
              <a:t>…</a:t>
            </a:r>
          </a:p>
        </p:txBody>
      </p:sp>
      <p:graphicFrame>
        <p:nvGraphicFramePr>
          <p:cNvPr id="4" name="Table 4">
            <a:extLst>
              <a:ext uri="{FF2B5EF4-FFF2-40B4-BE49-F238E27FC236}">
                <a16:creationId xmlns:a16="http://schemas.microsoft.com/office/drawing/2014/main" id="{CDBF4E60-8686-4D88-A77C-D9CB73EAF304}"/>
              </a:ext>
            </a:extLst>
          </p:cNvPr>
          <p:cNvGraphicFramePr>
            <a:graphicFrameLocks noGrp="1"/>
          </p:cNvGraphicFramePr>
          <p:nvPr>
            <p:ph idx="1"/>
            <p:extLst>
              <p:ext uri="{D42A27DB-BD31-4B8C-83A1-F6EECF244321}">
                <p14:modId xmlns:p14="http://schemas.microsoft.com/office/powerpoint/2010/main" val="1918086437"/>
              </p:ext>
            </p:extLst>
          </p:nvPr>
        </p:nvGraphicFramePr>
        <p:xfrm>
          <a:off x="683568" y="1044638"/>
          <a:ext cx="8229600" cy="5760720"/>
        </p:xfrm>
        <a:graphic>
          <a:graphicData uri="http://schemas.openxmlformats.org/drawingml/2006/table">
            <a:tbl>
              <a:tblPr firstRow="1" bandRow="1">
                <a:tableStyleId>{5940675A-B579-460E-94D1-54222C63F5DA}</a:tableStyleId>
              </a:tblPr>
              <a:tblGrid>
                <a:gridCol w="1008112">
                  <a:extLst>
                    <a:ext uri="{9D8B030D-6E8A-4147-A177-3AD203B41FA5}">
                      <a16:colId xmlns:a16="http://schemas.microsoft.com/office/drawing/2014/main" val="3032155696"/>
                    </a:ext>
                  </a:extLst>
                </a:gridCol>
                <a:gridCol w="3672408">
                  <a:extLst>
                    <a:ext uri="{9D8B030D-6E8A-4147-A177-3AD203B41FA5}">
                      <a16:colId xmlns:a16="http://schemas.microsoft.com/office/drawing/2014/main" val="3197215492"/>
                    </a:ext>
                  </a:extLst>
                </a:gridCol>
                <a:gridCol w="3549080">
                  <a:extLst>
                    <a:ext uri="{9D8B030D-6E8A-4147-A177-3AD203B41FA5}">
                      <a16:colId xmlns:a16="http://schemas.microsoft.com/office/drawing/2014/main" val="2262403062"/>
                    </a:ext>
                  </a:extLst>
                </a:gridCol>
              </a:tblGrid>
              <a:tr h="370840">
                <a:tc>
                  <a:txBody>
                    <a:bodyPr/>
                    <a:lstStyle/>
                    <a:p>
                      <a:pPr algn="ctr"/>
                      <a:r>
                        <a:rPr lang="en-IN" b="1" dirty="0">
                          <a:latin typeface="Times New Roman" panose="02020603050405020304" pitchFamily="18" charset="0"/>
                          <a:cs typeface="Times New Roman" panose="02020603050405020304" pitchFamily="18" charset="0"/>
                        </a:rPr>
                        <a:t>S. No</a:t>
                      </a:r>
                    </a:p>
                  </a:txBody>
                  <a:tcPr/>
                </a:tc>
                <a:tc>
                  <a:txBody>
                    <a:bodyPr/>
                    <a:lstStyle/>
                    <a:p>
                      <a:pPr algn="ctr"/>
                      <a:r>
                        <a:rPr lang="en-IN" b="1" dirty="0">
                          <a:latin typeface="Times New Roman" panose="02020603050405020304" pitchFamily="18" charset="0"/>
                          <a:cs typeface="Times New Roman" panose="02020603050405020304" pitchFamily="18" charset="0"/>
                        </a:rPr>
                        <a:t>LBP Image</a:t>
                      </a:r>
                    </a:p>
                  </a:txBody>
                  <a:tcPr/>
                </a:tc>
                <a:tc>
                  <a:txBody>
                    <a:bodyPr/>
                    <a:lstStyle/>
                    <a:p>
                      <a:pPr algn="ctr"/>
                      <a:r>
                        <a:rPr lang="en-IN" b="1" dirty="0">
                          <a:latin typeface="Times New Roman" panose="02020603050405020304" pitchFamily="18" charset="0"/>
                          <a:cs typeface="Times New Roman" panose="02020603050405020304" pitchFamily="18" charset="0"/>
                        </a:rPr>
                        <a:t>Image after applying threshold value</a:t>
                      </a:r>
                    </a:p>
                  </a:txBody>
                  <a:tcPr/>
                </a:tc>
                <a:extLst>
                  <a:ext uri="{0D108BD9-81ED-4DB2-BD59-A6C34878D82A}">
                    <a16:rowId xmlns:a16="http://schemas.microsoft.com/office/drawing/2014/main" val="2061388112"/>
                  </a:ext>
                </a:extLst>
              </a:tr>
              <a:tr h="370840">
                <a:tc>
                  <a:txBody>
                    <a:bodyPr/>
                    <a:lstStyle/>
                    <a:p>
                      <a:r>
                        <a:rPr lang="en-IN" dirty="0">
                          <a:latin typeface="Times New Roman" panose="02020603050405020304" pitchFamily="18" charset="0"/>
                          <a:cs typeface="Times New Roman" panose="02020603050405020304" pitchFamily="18" charset="0"/>
                        </a:rPr>
                        <a:t>05</a:t>
                      </a:r>
                    </a:p>
                  </a:txBody>
                  <a:tcPr/>
                </a:tc>
                <a:tc>
                  <a:txBody>
                    <a:bodyPr/>
                    <a:lstStyle/>
                    <a:p>
                      <a:endParaRPr lang="en-IN" dirty="0"/>
                    </a:p>
                  </a:txBody>
                  <a:tcPr>
                    <a:blipFill>
                      <a:blip r:embed="rId2"/>
                      <a:stretch>
                        <a:fillRect/>
                      </a:stretch>
                    </a:blipFill>
                  </a:tcPr>
                </a:tc>
                <a:tc>
                  <a: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txBody>
                  <a:tcPr>
                    <a:blipFill>
                      <a:blip r:embed="rId3"/>
                      <a:stretch>
                        <a:fillRect/>
                      </a:stretch>
                    </a:blipFill>
                  </a:tcPr>
                </a:tc>
                <a:extLst>
                  <a:ext uri="{0D108BD9-81ED-4DB2-BD59-A6C34878D82A}">
                    <a16:rowId xmlns:a16="http://schemas.microsoft.com/office/drawing/2014/main" val="2986478816"/>
                  </a:ext>
                </a:extLst>
              </a:tr>
              <a:tr h="370840">
                <a:tc>
                  <a:txBody>
                    <a:bodyPr/>
                    <a:lstStyle/>
                    <a:p>
                      <a:r>
                        <a:rPr lang="en-IN" dirty="0">
                          <a:latin typeface="Times New Roman" panose="02020603050405020304" pitchFamily="18" charset="0"/>
                          <a:cs typeface="Times New Roman" panose="02020603050405020304" pitchFamily="18" charset="0"/>
                        </a:rPr>
                        <a:t>06</a:t>
                      </a:r>
                    </a:p>
                  </a:txBody>
                  <a:tcPr/>
                </a:tc>
                <a:tc>
                  <a:txBody>
                    <a:bodyPr/>
                    <a:lstStyle/>
                    <a:p>
                      <a:endParaRPr lang="en-IN" dirty="0"/>
                    </a:p>
                  </a:txBody>
                  <a:tcPr>
                    <a:blipFill>
                      <a:blip r:embed="rId4"/>
                      <a:stretch>
                        <a:fillRect/>
                      </a:stretch>
                    </a:blipFill>
                  </a:tcPr>
                </a:tc>
                <a:tc>
                  <a: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txBody>
                  <a:tcPr>
                    <a:blipFill>
                      <a:blip r:embed="rId5"/>
                      <a:stretch>
                        <a:fillRect/>
                      </a:stretch>
                    </a:blipFill>
                  </a:tcPr>
                </a:tc>
                <a:extLst>
                  <a:ext uri="{0D108BD9-81ED-4DB2-BD59-A6C34878D82A}">
                    <a16:rowId xmlns:a16="http://schemas.microsoft.com/office/drawing/2014/main" val="283230354"/>
                  </a:ext>
                </a:extLst>
              </a:tr>
            </a:tbl>
          </a:graphicData>
        </a:graphic>
      </p:graphicFrame>
    </p:spTree>
    <p:extLst>
      <p:ext uri="{BB962C8B-B14F-4D97-AF65-F5344CB8AC3E}">
        <p14:creationId xmlns:p14="http://schemas.microsoft.com/office/powerpoint/2010/main" val="442025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233B9EC-8DD7-4438-9AE5-17F1DCDE0DA1}"/>
              </a:ext>
            </a:extLst>
          </p:cNvPr>
          <p:cNvSpPr txBox="1"/>
          <p:nvPr/>
        </p:nvSpPr>
        <p:spPr>
          <a:xfrm>
            <a:off x="1691680" y="620688"/>
            <a:ext cx="4896544" cy="1015663"/>
          </a:xfrm>
          <a:prstGeom prst="rect">
            <a:avLst/>
          </a:prstGeom>
          <a:noFill/>
        </p:spPr>
        <p:txBody>
          <a:bodyPr wrap="square">
            <a:spAutoFit/>
          </a:bodyPr>
          <a:lstStyle/>
          <a:p>
            <a:pPr algn="ctr"/>
            <a:r>
              <a:rPr lang="en-IN" sz="2400" b="0" i="0" dirty="0">
                <a:solidFill>
                  <a:schemeClr val="accent1"/>
                </a:solidFill>
                <a:effectLst/>
                <a:latin typeface="Times New Roman" panose="02020603050405020304" pitchFamily="18" charset="0"/>
                <a:cs typeface="Times New Roman" panose="02020603050405020304" pitchFamily="18" charset="0"/>
              </a:rPr>
              <a:t>Dice Similarity Coefficient</a:t>
            </a:r>
          </a:p>
          <a:p>
            <a:endParaRPr lang="en-IN" dirty="0">
              <a:solidFill>
                <a:srgbClr val="000000"/>
              </a:solidFill>
              <a:latin typeface="Times New Roman" panose="02020603050405020304" pitchFamily="18" charset="0"/>
              <a:cs typeface="Times New Roman" panose="02020603050405020304" pitchFamily="18" charset="0"/>
            </a:endParaRPr>
          </a:p>
          <a:p>
            <a:r>
              <a:rPr lang="en-IN" dirty="0">
                <a:solidFill>
                  <a:srgbClr val="000000"/>
                </a:solidFill>
                <a:latin typeface="Times New Roman" panose="02020603050405020304" pitchFamily="18" charset="0"/>
                <a:cs typeface="Times New Roman" panose="02020603050405020304" pitchFamily="18" charset="0"/>
              </a:rPr>
              <a:t>T</a:t>
            </a:r>
            <a:r>
              <a:rPr lang="en-IN" b="0" i="0" dirty="0">
                <a:solidFill>
                  <a:srgbClr val="000000"/>
                </a:solidFill>
                <a:effectLst/>
                <a:latin typeface="Times New Roman" panose="02020603050405020304" pitchFamily="18" charset="0"/>
                <a:cs typeface="Times New Roman" panose="02020603050405020304" pitchFamily="18" charset="0"/>
              </a:rPr>
              <a:t>he dice coefficient "DSC" is:</a:t>
            </a:r>
            <a:endParaRPr lang="en-IN"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DE155DA1-9DFA-4D47-8C41-DAF954F35BF7}"/>
              </a:ext>
            </a:extLst>
          </p:cNvPr>
          <p:cNvPicPr>
            <a:picLocks noGrp="1" noChangeAspect="1"/>
          </p:cNvPicPr>
          <p:nvPr>
            <p:ph idx="1"/>
          </p:nvPr>
        </p:nvPicPr>
        <p:blipFill>
          <a:blip r:embed="rId2"/>
          <a:stretch>
            <a:fillRect/>
          </a:stretch>
        </p:blipFill>
        <p:spPr>
          <a:xfrm>
            <a:off x="3397767" y="1733015"/>
            <a:ext cx="2348466" cy="574353"/>
          </a:xfrm>
        </p:spPr>
      </p:pic>
      <p:sp>
        <p:nvSpPr>
          <p:cNvPr id="7" name="Rectangle 1">
            <a:extLst>
              <a:ext uri="{FF2B5EF4-FFF2-40B4-BE49-F238E27FC236}">
                <a16:creationId xmlns:a16="http://schemas.microsoft.com/office/drawing/2014/main" id="{3C6FA268-DD52-4FBB-B814-3D5121D403FD}"/>
              </a:ext>
            </a:extLst>
          </p:cNvPr>
          <p:cNvSpPr>
            <a:spLocks noChangeArrowheads="1"/>
          </p:cNvSpPr>
          <p:nvPr/>
        </p:nvSpPr>
        <p:spPr bwMode="auto">
          <a:xfrm>
            <a:off x="1727684" y="2422314"/>
            <a:ext cx="56886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 being the predicted tumor region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 being the ground truth</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10821E7B-97EE-41C1-96B4-C4C802D1D1AF}"/>
              </a:ext>
            </a:extLst>
          </p:cNvPr>
          <p:cNvSpPr txBox="1"/>
          <p:nvPr/>
        </p:nvSpPr>
        <p:spPr>
          <a:xfrm>
            <a:off x="1259632" y="3345451"/>
            <a:ext cx="6912768" cy="1477328"/>
          </a:xfrm>
          <a:prstGeom prst="rect">
            <a:avLst/>
          </a:prstGeom>
          <a:noFill/>
        </p:spPr>
        <p:txBody>
          <a:bodyPr wrap="square" rtlCol="0">
            <a:spAutoFit/>
          </a:bodyPr>
          <a:lstStyle/>
          <a:p>
            <a:pPr marL="285750" indent="-285750" algn="just">
              <a:buFont typeface="Arial" panose="020B0604020202020204" pitchFamily="34" charset="0"/>
              <a:buChar char="•"/>
            </a:pPr>
            <a:r>
              <a:rPr lang="en-IN" b="0" i="0" dirty="0">
                <a:solidFill>
                  <a:srgbClr val="000000"/>
                </a:solidFill>
                <a:effectLst/>
                <a:latin typeface="Times New Roman" panose="02020603050405020304" pitchFamily="18" charset="0"/>
                <a:cs typeface="Times New Roman" panose="02020603050405020304" pitchFamily="18" charset="0"/>
              </a:rPr>
              <a:t>Dice similarity coefficient, which is a measure of how well two contours overlap</a:t>
            </a:r>
          </a:p>
          <a:p>
            <a:pPr marL="285750" indent="-285750" algn="just">
              <a:buFont typeface="Arial" panose="020B0604020202020204" pitchFamily="34" charset="0"/>
              <a:buChar char="•"/>
            </a:pPr>
            <a:r>
              <a:rPr lang="en-IN" dirty="0">
                <a:solidFill>
                  <a:srgbClr val="000000"/>
                </a:solidFill>
                <a:latin typeface="Times New Roman" panose="02020603050405020304" pitchFamily="18" charset="0"/>
                <a:cs typeface="Times New Roman" panose="02020603050405020304" pitchFamily="18" charset="0"/>
              </a:rPr>
              <a:t>The dice value ranges from 0 to 1</a:t>
            </a:r>
          </a:p>
          <a:p>
            <a:pPr marL="742950" lvl="1" indent="-285750" algn="just">
              <a:buFont typeface="Arial" panose="020B0604020202020204" pitchFamily="34" charset="0"/>
              <a:buChar char="•"/>
            </a:pPr>
            <a:r>
              <a:rPr lang="en-IN" dirty="0">
                <a:solidFill>
                  <a:srgbClr val="000000"/>
                </a:solidFill>
                <a:latin typeface="Times New Roman" panose="02020603050405020304" pitchFamily="18" charset="0"/>
                <a:cs typeface="Times New Roman" panose="02020603050405020304" pitchFamily="18" charset="0"/>
              </a:rPr>
              <a:t>0 – mismatch</a:t>
            </a:r>
          </a:p>
          <a:p>
            <a:pPr marL="742950" lvl="1" indent="-285750" algn="just">
              <a:buFont typeface="Arial" panose="020B0604020202020204" pitchFamily="34" charset="0"/>
              <a:buChar char="•"/>
            </a:pPr>
            <a:r>
              <a:rPr lang="en-IN" dirty="0">
                <a:solidFill>
                  <a:srgbClr val="000000"/>
                </a:solidFill>
                <a:latin typeface="Times New Roman" panose="02020603050405020304" pitchFamily="18" charset="0"/>
                <a:cs typeface="Times New Roman" panose="02020603050405020304" pitchFamily="18" charset="0"/>
              </a:rPr>
              <a:t>1 - match</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9088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889C7-432D-4448-9C63-04CAD056FE91}"/>
              </a:ext>
            </a:extLst>
          </p:cNvPr>
          <p:cNvSpPr>
            <a:spLocks noGrp="1"/>
          </p:cNvSpPr>
          <p:nvPr>
            <p:ph type="title"/>
          </p:nvPr>
        </p:nvSpPr>
        <p:spPr>
          <a:xfrm>
            <a:off x="817240" y="260648"/>
            <a:ext cx="8229600" cy="482606"/>
          </a:xfrm>
        </p:spPr>
        <p:txBody>
          <a:bodyPr/>
          <a:lstStyle/>
          <a:p>
            <a:pPr algn="ctr"/>
            <a:r>
              <a:rPr lang="en-IN" dirty="0">
                <a:latin typeface="Times New Roman" panose="02020603050405020304" pitchFamily="18" charset="0"/>
                <a:cs typeface="Times New Roman" panose="02020603050405020304" pitchFamily="18" charset="0"/>
              </a:rPr>
              <a:t>Results</a:t>
            </a:r>
          </a:p>
        </p:txBody>
      </p:sp>
      <p:graphicFrame>
        <p:nvGraphicFramePr>
          <p:cNvPr id="4" name="Table 4">
            <a:extLst>
              <a:ext uri="{FF2B5EF4-FFF2-40B4-BE49-F238E27FC236}">
                <a16:creationId xmlns:a16="http://schemas.microsoft.com/office/drawing/2014/main" id="{FAD40B12-4C30-4876-92B6-CAE42C2B2078}"/>
              </a:ext>
            </a:extLst>
          </p:cNvPr>
          <p:cNvGraphicFramePr>
            <a:graphicFrameLocks noGrp="1"/>
          </p:cNvGraphicFramePr>
          <p:nvPr>
            <p:ph idx="1"/>
            <p:extLst>
              <p:ext uri="{D42A27DB-BD31-4B8C-83A1-F6EECF244321}">
                <p14:modId xmlns:p14="http://schemas.microsoft.com/office/powerpoint/2010/main" val="2426853098"/>
              </p:ext>
            </p:extLst>
          </p:nvPr>
        </p:nvGraphicFramePr>
        <p:xfrm>
          <a:off x="2339752" y="980728"/>
          <a:ext cx="5256583" cy="5090160"/>
        </p:xfrm>
        <a:graphic>
          <a:graphicData uri="http://schemas.openxmlformats.org/drawingml/2006/table">
            <a:tbl>
              <a:tblPr firstRow="1" bandRow="1">
                <a:tableStyleId>{5940675A-B579-460E-94D1-54222C63F5DA}</a:tableStyleId>
              </a:tblPr>
              <a:tblGrid>
                <a:gridCol w="864096">
                  <a:extLst>
                    <a:ext uri="{9D8B030D-6E8A-4147-A177-3AD203B41FA5}">
                      <a16:colId xmlns:a16="http://schemas.microsoft.com/office/drawing/2014/main" val="1869338843"/>
                    </a:ext>
                  </a:extLst>
                </a:gridCol>
                <a:gridCol w="1296144">
                  <a:extLst>
                    <a:ext uri="{9D8B030D-6E8A-4147-A177-3AD203B41FA5}">
                      <a16:colId xmlns:a16="http://schemas.microsoft.com/office/drawing/2014/main" val="1123583796"/>
                    </a:ext>
                  </a:extLst>
                </a:gridCol>
                <a:gridCol w="1512168">
                  <a:extLst>
                    <a:ext uri="{9D8B030D-6E8A-4147-A177-3AD203B41FA5}">
                      <a16:colId xmlns:a16="http://schemas.microsoft.com/office/drawing/2014/main" val="1784774187"/>
                    </a:ext>
                  </a:extLst>
                </a:gridCol>
                <a:gridCol w="1584175">
                  <a:extLst>
                    <a:ext uri="{9D8B030D-6E8A-4147-A177-3AD203B41FA5}">
                      <a16:colId xmlns:a16="http://schemas.microsoft.com/office/drawing/2014/main" val="4027361281"/>
                    </a:ext>
                  </a:extLst>
                </a:gridCol>
              </a:tblGrid>
              <a:tr h="370840">
                <a:tc>
                  <a:txBody>
                    <a:bodyPr/>
                    <a:lstStyle/>
                    <a:p>
                      <a:pPr algn="ctr"/>
                      <a:r>
                        <a:rPr lang="en-IN" b="1" dirty="0">
                          <a:latin typeface="Times New Roman" panose="02020603050405020304" pitchFamily="18" charset="0"/>
                          <a:cs typeface="Times New Roman" panose="02020603050405020304" pitchFamily="18" charset="0"/>
                        </a:rPr>
                        <a:t>S. No</a:t>
                      </a:r>
                    </a:p>
                  </a:txBody>
                  <a:tcPr/>
                </a:tc>
                <a:tc>
                  <a:txBody>
                    <a:bodyPr/>
                    <a:lstStyle/>
                    <a:p>
                      <a:pPr algn="ctr"/>
                      <a:r>
                        <a:rPr lang="en-IN" b="1" dirty="0">
                          <a:latin typeface="Times New Roman" panose="02020603050405020304" pitchFamily="18" charset="0"/>
                          <a:cs typeface="Times New Roman" panose="02020603050405020304" pitchFamily="18" charset="0"/>
                        </a:rPr>
                        <a:t>Image No</a:t>
                      </a:r>
                    </a:p>
                  </a:txBody>
                  <a:tcPr/>
                </a:tc>
                <a:tc>
                  <a:txBody>
                    <a:bodyPr/>
                    <a:lstStyle/>
                    <a:p>
                      <a:pPr algn="ctr"/>
                      <a:r>
                        <a:rPr lang="en-IN" b="1" dirty="0">
                          <a:latin typeface="Times New Roman" panose="02020603050405020304" pitchFamily="18" charset="0"/>
                          <a:cs typeface="Times New Roman" panose="02020603050405020304" pitchFamily="18" charset="0"/>
                        </a:rPr>
                        <a:t>DSC-Deep Network</a:t>
                      </a:r>
                    </a:p>
                  </a:txBody>
                  <a:tcPr/>
                </a:tc>
                <a:tc>
                  <a:txBody>
                    <a:bodyPr/>
                    <a:lstStyle/>
                    <a:p>
                      <a:pPr algn="ctr"/>
                      <a:r>
                        <a:rPr lang="en-IN" b="1" dirty="0">
                          <a:latin typeface="Times New Roman" panose="02020603050405020304" pitchFamily="18" charset="0"/>
                          <a:cs typeface="Times New Roman" panose="02020603050405020304" pitchFamily="18" charset="0"/>
                        </a:rPr>
                        <a:t>DSC-LBP</a:t>
                      </a:r>
                    </a:p>
                  </a:txBody>
                  <a:tcPr/>
                </a:tc>
                <a:extLst>
                  <a:ext uri="{0D108BD9-81ED-4DB2-BD59-A6C34878D82A}">
                    <a16:rowId xmlns:a16="http://schemas.microsoft.com/office/drawing/2014/main" val="369937825"/>
                  </a:ext>
                </a:extLst>
              </a:tr>
              <a:tr h="370840">
                <a:tc>
                  <a:txBody>
                    <a:bodyPr/>
                    <a:lstStyle/>
                    <a:p>
                      <a:pPr algn="ctr"/>
                      <a:r>
                        <a:rPr lang="en-IN" dirty="0">
                          <a:latin typeface="Times New Roman" panose="02020603050405020304" pitchFamily="18" charset="0"/>
                          <a:cs typeface="Times New Roman" panose="02020603050405020304" pitchFamily="18" charset="0"/>
                        </a:rPr>
                        <a:t>01</a:t>
                      </a:r>
                    </a:p>
                  </a:txBody>
                  <a:tcPr/>
                </a:tc>
                <a:tc>
                  <a:txBody>
                    <a:bodyPr/>
                    <a:lstStyle/>
                    <a:p>
                      <a:pPr algn="ctr"/>
                      <a:r>
                        <a:rPr lang="en-IN" dirty="0">
                          <a:latin typeface="Times New Roman" panose="02020603050405020304" pitchFamily="18" charset="0"/>
                          <a:cs typeface="Times New Roman" panose="02020603050405020304" pitchFamily="18" charset="0"/>
                        </a:rPr>
                        <a:t>1</a:t>
                      </a:r>
                    </a:p>
                  </a:txBody>
                  <a:tcPr/>
                </a:tc>
                <a:tc>
                  <a:txBody>
                    <a:bodyPr/>
                    <a:lstStyle/>
                    <a:p>
                      <a:pPr algn="ctr"/>
                      <a:r>
                        <a:rPr lang="en-IN" dirty="0">
                          <a:latin typeface="Times New Roman" panose="02020603050405020304" pitchFamily="18" charset="0"/>
                          <a:cs typeface="Times New Roman" panose="02020603050405020304" pitchFamily="18" charset="0"/>
                        </a:rPr>
                        <a:t>0.716</a:t>
                      </a:r>
                    </a:p>
                  </a:txBody>
                  <a:tcPr/>
                </a:tc>
                <a:tc>
                  <a:txBody>
                    <a:bodyPr/>
                    <a:lstStyle/>
                    <a:p>
                      <a:pPr algn="ctr"/>
                      <a:r>
                        <a:rPr lang="en-IN" b="1" dirty="0">
                          <a:latin typeface="Times New Roman" panose="02020603050405020304" pitchFamily="18" charset="0"/>
                          <a:cs typeface="Times New Roman" panose="02020603050405020304" pitchFamily="18" charset="0"/>
                        </a:rPr>
                        <a:t>0.792</a:t>
                      </a:r>
                    </a:p>
                  </a:txBody>
                  <a:tcPr/>
                </a:tc>
                <a:extLst>
                  <a:ext uri="{0D108BD9-81ED-4DB2-BD59-A6C34878D82A}">
                    <a16:rowId xmlns:a16="http://schemas.microsoft.com/office/drawing/2014/main" val="618052208"/>
                  </a:ext>
                </a:extLst>
              </a:tr>
              <a:tr h="370840">
                <a:tc>
                  <a:txBody>
                    <a:bodyPr/>
                    <a:lstStyle/>
                    <a:p>
                      <a:pPr algn="ctr"/>
                      <a:r>
                        <a:rPr lang="en-IN" dirty="0">
                          <a:latin typeface="Times New Roman" panose="02020603050405020304" pitchFamily="18" charset="0"/>
                          <a:cs typeface="Times New Roman" panose="02020603050405020304" pitchFamily="18" charset="0"/>
                        </a:rPr>
                        <a:t>02</a:t>
                      </a:r>
                    </a:p>
                  </a:txBody>
                  <a:tcPr/>
                </a:tc>
                <a:tc>
                  <a:txBody>
                    <a:bodyPr/>
                    <a:lstStyle/>
                    <a:p>
                      <a:pPr algn="ctr"/>
                      <a:r>
                        <a:rPr lang="en-IN" dirty="0">
                          <a:latin typeface="Times New Roman" panose="02020603050405020304" pitchFamily="18" charset="0"/>
                          <a:cs typeface="Times New Roman" panose="02020603050405020304" pitchFamily="18" charset="0"/>
                        </a:rPr>
                        <a:t>2</a:t>
                      </a:r>
                    </a:p>
                  </a:txBody>
                  <a:tcPr/>
                </a:tc>
                <a:tc>
                  <a:txBody>
                    <a:bodyPr/>
                    <a:lstStyle/>
                    <a:p>
                      <a:pPr algn="ctr"/>
                      <a:r>
                        <a:rPr lang="en-IN" dirty="0">
                          <a:latin typeface="Times New Roman" panose="02020603050405020304" pitchFamily="18" charset="0"/>
                          <a:cs typeface="Times New Roman" panose="02020603050405020304" pitchFamily="18" charset="0"/>
                        </a:rPr>
                        <a:t>0.623</a:t>
                      </a:r>
                    </a:p>
                  </a:txBody>
                  <a:tcPr/>
                </a:tc>
                <a:tc>
                  <a:txBody>
                    <a:bodyPr/>
                    <a:lstStyle/>
                    <a:p>
                      <a:pPr algn="ctr"/>
                      <a:r>
                        <a:rPr lang="en-IN" b="1" dirty="0">
                          <a:latin typeface="Times New Roman" panose="02020603050405020304" pitchFamily="18" charset="0"/>
                          <a:cs typeface="Times New Roman" panose="02020603050405020304" pitchFamily="18" charset="0"/>
                        </a:rPr>
                        <a:t>0.759</a:t>
                      </a:r>
                    </a:p>
                  </a:txBody>
                  <a:tcPr/>
                </a:tc>
                <a:extLst>
                  <a:ext uri="{0D108BD9-81ED-4DB2-BD59-A6C34878D82A}">
                    <a16:rowId xmlns:a16="http://schemas.microsoft.com/office/drawing/2014/main" val="1041309221"/>
                  </a:ext>
                </a:extLst>
              </a:tr>
              <a:tr h="370840">
                <a:tc>
                  <a:txBody>
                    <a:bodyPr/>
                    <a:lstStyle/>
                    <a:p>
                      <a:pPr algn="ctr"/>
                      <a:r>
                        <a:rPr lang="en-IN" dirty="0">
                          <a:latin typeface="Times New Roman" panose="02020603050405020304" pitchFamily="18" charset="0"/>
                          <a:cs typeface="Times New Roman" panose="02020603050405020304" pitchFamily="18" charset="0"/>
                        </a:rPr>
                        <a:t>03</a:t>
                      </a: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algn="ctr"/>
                      <a:r>
                        <a:rPr lang="en-IN" b="1" dirty="0">
                          <a:latin typeface="Times New Roman" panose="02020603050405020304" pitchFamily="18" charset="0"/>
                          <a:cs typeface="Times New Roman" panose="02020603050405020304" pitchFamily="18" charset="0"/>
                        </a:rPr>
                        <a:t>0.813</a:t>
                      </a:r>
                    </a:p>
                  </a:txBody>
                  <a:tcPr/>
                </a:tc>
                <a:tc>
                  <a:txBody>
                    <a:bodyPr/>
                    <a:lstStyle/>
                    <a:p>
                      <a:pPr algn="ctr"/>
                      <a:r>
                        <a:rPr lang="en-IN" dirty="0">
                          <a:latin typeface="Times New Roman" panose="02020603050405020304" pitchFamily="18" charset="0"/>
                          <a:cs typeface="Times New Roman" panose="02020603050405020304" pitchFamily="18" charset="0"/>
                        </a:rPr>
                        <a:t>0.801</a:t>
                      </a:r>
                    </a:p>
                  </a:txBody>
                  <a:tcPr/>
                </a:tc>
                <a:extLst>
                  <a:ext uri="{0D108BD9-81ED-4DB2-BD59-A6C34878D82A}">
                    <a16:rowId xmlns:a16="http://schemas.microsoft.com/office/drawing/2014/main" val="1673526409"/>
                  </a:ext>
                </a:extLst>
              </a:tr>
              <a:tr h="370840">
                <a:tc>
                  <a:txBody>
                    <a:bodyPr/>
                    <a:lstStyle/>
                    <a:p>
                      <a:pPr algn="ctr"/>
                      <a:r>
                        <a:rPr lang="en-IN" dirty="0">
                          <a:latin typeface="Times New Roman" panose="02020603050405020304" pitchFamily="18" charset="0"/>
                          <a:cs typeface="Times New Roman" panose="02020603050405020304" pitchFamily="18" charset="0"/>
                        </a:rPr>
                        <a:t>04</a:t>
                      </a:r>
                    </a:p>
                  </a:txBody>
                  <a:tcPr/>
                </a:tc>
                <a:tc>
                  <a:txBody>
                    <a:bodyPr/>
                    <a:lstStyle/>
                    <a:p>
                      <a:pPr algn="ctr"/>
                      <a:r>
                        <a:rPr lang="en-IN" dirty="0">
                          <a:latin typeface="Times New Roman" panose="02020603050405020304" pitchFamily="18" charset="0"/>
                          <a:cs typeface="Times New Roman" panose="02020603050405020304" pitchFamily="18" charset="0"/>
                        </a:rPr>
                        <a:t>8</a:t>
                      </a:r>
                    </a:p>
                  </a:txBody>
                  <a:tcPr/>
                </a:tc>
                <a:tc>
                  <a:txBody>
                    <a:bodyPr/>
                    <a:lstStyle/>
                    <a:p>
                      <a:pPr algn="ctr"/>
                      <a:r>
                        <a:rPr lang="en-IN" dirty="0">
                          <a:latin typeface="Times New Roman" panose="02020603050405020304" pitchFamily="18" charset="0"/>
                          <a:cs typeface="Times New Roman" panose="02020603050405020304" pitchFamily="18" charset="0"/>
                        </a:rPr>
                        <a:t>0.833</a:t>
                      </a:r>
                    </a:p>
                  </a:txBody>
                  <a:tcPr/>
                </a:tc>
                <a:tc>
                  <a:txBody>
                    <a:bodyPr/>
                    <a:lstStyle/>
                    <a:p>
                      <a:pPr algn="ctr"/>
                      <a:r>
                        <a:rPr lang="en-IN" b="1" dirty="0">
                          <a:latin typeface="Times New Roman" panose="02020603050405020304" pitchFamily="18" charset="0"/>
                          <a:cs typeface="Times New Roman" panose="02020603050405020304" pitchFamily="18" charset="0"/>
                        </a:rPr>
                        <a:t>0.872</a:t>
                      </a:r>
                    </a:p>
                  </a:txBody>
                  <a:tcPr/>
                </a:tc>
                <a:extLst>
                  <a:ext uri="{0D108BD9-81ED-4DB2-BD59-A6C34878D82A}">
                    <a16:rowId xmlns:a16="http://schemas.microsoft.com/office/drawing/2014/main" val="2037958405"/>
                  </a:ext>
                </a:extLst>
              </a:tr>
              <a:tr h="370840">
                <a:tc>
                  <a:txBody>
                    <a:bodyPr/>
                    <a:lstStyle/>
                    <a:p>
                      <a:pPr algn="ctr"/>
                      <a:r>
                        <a:rPr lang="en-IN" dirty="0">
                          <a:latin typeface="Times New Roman" panose="02020603050405020304" pitchFamily="18" charset="0"/>
                          <a:cs typeface="Times New Roman" panose="02020603050405020304" pitchFamily="18" charset="0"/>
                        </a:rPr>
                        <a:t>05</a:t>
                      </a:r>
                    </a:p>
                  </a:txBody>
                  <a:tcPr/>
                </a:tc>
                <a:tc>
                  <a:txBody>
                    <a:bodyPr/>
                    <a:lstStyle/>
                    <a:p>
                      <a:pPr algn="ctr"/>
                      <a:r>
                        <a:rPr lang="en-IN" dirty="0">
                          <a:latin typeface="Times New Roman" panose="02020603050405020304" pitchFamily="18" charset="0"/>
                          <a:cs typeface="Times New Roman" panose="02020603050405020304" pitchFamily="18" charset="0"/>
                        </a:rPr>
                        <a:t>254</a:t>
                      </a:r>
                    </a:p>
                  </a:txBody>
                  <a:tcPr/>
                </a:tc>
                <a:tc>
                  <a:txBody>
                    <a:bodyPr/>
                    <a:lstStyle/>
                    <a:p>
                      <a:pPr algn="ctr"/>
                      <a:r>
                        <a:rPr lang="en-IN" b="1" dirty="0">
                          <a:latin typeface="Times New Roman" panose="02020603050405020304" pitchFamily="18" charset="0"/>
                          <a:cs typeface="Times New Roman" panose="02020603050405020304" pitchFamily="18" charset="0"/>
                        </a:rPr>
                        <a:t>0.794</a:t>
                      </a:r>
                    </a:p>
                  </a:txBody>
                  <a:tcPr/>
                </a:tc>
                <a:tc>
                  <a:txBody>
                    <a:bodyPr/>
                    <a:lstStyle/>
                    <a:p>
                      <a:pPr algn="ctr"/>
                      <a:r>
                        <a:rPr lang="en-IN" b="0" dirty="0">
                          <a:latin typeface="Times New Roman" panose="02020603050405020304" pitchFamily="18" charset="0"/>
                          <a:cs typeface="Times New Roman" panose="02020603050405020304" pitchFamily="18" charset="0"/>
                        </a:rPr>
                        <a:t>0.782</a:t>
                      </a:r>
                    </a:p>
                  </a:txBody>
                  <a:tcPr/>
                </a:tc>
                <a:extLst>
                  <a:ext uri="{0D108BD9-81ED-4DB2-BD59-A6C34878D82A}">
                    <a16:rowId xmlns:a16="http://schemas.microsoft.com/office/drawing/2014/main" val="1048678337"/>
                  </a:ext>
                </a:extLst>
              </a:tr>
              <a:tr h="370840">
                <a:tc>
                  <a:txBody>
                    <a:bodyPr/>
                    <a:lstStyle/>
                    <a:p>
                      <a:pPr algn="ctr"/>
                      <a:r>
                        <a:rPr lang="en-IN" dirty="0">
                          <a:latin typeface="Times New Roman" panose="02020603050405020304" pitchFamily="18" charset="0"/>
                          <a:cs typeface="Times New Roman" panose="02020603050405020304" pitchFamily="18" charset="0"/>
                        </a:rPr>
                        <a:t>06</a:t>
                      </a:r>
                    </a:p>
                  </a:txBody>
                  <a:tcPr/>
                </a:tc>
                <a:tc>
                  <a:txBody>
                    <a:bodyPr/>
                    <a:lstStyle/>
                    <a:p>
                      <a:pPr algn="ctr"/>
                      <a:r>
                        <a:rPr lang="en-IN" dirty="0">
                          <a:latin typeface="Times New Roman" panose="02020603050405020304" pitchFamily="18" charset="0"/>
                          <a:cs typeface="Times New Roman" panose="02020603050405020304" pitchFamily="18" charset="0"/>
                        </a:rPr>
                        <a:t>243</a:t>
                      </a:r>
                    </a:p>
                  </a:txBody>
                  <a:tcPr/>
                </a:tc>
                <a:tc>
                  <a:txBody>
                    <a:bodyPr/>
                    <a:lstStyle/>
                    <a:p>
                      <a:pPr algn="ctr"/>
                      <a:r>
                        <a:rPr lang="en-IN" dirty="0">
                          <a:latin typeface="Times New Roman" panose="02020603050405020304" pitchFamily="18" charset="0"/>
                          <a:cs typeface="Times New Roman" panose="02020603050405020304" pitchFamily="18" charset="0"/>
                        </a:rPr>
                        <a:t>0.777</a:t>
                      </a:r>
                    </a:p>
                  </a:txBody>
                  <a:tcPr/>
                </a:tc>
                <a:tc>
                  <a:txBody>
                    <a:bodyPr/>
                    <a:lstStyle/>
                    <a:p>
                      <a:pPr algn="ctr"/>
                      <a:r>
                        <a:rPr lang="en-IN" dirty="0">
                          <a:latin typeface="Times New Roman" panose="02020603050405020304" pitchFamily="18" charset="0"/>
                          <a:cs typeface="Times New Roman" panose="02020603050405020304" pitchFamily="18" charset="0"/>
                        </a:rPr>
                        <a:t>0.787</a:t>
                      </a:r>
                    </a:p>
                  </a:txBody>
                  <a:tcPr/>
                </a:tc>
                <a:extLst>
                  <a:ext uri="{0D108BD9-81ED-4DB2-BD59-A6C34878D82A}">
                    <a16:rowId xmlns:a16="http://schemas.microsoft.com/office/drawing/2014/main" val="1459732304"/>
                  </a:ext>
                </a:extLst>
              </a:tr>
              <a:tr h="370840">
                <a:tc>
                  <a:txBody>
                    <a:bodyPr/>
                    <a:lstStyle/>
                    <a:p>
                      <a:pPr algn="ctr"/>
                      <a:r>
                        <a:rPr lang="en-IN" dirty="0">
                          <a:latin typeface="Times New Roman" panose="02020603050405020304" pitchFamily="18" charset="0"/>
                          <a:cs typeface="Times New Roman" panose="02020603050405020304" pitchFamily="18" charset="0"/>
                        </a:rPr>
                        <a:t>07</a:t>
                      </a:r>
                    </a:p>
                  </a:txBody>
                  <a:tcPr/>
                </a:tc>
                <a:tc>
                  <a:txBody>
                    <a:bodyPr/>
                    <a:lstStyle/>
                    <a:p>
                      <a:pPr algn="ctr"/>
                      <a:r>
                        <a:rPr lang="en-IN" dirty="0">
                          <a:latin typeface="Times New Roman" panose="02020603050405020304" pitchFamily="18" charset="0"/>
                          <a:cs typeface="Times New Roman" panose="02020603050405020304" pitchFamily="18" charset="0"/>
                        </a:rPr>
                        <a:t>10</a:t>
                      </a:r>
                    </a:p>
                  </a:txBody>
                  <a:tcPr/>
                </a:tc>
                <a:tc>
                  <a:txBody>
                    <a:bodyPr/>
                    <a:lstStyle/>
                    <a:p>
                      <a:pPr algn="ctr"/>
                      <a:r>
                        <a:rPr lang="en-IN" dirty="0">
                          <a:latin typeface="Times New Roman" panose="02020603050405020304" pitchFamily="18" charset="0"/>
                          <a:cs typeface="Times New Roman" panose="02020603050405020304" pitchFamily="18" charset="0"/>
                        </a:rPr>
                        <a:t>0.555</a:t>
                      </a:r>
                    </a:p>
                  </a:txBody>
                  <a:tcPr/>
                </a:tc>
                <a:tc>
                  <a:txBody>
                    <a:bodyPr/>
                    <a:lstStyle/>
                    <a:p>
                      <a:pPr algn="ctr"/>
                      <a:r>
                        <a:rPr lang="en-IN" b="1" dirty="0">
                          <a:latin typeface="Times New Roman" panose="02020603050405020304" pitchFamily="18" charset="0"/>
                          <a:cs typeface="Times New Roman" panose="02020603050405020304" pitchFamily="18" charset="0"/>
                        </a:rPr>
                        <a:t>0.626</a:t>
                      </a:r>
                    </a:p>
                  </a:txBody>
                  <a:tcPr/>
                </a:tc>
                <a:extLst>
                  <a:ext uri="{0D108BD9-81ED-4DB2-BD59-A6C34878D82A}">
                    <a16:rowId xmlns:a16="http://schemas.microsoft.com/office/drawing/2014/main" val="2266882206"/>
                  </a:ext>
                </a:extLst>
              </a:tr>
              <a:tr h="370840">
                <a:tc>
                  <a:txBody>
                    <a:bodyPr/>
                    <a:lstStyle/>
                    <a:p>
                      <a:pPr algn="ctr"/>
                      <a:r>
                        <a:rPr lang="en-IN" dirty="0">
                          <a:latin typeface="Times New Roman" panose="02020603050405020304" pitchFamily="18" charset="0"/>
                          <a:cs typeface="Times New Roman" panose="02020603050405020304" pitchFamily="18" charset="0"/>
                        </a:rPr>
                        <a:t>08</a:t>
                      </a:r>
                    </a:p>
                  </a:txBody>
                  <a:tcPr/>
                </a:tc>
                <a:tc>
                  <a:txBody>
                    <a:bodyPr/>
                    <a:lstStyle/>
                    <a:p>
                      <a:pPr algn="ctr"/>
                      <a:r>
                        <a:rPr lang="en-IN" dirty="0">
                          <a:latin typeface="Times New Roman" panose="02020603050405020304" pitchFamily="18" charset="0"/>
                          <a:cs typeface="Times New Roman" panose="02020603050405020304" pitchFamily="18" charset="0"/>
                        </a:rPr>
                        <a:t>11</a:t>
                      </a:r>
                    </a:p>
                  </a:txBody>
                  <a:tcPr/>
                </a:tc>
                <a:tc>
                  <a:txBody>
                    <a:bodyPr/>
                    <a:lstStyle/>
                    <a:p>
                      <a:pPr algn="ctr"/>
                      <a:r>
                        <a:rPr lang="en-IN" dirty="0">
                          <a:latin typeface="Times New Roman" panose="02020603050405020304" pitchFamily="18" charset="0"/>
                          <a:cs typeface="Times New Roman" panose="02020603050405020304" pitchFamily="18" charset="0"/>
                        </a:rPr>
                        <a:t>0.745</a:t>
                      </a:r>
                    </a:p>
                  </a:txBody>
                  <a:tcPr/>
                </a:tc>
                <a:tc>
                  <a:txBody>
                    <a:bodyPr/>
                    <a:lstStyle/>
                    <a:p>
                      <a:pPr algn="ctr"/>
                      <a:r>
                        <a:rPr lang="en-IN" b="1" dirty="0">
                          <a:latin typeface="Times New Roman" panose="02020603050405020304" pitchFamily="18" charset="0"/>
                          <a:cs typeface="Times New Roman" panose="02020603050405020304" pitchFamily="18" charset="0"/>
                        </a:rPr>
                        <a:t>0.768</a:t>
                      </a:r>
                    </a:p>
                  </a:txBody>
                  <a:tcPr/>
                </a:tc>
                <a:extLst>
                  <a:ext uri="{0D108BD9-81ED-4DB2-BD59-A6C34878D82A}">
                    <a16:rowId xmlns:a16="http://schemas.microsoft.com/office/drawing/2014/main" val="1015981273"/>
                  </a:ext>
                </a:extLst>
              </a:tr>
              <a:tr h="370840">
                <a:tc>
                  <a:txBody>
                    <a:bodyPr/>
                    <a:lstStyle/>
                    <a:p>
                      <a:pPr algn="ctr"/>
                      <a:r>
                        <a:rPr lang="en-IN" dirty="0">
                          <a:latin typeface="Times New Roman" panose="02020603050405020304" pitchFamily="18" charset="0"/>
                          <a:cs typeface="Times New Roman" panose="02020603050405020304" pitchFamily="18" charset="0"/>
                        </a:rPr>
                        <a:t>09</a:t>
                      </a:r>
                    </a:p>
                  </a:txBody>
                  <a:tcPr/>
                </a:tc>
                <a:tc>
                  <a:txBody>
                    <a:bodyPr/>
                    <a:lstStyle/>
                    <a:p>
                      <a:pPr algn="ctr"/>
                      <a:r>
                        <a:rPr lang="en-IN" dirty="0">
                          <a:latin typeface="Times New Roman" panose="02020603050405020304" pitchFamily="18" charset="0"/>
                          <a:cs typeface="Times New Roman" panose="02020603050405020304" pitchFamily="18" charset="0"/>
                        </a:rPr>
                        <a:t>12</a:t>
                      </a:r>
                    </a:p>
                  </a:txBody>
                  <a:tcPr/>
                </a:tc>
                <a:tc>
                  <a:txBody>
                    <a:bodyPr/>
                    <a:lstStyle/>
                    <a:p>
                      <a:pPr algn="ctr"/>
                      <a:r>
                        <a:rPr lang="en-IN" dirty="0">
                          <a:latin typeface="Times New Roman" panose="02020603050405020304" pitchFamily="18" charset="0"/>
                          <a:cs typeface="Times New Roman" panose="02020603050405020304" pitchFamily="18" charset="0"/>
                        </a:rPr>
                        <a:t>0.753</a:t>
                      </a:r>
                    </a:p>
                  </a:txBody>
                  <a:tcPr/>
                </a:tc>
                <a:tc>
                  <a:txBody>
                    <a:bodyPr/>
                    <a:lstStyle/>
                    <a:p>
                      <a:pPr algn="ctr"/>
                      <a:r>
                        <a:rPr lang="en-IN" dirty="0">
                          <a:latin typeface="Times New Roman" panose="02020603050405020304" pitchFamily="18" charset="0"/>
                          <a:cs typeface="Times New Roman" panose="02020603050405020304" pitchFamily="18" charset="0"/>
                        </a:rPr>
                        <a:t>0.753</a:t>
                      </a:r>
                    </a:p>
                  </a:txBody>
                  <a:tcPr/>
                </a:tc>
                <a:extLst>
                  <a:ext uri="{0D108BD9-81ED-4DB2-BD59-A6C34878D82A}">
                    <a16:rowId xmlns:a16="http://schemas.microsoft.com/office/drawing/2014/main" val="3257269392"/>
                  </a:ext>
                </a:extLst>
              </a:tr>
              <a:tr h="370840">
                <a:tc>
                  <a:txBody>
                    <a:bodyPr/>
                    <a:lstStyle/>
                    <a:p>
                      <a:pPr algn="ctr"/>
                      <a:r>
                        <a:rPr lang="en-IN" dirty="0">
                          <a:latin typeface="Times New Roman" panose="02020603050405020304" pitchFamily="18" charset="0"/>
                          <a:cs typeface="Times New Roman" panose="02020603050405020304" pitchFamily="18" charset="0"/>
                        </a:rPr>
                        <a:t>10</a:t>
                      </a:r>
                    </a:p>
                  </a:txBody>
                  <a:tcPr/>
                </a:tc>
                <a:tc>
                  <a:txBody>
                    <a:bodyPr/>
                    <a:lstStyle/>
                    <a:p>
                      <a:pPr algn="ctr"/>
                      <a:r>
                        <a:rPr lang="en-IN" dirty="0">
                          <a:latin typeface="Times New Roman" panose="02020603050405020304" pitchFamily="18" charset="0"/>
                          <a:cs typeface="Times New Roman" panose="02020603050405020304" pitchFamily="18" charset="0"/>
                        </a:rPr>
                        <a:t>164</a:t>
                      </a:r>
                    </a:p>
                  </a:txBody>
                  <a:tcPr/>
                </a:tc>
                <a:tc>
                  <a:txBody>
                    <a:bodyPr/>
                    <a:lstStyle/>
                    <a:p>
                      <a:pPr algn="ctr"/>
                      <a:r>
                        <a:rPr lang="en-IN" b="1" dirty="0">
                          <a:latin typeface="Times New Roman" panose="02020603050405020304" pitchFamily="18" charset="0"/>
                          <a:cs typeface="Times New Roman" panose="02020603050405020304" pitchFamily="18" charset="0"/>
                        </a:rPr>
                        <a:t>0.775</a:t>
                      </a:r>
                    </a:p>
                  </a:txBody>
                  <a:tcPr/>
                </a:tc>
                <a:tc>
                  <a:txBody>
                    <a:bodyPr/>
                    <a:lstStyle/>
                    <a:p>
                      <a:pPr algn="ctr"/>
                      <a:r>
                        <a:rPr lang="en-IN" b="0" dirty="0">
                          <a:latin typeface="Times New Roman" panose="02020603050405020304" pitchFamily="18" charset="0"/>
                          <a:cs typeface="Times New Roman" panose="02020603050405020304" pitchFamily="18" charset="0"/>
                        </a:rPr>
                        <a:t>0.770</a:t>
                      </a:r>
                    </a:p>
                  </a:txBody>
                  <a:tcPr/>
                </a:tc>
                <a:extLst>
                  <a:ext uri="{0D108BD9-81ED-4DB2-BD59-A6C34878D82A}">
                    <a16:rowId xmlns:a16="http://schemas.microsoft.com/office/drawing/2014/main" val="1014740728"/>
                  </a:ext>
                </a:extLst>
              </a:tr>
              <a:tr h="370840">
                <a:tc>
                  <a:txBody>
                    <a:bodyPr/>
                    <a:lstStyle/>
                    <a:p>
                      <a:pPr algn="ctr"/>
                      <a:r>
                        <a:rPr lang="en-IN" dirty="0">
                          <a:latin typeface="Times New Roman" panose="02020603050405020304" pitchFamily="18" charset="0"/>
                          <a:cs typeface="Times New Roman" panose="02020603050405020304" pitchFamily="18" charset="0"/>
                        </a:rPr>
                        <a:t>11</a:t>
                      </a:r>
                    </a:p>
                  </a:txBody>
                  <a:tcPr/>
                </a:tc>
                <a:tc>
                  <a:txBody>
                    <a:bodyPr/>
                    <a:lstStyle/>
                    <a:p>
                      <a:pPr algn="ctr"/>
                      <a:r>
                        <a:rPr lang="en-IN" dirty="0">
                          <a:latin typeface="Times New Roman" panose="02020603050405020304" pitchFamily="18" charset="0"/>
                          <a:cs typeface="Times New Roman" panose="02020603050405020304" pitchFamily="18" charset="0"/>
                        </a:rPr>
                        <a:t>114</a:t>
                      </a:r>
                    </a:p>
                  </a:txBody>
                  <a:tcPr/>
                </a:tc>
                <a:tc>
                  <a:txBody>
                    <a:bodyPr/>
                    <a:lstStyle/>
                    <a:p>
                      <a:pPr algn="ctr"/>
                      <a:r>
                        <a:rPr lang="en-IN" dirty="0">
                          <a:latin typeface="Times New Roman" panose="02020603050405020304" pitchFamily="18" charset="0"/>
                          <a:cs typeface="Times New Roman" panose="02020603050405020304" pitchFamily="18" charset="0"/>
                        </a:rPr>
                        <a:t>0.725</a:t>
                      </a:r>
                    </a:p>
                  </a:txBody>
                  <a:tcPr/>
                </a:tc>
                <a:tc>
                  <a:txBody>
                    <a:bodyPr/>
                    <a:lstStyle/>
                    <a:p>
                      <a:pPr algn="ctr"/>
                      <a:r>
                        <a:rPr lang="en-IN" b="1" dirty="0">
                          <a:latin typeface="Times New Roman" panose="02020603050405020304" pitchFamily="18" charset="0"/>
                          <a:cs typeface="Times New Roman" panose="02020603050405020304" pitchFamily="18" charset="0"/>
                        </a:rPr>
                        <a:t>0.790</a:t>
                      </a:r>
                    </a:p>
                  </a:txBody>
                  <a:tcPr/>
                </a:tc>
                <a:extLst>
                  <a:ext uri="{0D108BD9-81ED-4DB2-BD59-A6C34878D82A}">
                    <a16:rowId xmlns:a16="http://schemas.microsoft.com/office/drawing/2014/main" val="2046259478"/>
                  </a:ext>
                </a:extLst>
              </a:tr>
              <a:tr h="370840">
                <a:tc>
                  <a:txBody>
                    <a:bodyPr/>
                    <a:lstStyle/>
                    <a:p>
                      <a:pPr algn="ctr"/>
                      <a:r>
                        <a:rPr lang="en-IN" dirty="0">
                          <a:latin typeface="Times New Roman" panose="02020603050405020304" pitchFamily="18" charset="0"/>
                          <a:cs typeface="Times New Roman" panose="02020603050405020304" pitchFamily="18" charset="0"/>
                        </a:rPr>
                        <a:t>12</a:t>
                      </a:r>
                    </a:p>
                  </a:txBody>
                  <a:tcPr/>
                </a:tc>
                <a:tc>
                  <a:txBody>
                    <a:bodyPr/>
                    <a:lstStyle/>
                    <a:p>
                      <a:pPr algn="ctr"/>
                      <a:r>
                        <a:rPr lang="en-IN" dirty="0">
                          <a:latin typeface="Times New Roman" panose="02020603050405020304" pitchFamily="18" charset="0"/>
                          <a:cs typeface="Times New Roman" panose="02020603050405020304" pitchFamily="18" charset="0"/>
                        </a:rPr>
                        <a:t>97</a:t>
                      </a:r>
                    </a:p>
                  </a:txBody>
                  <a:tcPr/>
                </a:tc>
                <a:tc>
                  <a:txBody>
                    <a:bodyPr/>
                    <a:lstStyle/>
                    <a:p>
                      <a:pPr algn="ctr"/>
                      <a:r>
                        <a:rPr lang="en-IN" b="1" dirty="0">
                          <a:latin typeface="Times New Roman" panose="02020603050405020304" pitchFamily="18" charset="0"/>
                          <a:cs typeface="Times New Roman" panose="02020603050405020304" pitchFamily="18" charset="0"/>
                        </a:rPr>
                        <a:t>0.786</a:t>
                      </a:r>
                    </a:p>
                  </a:txBody>
                  <a:tcPr/>
                </a:tc>
                <a:tc>
                  <a:txBody>
                    <a:bodyPr/>
                    <a:lstStyle/>
                    <a:p>
                      <a:pPr algn="ctr"/>
                      <a:r>
                        <a:rPr lang="en-IN" b="0" dirty="0">
                          <a:latin typeface="Times New Roman" panose="02020603050405020304" pitchFamily="18" charset="0"/>
                          <a:cs typeface="Times New Roman" panose="02020603050405020304" pitchFamily="18" charset="0"/>
                        </a:rPr>
                        <a:t>0.776</a:t>
                      </a:r>
                    </a:p>
                  </a:txBody>
                  <a:tcPr/>
                </a:tc>
                <a:extLst>
                  <a:ext uri="{0D108BD9-81ED-4DB2-BD59-A6C34878D82A}">
                    <a16:rowId xmlns:a16="http://schemas.microsoft.com/office/drawing/2014/main" val="2675763849"/>
                  </a:ext>
                </a:extLst>
              </a:tr>
            </a:tbl>
          </a:graphicData>
        </a:graphic>
      </p:graphicFrame>
    </p:spTree>
    <p:extLst>
      <p:ext uri="{BB962C8B-B14F-4D97-AF65-F5344CB8AC3E}">
        <p14:creationId xmlns:p14="http://schemas.microsoft.com/office/powerpoint/2010/main" val="1261667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692696"/>
            <a:ext cx="8229600" cy="507082"/>
          </a:xfrm>
        </p:spPr>
        <p:txBody>
          <a:bodyPr/>
          <a:lstStyle/>
          <a:p>
            <a:pPr algn="ctr"/>
            <a:r>
              <a:rPr lang="en-US" dirty="0">
                <a:latin typeface="Times New Roman" panose="02020603050405020304" pitchFamily="18" charset="0"/>
                <a:cs typeface="Times New Roman" panose="02020603050405020304" pitchFamily="18" charset="0"/>
              </a:rPr>
              <a:t>Work Plan</a:t>
            </a:r>
          </a:p>
        </p:txBody>
      </p:sp>
      <p:sp>
        <p:nvSpPr>
          <p:cNvPr id="4" name="Content Placeholder 3">
            <a:extLst>
              <a:ext uri="{FF2B5EF4-FFF2-40B4-BE49-F238E27FC236}">
                <a16:creationId xmlns:a16="http://schemas.microsoft.com/office/drawing/2014/main" id="{22D160F1-2ED7-4DF8-B96C-5F2836390044}"/>
              </a:ext>
            </a:extLst>
          </p:cNvPr>
          <p:cNvSpPr>
            <a:spLocks noGrp="1"/>
          </p:cNvSpPr>
          <p:nvPr>
            <p:ph idx="1"/>
          </p:nvPr>
        </p:nvSpPr>
        <p:spPr>
          <a:xfrm>
            <a:off x="890465" y="1340768"/>
            <a:ext cx="8022703" cy="4389437"/>
          </a:xfrm>
        </p:spPr>
        <p:txBody>
          <a:bodyPr/>
          <a:lstStyle/>
          <a:p>
            <a:r>
              <a:rPr lang="en-IN" dirty="0">
                <a:latin typeface="Times New Roman" panose="02020603050405020304" pitchFamily="18" charset="0"/>
                <a:cs typeface="Times New Roman" panose="02020603050405020304" pitchFamily="18" charset="0"/>
              </a:rPr>
              <a:t>Completed – CNN based Segmentation</a:t>
            </a:r>
          </a:p>
          <a:p>
            <a:r>
              <a:rPr lang="en-IN" dirty="0">
                <a:latin typeface="Times New Roman" panose="02020603050405020304" pitchFamily="18" charset="0"/>
                <a:cs typeface="Times New Roman" panose="02020603050405020304" pitchFamily="18" charset="0"/>
              </a:rPr>
              <a:t>February – LBP based Segmentation</a:t>
            </a:r>
          </a:p>
          <a:p>
            <a:r>
              <a:rPr lang="en-IN" dirty="0">
                <a:latin typeface="Times New Roman" panose="02020603050405020304" pitchFamily="18" charset="0"/>
                <a:cs typeface="Times New Roman" panose="02020603050405020304" pitchFamily="18" charset="0"/>
              </a:rPr>
              <a:t>March – Hybridization</a:t>
            </a:r>
          </a:p>
          <a:p>
            <a:r>
              <a:rPr lang="en-IN" dirty="0">
                <a:latin typeface="Times New Roman" panose="02020603050405020304" pitchFamily="18" charset="0"/>
                <a:cs typeface="Times New Roman" panose="02020603050405020304" pitchFamily="18" charset="0"/>
              </a:rPr>
              <a:t>April – Publication and Report</a:t>
            </a:r>
          </a:p>
        </p:txBody>
      </p:sp>
    </p:spTree>
    <p:extLst>
      <p:ext uri="{BB962C8B-B14F-4D97-AF65-F5344CB8AC3E}">
        <p14:creationId xmlns:p14="http://schemas.microsoft.com/office/powerpoint/2010/main" val="1304333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511163"/>
            <a:ext cx="7715200" cy="651098"/>
          </a:xfrm>
        </p:spPr>
        <p:txBody>
          <a:bodyPr/>
          <a:lstStyle/>
          <a:p>
            <a:pPr algn="ctr"/>
            <a:r>
              <a:rPr lang="en-US"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762608" y="1234281"/>
            <a:ext cx="8229600" cy="5219055"/>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Hu, K., </a:t>
            </a:r>
            <a:r>
              <a:rPr lang="en-US" dirty="0" err="1">
                <a:latin typeface="Times New Roman" panose="02020603050405020304" pitchFamily="18" charset="0"/>
                <a:cs typeface="Times New Roman" panose="02020603050405020304" pitchFamily="18" charset="0"/>
              </a:rPr>
              <a:t>Gan</a:t>
            </a:r>
            <a:r>
              <a:rPr lang="en-US" dirty="0">
                <a:latin typeface="Times New Roman" panose="02020603050405020304" pitchFamily="18" charset="0"/>
                <a:cs typeface="Times New Roman" panose="02020603050405020304" pitchFamily="18" charset="0"/>
              </a:rPr>
              <a:t>, Q., Zhang, Y., Deng, S., Xiao, F., Huang, W., ... &amp; </a:t>
            </a:r>
            <a:r>
              <a:rPr lang="en-US" dirty="0" err="1">
                <a:latin typeface="Times New Roman" panose="02020603050405020304" pitchFamily="18" charset="0"/>
                <a:cs typeface="Times New Roman" panose="02020603050405020304" pitchFamily="18" charset="0"/>
              </a:rPr>
              <a:t>Gao</a:t>
            </a:r>
            <a:r>
              <a:rPr lang="en-US" dirty="0">
                <a:latin typeface="Times New Roman" panose="02020603050405020304" pitchFamily="18" charset="0"/>
                <a:cs typeface="Times New Roman" panose="02020603050405020304" pitchFamily="18" charset="0"/>
              </a:rPr>
              <a:t>, X. (2019). Brain tumor segmentation using multi-cascaded convolutional neural networks and conditional random field. </a:t>
            </a:r>
            <a:r>
              <a:rPr lang="en-US" i="1" dirty="0">
                <a:latin typeface="Times New Roman" panose="02020603050405020304" pitchFamily="18" charset="0"/>
                <a:cs typeface="Times New Roman" panose="02020603050405020304" pitchFamily="18" charset="0"/>
              </a:rPr>
              <a:t>IEEE Access</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7</a:t>
            </a:r>
            <a:r>
              <a:rPr lang="en-US" dirty="0">
                <a:latin typeface="Times New Roman" panose="02020603050405020304" pitchFamily="18" charset="0"/>
                <a:cs typeface="Times New Roman" panose="02020603050405020304" pitchFamily="18" charset="0"/>
              </a:rPr>
              <a:t>, 92615-92629.</a:t>
            </a:r>
          </a:p>
          <a:p>
            <a:pPr algn="just">
              <a:lnSpc>
                <a:spcPct val="150000"/>
              </a:lnSpc>
            </a:pPr>
            <a:r>
              <a:rPr lang="en-US" dirty="0" err="1">
                <a:latin typeface="Times New Roman" panose="02020603050405020304" pitchFamily="18" charset="0"/>
                <a:cs typeface="Times New Roman" panose="02020603050405020304" pitchFamily="18" charset="0"/>
              </a:rPr>
              <a:t>Vaibhavi</a:t>
            </a:r>
            <a:r>
              <a:rPr lang="en-US" dirty="0">
                <a:latin typeface="Times New Roman" panose="02020603050405020304" pitchFamily="18" charset="0"/>
                <a:cs typeface="Times New Roman" panose="02020603050405020304" pitchFamily="18" charset="0"/>
              </a:rPr>
              <a:t>, P., &amp; </a:t>
            </a:r>
            <a:r>
              <a:rPr lang="en-US" dirty="0" err="1">
                <a:latin typeface="Times New Roman" panose="02020603050405020304" pitchFamily="18" charset="0"/>
                <a:cs typeface="Times New Roman" panose="02020603050405020304" pitchFamily="18" charset="0"/>
              </a:rPr>
              <a:t>Rupal</a:t>
            </a:r>
            <a:r>
              <a:rPr lang="en-US" dirty="0">
                <a:latin typeface="Times New Roman" panose="02020603050405020304" pitchFamily="18" charset="0"/>
                <a:cs typeface="Times New Roman" panose="02020603050405020304" pitchFamily="18" charset="0"/>
              </a:rPr>
              <a:t>, K. (2018). Brain Tumor Segmentation Using K-means–FCM Hybrid Technique. In </a:t>
            </a:r>
            <a:r>
              <a:rPr lang="en-US" i="1" dirty="0">
                <a:latin typeface="Times New Roman" panose="02020603050405020304" pitchFamily="18" charset="0"/>
                <a:cs typeface="Times New Roman" panose="02020603050405020304" pitchFamily="18" charset="0"/>
              </a:rPr>
              <a:t>Ambient Communications and Computer Systems</a:t>
            </a:r>
            <a:r>
              <a:rPr lang="en-US" dirty="0">
                <a:latin typeface="Times New Roman" panose="02020603050405020304" pitchFamily="18" charset="0"/>
                <a:cs typeface="Times New Roman" panose="02020603050405020304" pitchFamily="18" charset="0"/>
              </a:rPr>
              <a:t> (pp. 341-352). Springer, Singapore.</a:t>
            </a:r>
          </a:p>
          <a:p>
            <a:pPr algn="just">
              <a:lnSpc>
                <a:spcPct val="150000"/>
              </a:lnSpc>
            </a:pPr>
            <a:r>
              <a:rPr lang="en-US" dirty="0" err="1">
                <a:latin typeface="Times New Roman" panose="02020603050405020304" pitchFamily="18" charset="0"/>
                <a:cs typeface="Times New Roman" panose="02020603050405020304" pitchFamily="18" charset="0"/>
              </a:rPr>
              <a:t>Havaei</a:t>
            </a:r>
            <a:r>
              <a:rPr lang="en-US" dirty="0">
                <a:latin typeface="Times New Roman" panose="02020603050405020304" pitchFamily="18" charset="0"/>
                <a:cs typeface="Times New Roman" panose="02020603050405020304" pitchFamily="18" charset="0"/>
              </a:rPr>
              <a:t>, M., Davy, A., </a:t>
            </a:r>
            <a:r>
              <a:rPr lang="en-US" dirty="0" err="1">
                <a:latin typeface="Times New Roman" panose="02020603050405020304" pitchFamily="18" charset="0"/>
                <a:cs typeface="Times New Roman" panose="02020603050405020304" pitchFamily="18" charset="0"/>
              </a:rPr>
              <a:t>Warde</a:t>
            </a:r>
            <a:r>
              <a:rPr lang="en-US" dirty="0">
                <a:latin typeface="Times New Roman" panose="02020603050405020304" pitchFamily="18" charset="0"/>
                <a:cs typeface="Times New Roman" panose="02020603050405020304" pitchFamily="18" charset="0"/>
              </a:rPr>
              <a:t>-Farley, D., </a:t>
            </a:r>
            <a:r>
              <a:rPr lang="en-US" dirty="0" err="1">
                <a:latin typeface="Times New Roman" panose="02020603050405020304" pitchFamily="18" charset="0"/>
                <a:cs typeface="Times New Roman" panose="02020603050405020304" pitchFamily="18" charset="0"/>
              </a:rPr>
              <a:t>Biard</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Courville</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Bengio</a:t>
            </a:r>
            <a:r>
              <a:rPr lang="en-US" dirty="0">
                <a:latin typeface="Times New Roman" panose="02020603050405020304" pitchFamily="18" charset="0"/>
                <a:cs typeface="Times New Roman" panose="02020603050405020304" pitchFamily="18" charset="0"/>
              </a:rPr>
              <a:t>, Y., ... &amp; </a:t>
            </a:r>
            <a:r>
              <a:rPr lang="en-US" dirty="0" err="1">
                <a:latin typeface="Times New Roman" panose="02020603050405020304" pitchFamily="18" charset="0"/>
                <a:cs typeface="Times New Roman" panose="02020603050405020304" pitchFamily="18" charset="0"/>
              </a:rPr>
              <a:t>Larochelle</a:t>
            </a:r>
            <a:r>
              <a:rPr lang="en-US" dirty="0">
                <a:latin typeface="Times New Roman" panose="02020603050405020304" pitchFamily="18" charset="0"/>
                <a:cs typeface="Times New Roman" panose="02020603050405020304" pitchFamily="18" charset="0"/>
              </a:rPr>
              <a:t>, H. (2017). Brain tumor segmentation with deep neural networks. </a:t>
            </a:r>
            <a:r>
              <a:rPr lang="en-US" i="1" dirty="0">
                <a:latin typeface="Times New Roman" panose="02020603050405020304" pitchFamily="18" charset="0"/>
                <a:cs typeface="Times New Roman" panose="02020603050405020304" pitchFamily="18" charset="0"/>
              </a:rPr>
              <a:t>Medical image analysis</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35</a:t>
            </a:r>
            <a:r>
              <a:rPr lang="en-US" dirty="0">
                <a:latin typeface="Times New Roman" panose="02020603050405020304" pitchFamily="18" charset="0"/>
                <a:cs typeface="Times New Roman" panose="02020603050405020304" pitchFamily="18" charset="0"/>
              </a:rPr>
              <a:t>, 18-31.</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p>
        </p:txBody>
      </p:sp>
    </p:spTree>
    <p:extLst>
      <p:ext uri="{BB962C8B-B14F-4D97-AF65-F5344CB8AC3E}">
        <p14:creationId xmlns:p14="http://schemas.microsoft.com/office/powerpoint/2010/main" val="649418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Content Placeholder 4"/>
          <p:cNvSpPr>
            <a:spLocks noGrp="1"/>
          </p:cNvSpPr>
          <p:nvPr>
            <p:ph idx="1"/>
          </p:nvPr>
        </p:nvSpPr>
        <p:spPr>
          <a:xfrm>
            <a:off x="457200" y="1600200"/>
            <a:ext cx="8229600" cy="4724400"/>
          </a:xfrm>
        </p:spPr>
        <p:txBody>
          <a:bodyPr/>
          <a:lstStyle/>
          <a:p>
            <a:pPr algn="ctr">
              <a:buFont typeface="Wingdings" pitchFamily="2" charset="2"/>
              <a:buNone/>
            </a:pPr>
            <a:endParaRPr lang="en-US" sz="4800" dirty="0"/>
          </a:p>
          <a:p>
            <a:pPr algn="ctr">
              <a:buFont typeface="Wingdings" pitchFamily="2" charset="2"/>
              <a:buNone/>
            </a:pPr>
            <a:endParaRPr lang="en-US" sz="4800" dirty="0"/>
          </a:p>
          <a:p>
            <a:pPr algn="ctr">
              <a:buFont typeface="Wingdings" pitchFamily="2" charset="2"/>
              <a:buNone/>
            </a:pPr>
            <a:r>
              <a:rPr lang="en-US" sz="4800" dirty="0">
                <a:latin typeface="Times New Roman" pitchFamily="18" charset="0"/>
                <a:cs typeface="Times New Roman"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692696"/>
            <a:ext cx="7715200" cy="579090"/>
          </a:xfrm>
        </p:spPr>
        <p:txBody>
          <a:bodyPr/>
          <a:lstStyle/>
          <a:p>
            <a:pPr algn="ctr"/>
            <a:r>
              <a:rPr lang="en-US" b="1" dirty="0">
                <a:latin typeface="Times New Roman" panose="02020603050405020304" pitchFamily="18" charset="0"/>
                <a:cs typeface="Times New Roman" panose="02020603050405020304" pitchFamily="18" charset="0"/>
              </a:rPr>
              <a:t>Introduction</a:t>
            </a:r>
            <a:endParaRPr lang="en-US" dirty="0"/>
          </a:p>
        </p:txBody>
      </p:sp>
      <p:sp>
        <p:nvSpPr>
          <p:cNvPr id="3" name="Content Placeholder 2"/>
          <p:cNvSpPr>
            <a:spLocks noGrp="1"/>
          </p:cNvSpPr>
          <p:nvPr>
            <p:ph idx="1"/>
          </p:nvPr>
        </p:nvSpPr>
        <p:spPr>
          <a:xfrm>
            <a:off x="755576" y="1556792"/>
            <a:ext cx="8229600" cy="3384376"/>
          </a:xfrm>
        </p:spPr>
        <p:txBody>
          <a:bodyPr anchor="ctr"/>
          <a:lstStyle/>
          <a:p>
            <a:pPr marL="0" indent="0" algn="just">
              <a:buNone/>
            </a:pPr>
            <a:r>
              <a:rPr lang="en-US" sz="2400" dirty="0"/>
              <a:t>Nowadays, people care more about hygienic and cleanness, especially during pandemic outbreak times. When you go to a public restroom in a shopping mall, you need to turn on the faucet every time. After so many people using it, so dirty and germs will pass to </a:t>
            </a:r>
            <a:r>
              <a:rPr lang="en-US" sz="2400" dirty="0" err="1"/>
              <a:t>you.In</a:t>
            </a:r>
            <a:r>
              <a:rPr lang="en-US" sz="2400" dirty="0"/>
              <a:t> this presentation we will present to you a idea of us.</a:t>
            </a:r>
          </a:p>
        </p:txBody>
      </p:sp>
    </p:spTree>
    <p:extLst>
      <p:ext uri="{BB962C8B-B14F-4D97-AF65-F5344CB8AC3E}">
        <p14:creationId xmlns:p14="http://schemas.microsoft.com/office/powerpoint/2010/main" val="3130636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43C8C-66B1-4FFF-BFF0-ED9393838A03}"/>
              </a:ext>
            </a:extLst>
          </p:cNvPr>
          <p:cNvSpPr>
            <a:spLocks noGrp="1"/>
          </p:cNvSpPr>
          <p:nvPr>
            <p:ph type="title"/>
          </p:nvPr>
        </p:nvSpPr>
        <p:spPr>
          <a:xfrm>
            <a:off x="755576" y="533400"/>
            <a:ext cx="8229600" cy="507082"/>
          </a:xfrm>
        </p:spPr>
        <p:txBody>
          <a:bodyPr/>
          <a:lstStyle/>
          <a:p>
            <a:pPr algn="ctr"/>
            <a:r>
              <a:rPr lang="en-IN" dirty="0">
                <a:latin typeface="Times New Roman" panose="02020603050405020304" pitchFamily="18" charset="0"/>
                <a:cs typeface="Times New Roman" panose="02020603050405020304" pitchFamily="18" charset="0"/>
              </a:rPr>
              <a:t>AUTOMATIC TOILET FLUSHERS</a:t>
            </a:r>
          </a:p>
        </p:txBody>
      </p:sp>
      <p:sp>
        <p:nvSpPr>
          <p:cNvPr id="3" name="Content Placeholder 2">
            <a:extLst>
              <a:ext uri="{FF2B5EF4-FFF2-40B4-BE49-F238E27FC236}">
                <a16:creationId xmlns:a16="http://schemas.microsoft.com/office/drawing/2014/main" id="{65784AE8-54DE-4781-8915-BFC840028C24}"/>
              </a:ext>
            </a:extLst>
          </p:cNvPr>
          <p:cNvSpPr>
            <a:spLocks noGrp="1"/>
          </p:cNvSpPr>
          <p:nvPr>
            <p:ph idx="1"/>
          </p:nvPr>
        </p:nvSpPr>
        <p:spPr>
          <a:xfrm>
            <a:off x="755576" y="1628800"/>
            <a:ext cx="8229600" cy="3168352"/>
          </a:xfrm>
        </p:spPr>
        <p:txBody>
          <a:bodyPr/>
          <a:lstStyle/>
          <a:p>
            <a:r>
              <a:rPr lang="en-US" dirty="0"/>
              <a:t>Automatic toilet flusher uses active infrared sensor technology which uses the emission and reception of infrared beams to detect the presence and movement of objects or people in their field of detection. </a:t>
            </a:r>
          </a:p>
          <a:p>
            <a:r>
              <a:rPr lang="en-US" dirty="0"/>
              <a:t>When the sensor detected the body, it is ready to work. When people leave, it flushes water automatically. If usage time less than 1min and 9s per flush if usage time more than 1 </a:t>
            </a:r>
            <a:r>
              <a:rPr lang="en-US" dirty="0" err="1"/>
              <a:t>min,thus</a:t>
            </a:r>
            <a:r>
              <a:rPr lang="en-US" dirty="0"/>
              <a:t> saving excess water usage.</a:t>
            </a:r>
            <a:endParaRPr lang="en-IN" dirty="0"/>
          </a:p>
        </p:txBody>
      </p:sp>
      <p:pic>
        <p:nvPicPr>
          <p:cNvPr id="4" name="Picture 3">
            <a:extLst>
              <a:ext uri="{FF2B5EF4-FFF2-40B4-BE49-F238E27FC236}">
                <a16:creationId xmlns:a16="http://schemas.microsoft.com/office/drawing/2014/main" id="{75C89D82-B932-8A4A-8EC7-E7C4E32BC2A3}"/>
              </a:ext>
            </a:extLst>
          </p:cNvPr>
          <p:cNvPicPr>
            <a:picLocks noChangeAspect="1"/>
          </p:cNvPicPr>
          <p:nvPr/>
        </p:nvPicPr>
        <p:blipFill>
          <a:blip r:embed="rId2"/>
          <a:stretch>
            <a:fillRect/>
          </a:stretch>
        </p:blipFill>
        <p:spPr>
          <a:xfrm>
            <a:off x="1763688" y="4293096"/>
            <a:ext cx="2641490" cy="2377320"/>
          </a:xfrm>
          <a:prstGeom prst="rect">
            <a:avLst/>
          </a:prstGeom>
        </p:spPr>
      </p:pic>
      <p:pic>
        <p:nvPicPr>
          <p:cNvPr id="5" name="Picture 4">
            <a:extLst>
              <a:ext uri="{FF2B5EF4-FFF2-40B4-BE49-F238E27FC236}">
                <a16:creationId xmlns:a16="http://schemas.microsoft.com/office/drawing/2014/main" id="{987FEEF1-673C-DA65-9B45-0730E2A424A1}"/>
              </a:ext>
            </a:extLst>
          </p:cNvPr>
          <p:cNvPicPr>
            <a:picLocks noChangeAspect="1"/>
          </p:cNvPicPr>
          <p:nvPr/>
        </p:nvPicPr>
        <p:blipFill>
          <a:blip r:embed="rId3"/>
          <a:stretch>
            <a:fillRect/>
          </a:stretch>
        </p:blipFill>
        <p:spPr>
          <a:xfrm>
            <a:off x="4932040" y="4342298"/>
            <a:ext cx="2448272" cy="2328118"/>
          </a:xfrm>
          <a:prstGeom prst="rect">
            <a:avLst/>
          </a:prstGeom>
        </p:spPr>
      </p:pic>
    </p:spTree>
    <p:extLst>
      <p:ext uri="{BB962C8B-B14F-4D97-AF65-F5344CB8AC3E}">
        <p14:creationId xmlns:p14="http://schemas.microsoft.com/office/powerpoint/2010/main" val="3199220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32046-B31C-48DE-A5C1-E7D833A0DD26}"/>
              </a:ext>
            </a:extLst>
          </p:cNvPr>
          <p:cNvSpPr>
            <a:spLocks noGrp="1"/>
          </p:cNvSpPr>
          <p:nvPr>
            <p:ph type="title"/>
          </p:nvPr>
        </p:nvSpPr>
        <p:spPr>
          <a:xfrm>
            <a:off x="683568" y="533400"/>
            <a:ext cx="8229600" cy="579090"/>
          </a:xfrm>
        </p:spPr>
        <p:txBody>
          <a:bodyPr/>
          <a:lstStyle/>
          <a:p>
            <a:pPr algn="ctr"/>
            <a:r>
              <a:rPr lang="en-IN" sz="2400" dirty="0">
                <a:latin typeface="Times New Roman" panose="02020603050405020304" pitchFamily="18" charset="0"/>
                <a:cs typeface="Times New Roman" panose="02020603050405020304" pitchFamily="18" charset="0"/>
              </a:rPr>
              <a:t>FOUR KEY PARTS OF AUTOMATIC TOILET FLUSHER</a:t>
            </a:r>
            <a:endParaRPr lang="en-IN" sz="2400" dirty="0"/>
          </a:p>
        </p:txBody>
      </p:sp>
      <p:sp>
        <p:nvSpPr>
          <p:cNvPr id="3" name="Content Placeholder 2">
            <a:extLst>
              <a:ext uri="{FF2B5EF4-FFF2-40B4-BE49-F238E27FC236}">
                <a16:creationId xmlns:a16="http://schemas.microsoft.com/office/drawing/2014/main" id="{46D13D2A-6E8B-4764-96CE-A6B1A1D39B6C}"/>
              </a:ext>
            </a:extLst>
          </p:cNvPr>
          <p:cNvSpPr>
            <a:spLocks noGrp="1"/>
          </p:cNvSpPr>
          <p:nvPr>
            <p:ph idx="1"/>
          </p:nvPr>
        </p:nvSpPr>
        <p:spPr>
          <a:xfrm>
            <a:off x="1763688" y="2204863"/>
            <a:ext cx="7154280" cy="3724275"/>
          </a:xfrm>
        </p:spPr>
        <p:txBody>
          <a:bodyPr/>
          <a:lstStyle/>
          <a:p>
            <a:pPr marL="0" indent="0">
              <a:buNone/>
            </a:pPr>
            <a:r>
              <a:rPr lang="en-IN" sz="2400" dirty="0"/>
              <a:t>1.</a:t>
            </a:r>
            <a:r>
              <a:rPr lang="en-IN" sz="2400" dirty="0">
                <a:latin typeface="Book Antiqua" panose="02040602050305030304" pitchFamily="18" charset="0"/>
              </a:rPr>
              <a:t>INFRARED SENSOR</a:t>
            </a:r>
          </a:p>
          <a:p>
            <a:pPr marL="0" indent="0">
              <a:buNone/>
            </a:pPr>
            <a:r>
              <a:rPr lang="en-IN" sz="2400" dirty="0">
                <a:latin typeface="Book Antiqua" panose="02040602050305030304" pitchFamily="18" charset="0"/>
              </a:rPr>
              <a:t>2.SOLENOID VALVE</a:t>
            </a:r>
          </a:p>
          <a:p>
            <a:pPr marL="0" indent="0">
              <a:buNone/>
            </a:pPr>
            <a:r>
              <a:rPr lang="en-IN" sz="2400" dirty="0">
                <a:latin typeface="Book Antiqua" panose="02040602050305030304" pitchFamily="18" charset="0"/>
              </a:rPr>
              <a:t>3.POWER SENSOR</a:t>
            </a:r>
          </a:p>
          <a:p>
            <a:pPr marL="0" indent="0">
              <a:buNone/>
            </a:pPr>
            <a:r>
              <a:rPr lang="en-US" sz="2400" dirty="0"/>
              <a:t>4.</a:t>
            </a:r>
            <a:r>
              <a:rPr lang="en-US" sz="2400" dirty="0">
                <a:latin typeface="Book Antiqua" panose="02040602050305030304" pitchFamily="18" charset="0"/>
              </a:rPr>
              <a:t>WATERPROOF CONNECTOR CABLES</a:t>
            </a:r>
          </a:p>
          <a:p>
            <a:pPr marL="0" indent="0">
              <a:buNone/>
            </a:pPr>
            <a:endParaRPr lang="en-IN" dirty="0">
              <a:latin typeface="Book Antiqua" panose="02040602050305030304" pitchFamily="18" charset="0"/>
            </a:endParaRPr>
          </a:p>
          <a:p>
            <a:pPr marL="0" indent="0">
              <a:buNone/>
            </a:pPr>
            <a:endParaRPr lang="en-IN" dirty="0">
              <a:latin typeface="Book Antiqua" panose="02040602050305030304" pitchFamily="18" charset="0"/>
            </a:endParaRPr>
          </a:p>
          <a:p>
            <a:pPr marL="0" indent="0">
              <a:buNone/>
            </a:pPr>
            <a:r>
              <a:rPr lang="en-IN" dirty="0">
                <a:latin typeface="Book Antiqua" panose="02040602050305030304" pitchFamily="18" charset="0"/>
              </a:rPr>
              <a:t>        </a:t>
            </a:r>
            <a:endParaRPr lang="en-IN" dirty="0"/>
          </a:p>
        </p:txBody>
      </p:sp>
    </p:spTree>
    <p:extLst>
      <p:ext uri="{BB962C8B-B14F-4D97-AF65-F5344CB8AC3E}">
        <p14:creationId xmlns:p14="http://schemas.microsoft.com/office/powerpoint/2010/main" val="3583893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42EC4-D2DE-4C0D-9D60-61F20D5D9397}"/>
              </a:ext>
            </a:extLst>
          </p:cNvPr>
          <p:cNvSpPr>
            <a:spLocks noGrp="1"/>
          </p:cNvSpPr>
          <p:nvPr>
            <p:ph type="title"/>
          </p:nvPr>
        </p:nvSpPr>
        <p:spPr>
          <a:xfrm>
            <a:off x="1691680" y="533400"/>
            <a:ext cx="7452319" cy="231304"/>
          </a:xfrm>
        </p:spPr>
        <p:txBody>
          <a:bodyPr/>
          <a:lstStyle/>
          <a:p>
            <a:r>
              <a:rPr lang="en-IN" sz="2400" dirty="0">
                <a:latin typeface="Times New Roman" panose="02020603050405020304" pitchFamily="18" charset="0"/>
                <a:cs typeface="Times New Roman" panose="02020603050405020304" pitchFamily="18" charset="0"/>
              </a:rPr>
              <a:t>HOW DO AUTOMATIC FLUSH TOILETS WORK</a:t>
            </a:r>
          </a:p>
        </p:txBody>
      </p:sp>
      <p:sp>
        <p:nvSpPr>
          <p:cNvPr id="5" name="Content Placeholder 4">
            <a:extLst>
              <a:ext uri="{FF2B5EF4-FFF2-40B4-BE49-F238E27FC236}">
                <a16:creationId xmlns:a16="http://schemas.microsoft.com/office/drawing/2014/main" id="{43904200-3D76-1057-2C28-7FC7BC4B79C1}"/>
              </a:ext>
            </a:extLst>
          </p:cNvPr>
          <p:cNvSpPr>
            <a:spLocks noGrp="1"/>
          </p:cNvSpPr>
          <p:nvPr>
            <p:ph idx="1"/>
          </p:nvPr>
        </p:nvSpPr>
        <p:spPr>
          <a:xfrm>
            <a:off x="899592" y="2204863"/>
            <a:ext cx="7787208" cy="4119737"/>
          </a:xfrm>
        </p:spPr>
        <p:txBody>
          <a:bodyPr/>
          <a:lstStyle/>
          <a:p>
            <a:pPr>
              <a:buFont typeface="Arial" panose="020B0604020202020204" pitchFamily="34" charset="0"/>
              <a:buChar char="•"/>
            </a:pPr>
            <a:r>
              <a:rPr lang="en-US" sz="2400" dirty="0"/>
              <a:t>The infrared sensor has infrared LEDs (light-emitting sensor detects when infrared light is reflected by the user.</a:t>
            </a:r>
          </a:p>
          <a:p>
            <a:pPr>
              <a:buFont typeface="Arial" panose="020B0604020202020204" pitchFamily="34" charset="0"/>
              <a:buChar char="•"/>
            </a:pPr>
            <a:r>
              <a:rPr lang="en-US" sz="2400" dirty="0"/>
              <a:t>After the detection, the sensor will give a pulse signal to the solenoid valve to let it open</a:t>
            </a:r>
            <a:r>
              <a:rPr lang="en-IN" sz="2400" dirty="0"/>
              <a:t>.</a:t>
            </a:r>
            <a:endParaRPr lang="en-US" sz="2400" dirty="0"/>
          </a:p>
        </p:txBody>
      </p:sp>
    </p:spTree>
    <p:extLst>
      <p:ext uri="{BB962C8B-B14F-4D97-AF65-F5344CB8AC3E}">
        <p14:creationId xmlns:p14="http://schemas.microsoft.com/office/powerpoint/2010/main" val="1182910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F1D85-CFDC-401E-AC89-56E097760A0D}"/>
              </a:ext>
            </a:extLst>
          </p:cNvPr>
          <p:cNvSpPr>
            <a:spLocks noGrp="1"/>
          </p:cNvSpPr>
          <p:nvPr>
            <p:ph type="title"/>
          </p:nvPr>
        </p:nvSpPr>
        <p:spPr>
          <a:xfrm>
            <a:off x="611560" y="620688"/>
            <a:ext cx="8229600" cy="507082"/>
          </a:xfrm>
        </p:spPr>
        <p:txBody>
          <a:bodyPr/>
          <a:lstStyle/>
          <a:p>
            <a:pPr algn="ctr"/>
            <a:r>
              <a:rPr lang="en-IN" dirty="0"/>
              <a:t>Existing Models</a:t>
            </a:r>
          </a:p>
        </p:txBody>
      </p:sp>
      <p:pic>
        <p:nvPicPr>
          <p:cNvPr id="4" name="Content Placeholder 3">
            <a:extLst>
              <a:ext uri="{FF2B5EF4-FFF2-40B4-BE49-F238E27FC236}">
                <a16:creationId xmlns:a16="http://schemas.microsoft.com/office/drawing/2014/main" id="{FC906DF6-4FFF-7FD2-1C31-A32D6547C2EA}"/>
              </a:ext>
            </a:extLst>
          </p:cNvPr>
          <p:cNvPicPr>
            <a:picLocks noGrp="1" noChangeAspect="1"/>
          </p:cNvPicPr>
          <p:nvPr>
            <p:ph idx="1"/>
          </p:nvPr>
        </p:nvPicPr>
        <p:blipFill>
          <a:blip r:embed="rId2"/>
          <a:stretch>
            <a:fillRect/>
          </a:stretch>
        </p:blipFill>
        <p:spPr>
          <a:xfrm>
            <a:off x="1259632" y="2021044"/>
            <a:ext cx="2824659" cy="2824659"/>
          </a:xfrm>
          <a:prstGeom prst="rect">
            <a:avLst/>
          </a:prstGeom>
        </p:spPr>
      </p:pic>
      <p:sp>
        <p:nvSpPr>
          <p:cNvPr id="5" name="TextBox 4">
            <a:extLst>
              <a:ext uri="{FF2B5EF4-FFF2-40B4-BE49-F238E27FC236}">
                <a16:creationId xmlns:a16="http://schemas.microsoft.com/office/drawing/2014/main" id="{D56A6E15-5119-DEEA-05C5-F133C9D0933B}"/>
              </a:ext>
            </a:extLst>
          </p:cNvPr>
          <p:cNvSpPr txBox="1"/>
          <p:nvPr/>
        </p:nvSpPr>
        <p:spPr>
          <a:xfrm>
            <a:off x="4726360" y="1844824"/>
            <a:ext cx="3446040" cy="3816424"/>
          </a:xfrm>
          <a:prstGeom prst="rect">
            <a:avLst/>
          </a:prstGeom>
          <a:noFill/>
        </p:spPr>
        <p:txBody>
          <a:bodyPr wrap="square" rtlCol="0">
            <a:spAutoFit/>
          </a:bodyPr>
          <a:lstStyle/>
          <a:p>
            <a:endParaRPr lang="en-IN"/>
          </a:p>
        </p:txBody>
      </p:sp>
    </p:spTree>
    <p:extLst>
      <p:ext uri="{BB962C8B-B14F-4D97-AF65-F5344CB8AC3E}">
        <p14:creationId xmlns:p14="http://schemas.microsoft.com/office/powerpoint/2010/main" val="1292424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37052-26D9-4745-B78A-74E2FC09CA35}"/>
              </a:ext>
            </a:extLst>
          </p:cNvPr>
          <p:cNvSpPr>
            <a:spLocks noGrp="1"/>
          </p:cNvSpPr>
          <p:nvPr>
            <p:ph type="title"/>
          </p:nvPr>
        </p:nvSpPr>
        <p:spPr>
          <a:xfrm>
            <a:off x="611560" y="533400"/>
            <a:ext cx="8229600" cy="507082"/>
          </a:xfrm>
        </p:spPr>
        <p:txBody>
          <a:bodyPr/>
          <a:lstStyle/>
          <a:p>
            <a:pPr algn="ctr"/>
            <a:r>
              <a:rPr lang="en-IN" dirty="0">
                <a:latin typeface="Times New Roman" panose="02020603050405020304" pitchFamily="18" charset="0"/>
                <a:cs typeface="Times New Roman" panose="02020603050405020304" pitchFamily="18" charset="0"/>
              </a:rPr>
              <a:t>Sample Images from the database</a:t>
            </a:r>
          </a:p>
        </p:txBody>
      </p:sp>
      <p:sp>
        <p:nvSpPr>
          <p:cNvPr id="3" name="Content Placeholder 2">
            <a:extLst>
              <a:ext uri="{FF2B5EF4-FFF2-40B4-BE49-F238E27FC236}">
                <a16:creationId xmlns:a16="http://schemas.microsoft.com/office/drawing/2014/main" id="{8C3B54E9-DBBE-414F-ADA0-85AB6AB47211}"/>
              </a:ext>
            </a:extLst>
          </p:cNvPr>
          <p:cNvSpPr>
            <a:spLocks noGrp="1"/>
          </p:cNvSpPr>
          <p:nvPr>
            <p:ph idx="1"/>
          </p:nvPr>
        </p:nvSpPr>
        <p:spPr>
          <a:xfrm>
            <a:off x="647327" y="1268760"/>
            <a:ext cx="8229600" cy="5055840"/>
          </a:xfrm>
        </p:spPr>
        <p:txBody>
          <a:bodyPr/>
          <a:lstStyle/>
          <a:p>
            <a:r>
              <a:rPr lang="en-IN" dirty="0">
                <a:latin typeface="Times New Roman" panose="02020603050405020304" pitchFamily="18" charset="0"/>
                <a:cs typeface="Times New Roman" panose="02020603050405020304" pitchFamily="18" charset="0"/>
              </a:rPr>
              <a:t>Images with </a:t>
            </a:r>
            <a:r>
              <a:rPr lang="en-IN" dirty="0" err="1">
                <a:latin typeface="Times New Roman" panose="02020603050405020304" pitchFamily="18" charset="0"/>
                <a:cs typeface="Times New Roman" panose="02020603050405020304" pitchFamily="18" charset="0"/>
              </a:rPr>
              <a:t>Tumor</a:t>
            </a:r>
            <a:endParaRPr lang="en-IN"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a:p>
            <a:endParaRPr lang="en-IN" dirty="0"/>
          </a:p>
          <a:p>
            <a:endParaRPr lang="en-IN" dirty="0"/>
          </a:p>
          <a:p>
            <a:pPr marL="0" indent="0">
              <a:buNone/>
            </a:pPr>
            <a:endParaRPr lang="en-IN" dirty="0"/>
          </a:p>
          <a:p>
            <a:r>
              <a:rPr lang="en-IN" dirty="0">
                <a:latin typeface="Times New Roman" panose="02020603050405020304" pitchFamily="18" charset="0"/>
                <a:cs typeface="Times New Roman" panose="02020603050405020304" pitchFamily="18" charset="0"/>
              </a:rPr>
              <a:t>Images without </a:t>
            </a:r>
            <a:r>
              <a:rPr lang="en-IN" dirty="0" err="1">
                <a:latin typeface="Times New Roman" panose="02020603050405020304" pitchFamily="18" charset="0"/>
                <a:cs typeface="Times New Roman" panose="02020603050405020304" pitchFamily="18" charset="0"/>
              </a:rPr>
              <a:t>Tumor</a:t>
            </a:r>
            <a:endParaRPr lang="en-IN" dirty="0">
              <a:latin typeface="Times New Roman" panose="02020603050405020304" pitchFamily="18"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959F6670-E2E5-4278-8792-507C92D0A30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2095" y="1964865"/>
            <a:ext cx="1384579" cy="1688150"/>
          </a:xfrm>
          <a:prstGeom prst="rect">
            <a:avLst/>
          </a:prstGeom>
        </p:spPr>
      </p:pic>
      <p:pic>
        <p:nvPicPr>
          <p:cNvPr id="9" name="Picture 8">
            <a:extLst>
              <a:ext uri="{FF2B5EF4-FFF2-40B4-BE49-F238E27FC236}">
                <a16:creationId xmlns:a16="http://schemas.microsoft.com/office/drawing/2014/main" id="{5A7F77A1-BBA7-4581-843E-05D2EB086A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6572" y="1964864"/>
            <a:ext cx="1483231" cy="1688151"/>
          </a:xfrm>
          <a:prstGeom prst="rect">
            <a:avLst/>
          </a:prstGeom>
        </p:spPr>
      </p:pic>
      <p:pic>
        <p:nvPicPr>
          <p:cNvPr id="11" name="Picture 10">
            <a:extLst>
              <a:ext uri="{FF2B5EF4-FFF2-40B4-BE49-F238E27FC236}">
                <a16:creationId xmlns:a16="http://schemas.microsoft.com/office/drawing/2014/main" id="{5C59F069-540F-491E-A5F1-763C9640311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47665" y="1964865"/>
            <a:ext cx="1639558" cy="1688150"/>
          </a:xfrm>
          <a:prstGeom prst="rect">
            <a:avLst/>
          </a:prstGeom>
        </p:spPr>
      </p:pic>
      <p:pic>
        <p:nvPicPr>
          <p:cNvPr id="13" name="Picture 12">
            <a:extLst>
              <a:ext uri="{FF2B5EF4-FFF2-40B4-BE49-F238E27FC236}">
                <a16:creationId xmlns:a16="http://schemas.microsoft.com/office/drawing/2014/main" id="{BAC3D07A-CDC0-4E4C-A228-204766AB8D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99435" y="4367984"/>
            <a:ext cx="1688150" cy="1688150"/>
          </a:xfrm>
          <a:prstGeom prst="rect">
            <a:avLst/>
          </a:prstGeom>
        </p:spPr>
      </p:pic>
      <p:pic>
        <p:nvPicPr>
          <p:cNvPr id="15" name="Picture 14">
            <a:extLst>
              <a:ext uri="{FF2B5EF4-FFF2-40B4-BE49-F238E27FC236}">
                <a16:creationId xmlns:a16="http://schemas.microsoft.com/office/drawing/2014/main" id="{822F2975-7F11-4031-85FE-E174517D5C2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9845" y="4382075"/>
            <a:ext cx="1688150" cy="1688150"/>
          </a:xfrm>
          <a:prstGeom prst="rect">
            <a:avLst/>
          </a:prstGeom>
        </p:spPr>
      </p:pic>
      <p:pic>
        <p:nvPicPr>
          <p:cNvPr id="17" name="Picture 16">
            <a:extLst>
              <a:ext uri="{FF2B5EF4-FFF2-40B4-BE49-F238E27FC236}">
                <a16:creationId xmlns:a16="http://schemas.microsoft.com/office/drawing/2014/main" id="{93BE4587-B58F-43F3-B1C8-62ECE11EC81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30154" y="4367984"/>
            <a:ext cx="1714411" cy="1714411"/>
          </a:xfrm>
          <a:prstGeom prst="rect">
            <a:avLst/>
          </a:prstGeom>
        </p:spPr>
      </p:pic>
    </p:spTree>
    <p:extLst>
      <p:ext uri="{BB962C8B-B14F-4D97-AF65-F5344CB8AC3E}">
        <p14:creationId xmlns:p14="http://schemas.microsoft.com/office/powerpoint/2010/main" val="4078837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E80F8-0BEB-48D3-A806-067A5865352E}"/>
              </a:ext>
            </a:extLst>
          </p:cNvPr>
          <p:cNvSpPr>
            <a:spLocks noGrp="1"/>
          </p:cNvSpPr>
          <p:nvPr>
            <p:ph type="title"/>
          </p:nvPr>
        </p:nvSpPr>
        <p:spPr>
          <a:xfrm>
            <a:off x="611560" y="529951"/>
            <a:ext cx="8229600" cy="579090"/>
          </a:xfrm>
        </p:spPr>
        <p:txBody>
          <a:bodyPr/>
          <a:lstStyle/>
          <a:p>
            <a:pPr algn="ctr"/>
            <a:r>
              <a:rPr lang="en-IN" dirty="0">
                <a:latin typeface="Times New Roman" panose="02020603050405020304" pitchFamily="18" charset="0"/>
                <a:cs typeface="Times New Roman" panose="02020603050405020304" pitchFamily="18" charset="0"/>
              </a:rPr>
              <a:t>Local Binary Pattern(LBP)</a:t>
            </a:r>
          </a:p>
        </p:txBody>
      </p:sp>
      <p:sp>
        <p:nvSpPr>
          <p:cNvPr id="3" name="Content Placeholder 2">
            <a:extLst>
              <a:ext uri="{FF2B5EF4-FFF2-40B4-BE49-F238E27FC236}">
                <a16:creationId xmlns:a16="http://schemas.microsoft.com/office/drawing/2014/main" id="{7CB60E70-9E9B-45F1-AFCC-303C4C476E03}"/>
              </a:ext>
            </a:extLst>
          </p:cNvPr>
          <p:cNvSpPr>
            <a:spLocks noGrp="1"/>
          </p:cNvSpPr>
          <p:nvPr>
            <p:ph idx="1"/>
          </p:nvPr>
        </p:nvSpPr>
        <p:spPr>
          <a:xfrm>
            <a:off x="755576" y="1234281"/>
            <a:ext cx="8229600" cy="4389437"/>
          </a:xfrm>
        </p:spPr>
        <p:txBody>
          <a:bodyPr/>
          <a:lstStyle/>
          <a:p>
            <a:pPr algn="just">
              <a:lnSpc>
                <a:spcPct val="150000"/>
              </a:lnSpc>
            </a:pPr>
            <a:r>
              <a:rPr lang="en-IN" dirty="0">
                <a:effectLst/>
                <a:latin typeface="Times New Roman" panose="02020603050405020304" pitchFamily="18" charset="0"/>
                <a:cs typeface="Times New Roman" panose="02020603050405020304" pitchFamily="18" charset="0"/>
              </a:rPr>
              <a:t>It is</a:t>
            </a:r>
            <a:r>
              <a:rPr lang="en-IN" dirty="0">
                <a:latin typeface="Times New Roman" panose="02020603050405020304" pitchFamily="18" charset="0"/>
                <a:cs typeface="Times New Roman" panose="02020603050405020304" pitchFamily="18" charset="0"/>
              </a:rPr>
              <a:t> simple but very efficient texture operator </a:t>
            </a:r>
          </a:p>
          <a:p>
            <a:pPr algn="just">
              <a:lnSpc>
                <a:spcPct val="150000"/>
              </a:lnSpc>
            </a:pPr>
            <a:r>
              <a:rPr lang="en-IN" dirty="0">
                <a:latin typeface="Times New Roman" panose="02020603050405020304" pitchFamily="18" charset="0"/>
                <a:cs typeface="Times New Roman" panose="02020603050405020304" pitchFamily="18" charset="0"/>
              </a:rPr>
              <a:t>It labels the pixels of an image by thresholding the neighbourhood of each pixel </a:t>
            </a:r>
          </a:p>
          <a:p>
            <a:pPr algn="just">
              <a:lnSpc>
                <a:spcPct val="150000"/>
              </a:lnSpc>
            </a:pPr>
            <a:r>
              <a:rPr lang="en-IN" dirty="0">
                <a:latin typeface="Times New Roman" panose="02020603050405020304" pitchFamily="18" charset="0"/>
                <a:cs typeface="Times New Roman" panose="02020603050405020304" pitchFamily="18" charset="0"/>
              </a:rPr>
              <a:t>the resultant will be a binary number</a:t>
            </a:r>
          </a:p>
        </p:txBody>
      </p:sp>
    </p:spTree>
    <p:extLst>
      <p:ext uri="{BB962C8B-B14F-4D97-AF65-F5344CB8AC3E}">
        <p14:creationId xmlns:p14="http://schemas.microsoft.com/office/powerpoint/2010/main" val="3925868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1850"/>
            <a:ext cx="8229600" cy="406493"/>
          </a:xfrm>
        </p:spPr>
        <p:txBody>
          <a:bodyPr/>
          <a:lstStyle/>
          <a:p>
            <a:pPr algn="ctr"/>
            <a:r>
              <a:rPr lang="en-US" dirty="0">
                <a:latin typeface="Times New Roman" panose="02020603050405020304" pitchFamily="18" charset="0"/>
                <a:cs typeface="Times New Roman" panose="02020603050405020304" pitchFamily="18" charset="0"/>
              </a:rPr>
              <a:t>Mathematical Representation of LBP</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91312593"/>
              </p:ext>
            </p:extLst>
          </p:nvPr>
        </p:nvGraphicFramePr>
        <p:xfrm>
          <a:off x="1805417" y="1574712"/>
          <a:ext cx="1593639" cy="1113190"/>
        </p:xfrm>
        <a:graphic>
          <a:graphicData uri="http://schemas.openxmlformats.org/drawingml/2006/table">
            <a:tbl>
              <a:tblPr firstRow="1" bandRow="1">
                <a:tableStyleId>{5940675A-B579-460E-94D1-54222C63F5DA}</a:tableStyleId>
              </a:tblPr>
              <a:tblGrid>
                <a:gridCol w="586408">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3175">
                  <a:extLst>
                    <a:ext uri="{9D8B030D-6E8A-4147-A177-3AD203B41FA5}">
                      <a16:colId xmlns:a16="http://schemas.microsoft.com/office/drawing/2014/main" val="20002"/>
                    </a:ext>
                  </a:extLst>
                </a:gridCol>
              </a:tblGrid>
              <a:tr h="371510">
                <a:tc>
                  <a:txBody>
                    <a:bodyPr/>
                    <a:lstStyle/>
                    <a:p>
                      <a:pPr algn="ctr"/>
                      <a:r>
                        <a:rPr lang="en-US" dirty="0">
                          <a:latin typeface="Times New Roman" panose="02020603050405020304" pitchFamily="18" charset="0"/>
                          <a:cs typeface="Times New Roman" panose="02020603050405020304" pitchFamily="18" charset="0"/>
                        </a:rPr>
                        <a:t>9i</a:t>
                      </a:r>
                      <a:r>
                        <a:rPr lang="en-US" baseline="-25000" dirty="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5i</a:t>
                      </a:r>
                      <a:r>
                        <a:rPr lang="en-US" baseline="-25000" dirty="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7i</a:t>
                      </a:r>
                      <a:r>
                        <a:rPr lang="en-US" baseline="-25000" dirty="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pPr algn="ctr"/>
                      <a:r>
                        <a:rPr lang="en-US" dirty="0">
                          <a:latin typeface="Times New Roman" panose="02020603050405020304" pitchFamily="18" charset="0"/>
                          <a:cs typeface="Times New Roman" panose="02020603050405020304" pitchFamily="18" charset="0"/>
                        </a:rPr>
                        <a:t>6i</a:t>
                      </a:r>
                      <a:r>
                        <a:rPr lang="en-US" baseline="-25000" dirty="0">
                          <a:latin typeface="Times New Roman" panose="02020603050405020304" pitchFamily="18" charset="0"/>
                          <a:cs typeface="Times New Roman" panose="02020603050405020304" pitchFamily="18" charset="0"/>
                        </a:rPr>
                        <a:t>7</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7i</a:t>
                      </a:r>
                      <a:r>
                        <a:rPr lang="en-US" baseline="-25000" dirty="0">
                          <a:latin typeface="Times New Roman" panose="02020603050405020304" pitchFamily="18" charset="0"/>
                          <a:cs typeface="Times New Roman" panose="02020603050405020304" pitchFamily="18" charset="0"/>
                        </a:rPr>
                        <a:t>c</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4i</a:t>
                      </a:r>
                      <a:r>
                        <a:rPr lang="en-US" baseline="-25000"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ctr"/>
                      <a:r>
                        <a:rPr lang="en-US" dirty="0">
                          <a:latin typeface="Times New Roman" panose="02020603050405020304" pitchFamily="18" charset="0"/>
                          <a:cs typeface="Times New Roman" panose="02020603050405020304" pitchFamily="18" charset="0"/>
                        </a:rPr>
                        <a:t>3i</a:t>
                      </a:r>
                      <a:r>
                        <a:rPr lang="en-US" baseline="-25000" dirty="0">
                          <a:latin typeface="Times New Roman" panose="02020603050405020304" pitchFamily="18" charset="0"/>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8i</a:t>
                      </a:r>
                      <a:r>
                        <a:rPr lang="en-US" baseline="-25000" dirty="0">
                          <a:latin typeface="Times New Roman" panose="02020603050405020304" pitchFamily="18" charset="0"/>
                          <a:cs typeface="Times New Roman" panose="02020603050405020304" pitchFamily="18" charset="0"/>
                        </a:rPr>
                        <a:t>5</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2i</a:t>
                      </a:r>
                      <a:r>
                        <a:rPr lang="en-US" baseline="-25000" dirty="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6" name="TextBox 5"/>
          <p:cNvSpPr txBox="1"/>
          <p:nvPr/>
        </p:nvSpPr>
        <p:spPr>
          <a:xfrm>
            <a:off x="2174920" y="2687902"/>
            <a:ext cx="1224136"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3x3 pixels</a:t>
            </a:r>
          </a:p>
        </p:txBody>
      </p:sp>
      <p:graphicFrame>
        <p:nvGraphicFramePr>
          <p:cNvPr id="7" name="Table 6"/>
          <p:cNvGraphicFramePr>
            <a:graphicFrameLocks noGrp="1"/>
          </p:cNvGraphicFramePr>
          <p:nvPr>
            <p:extLst>
              <p:ext uri="{D42A27DB-BD31-4B8C-83A1-F6EECF244321}">
                <p14:modId xmlns:p14="http://schemas.microsoft.com/office/powerpoint/2010/main" val="2071387598"/>
              </p:ext>
            </p:extLst>
          </p:nvPr>
        </p:nvGraphicFramePr>
        <p:xfrm>
          <a:off x="3872145" y="1534704"/>
          <a:ext cx="1440160" cy="1112520"/>
        </p:xfrm>
        <a:graphic>
          <a:graphicData uri="http://schemas.openxmlformats.org/drawingml/2006/table">
            <a:tbl>
              <a:tblPr firstRow="1" bandRow="1">
                <a:tableStyleId>{5940675A-B579-460E-94D1-54222C63F5DA}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1</a:t>
                      </a:r>
                    </a:p>
                  </a:txBody>
                  <a:tcPr/>
                </a:tc>
                <a:tc>
                  <a:txBody>
                    <a:bodyPr/>
                    <a:lstStyle/>
                    <a:p>
                      <a:pPr algn="ctr"/>
                      <a:r>
                        <a:rPr lang="en-US" dirty="0">
                          <a:latin typeface="Times New Roman" panose="02020603050405020304" pitchFamily="18" charset="0"/>
                          <a:cs typeface="Times New Roman" panose="02020603050405020304" pitchFamily="18" charset="0"/>
                        </a:rPr>
                        <a:t>0</a:t>
                      </a:r>
                    </a:p>
                  </a:txBody>
                  <a:tcPr/>
                </a:tc>
                <a:tc>
                  <a:txBody>
                    <a:bodyPr/>
                    <a:lstStyle/>
                    <a:p>
                      <a:pPr algn="ctr"/>
                      <a:r>
                        <a:rPr lang="en-US"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0000"/>
                  </a:ext>
                </a:extLst>
              </a:tr>
              <a:tr h="370840">
                <a:tc>
                  <a:txBody>
                    <a:bodyPr/>
                    <a:lstStyle/>
                    <a:p>
                      <a:pPr algn="ctr"/>
                      <a:r>
                        <a:rPr lang="en-US" dirty="0">
                          <a:latin typeface="Times New Roman" panose="02020603050405020304" pitchFamily="18" charset="0"/>
                          <a:cs typeface="Times New Roman" panose="02020603050405020304" pitchFamily="18" charset="0"/>
                        </a:rPr>
                        <a:t>0</a:t>
                      </a: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0001"/>
                  </a:ext>
                </a:extLst>
              </a:tr>
              <a:tr h="370840">
                <a:tc>
                  <a:txBody>
                    <a:bodyPr/>
                    <a:lstStyle/>
                    <a:p>
                      <a:pPr algn="ctr"/>
                      <a:r>
                        <a:rPr lang="en-US" dirty="0">
                          <a:latin typeface="Times New Roman" panose="02020603050405020304" pitchFamily="18" charset="0"/>
                          <a:cs typeface="Times New Roman" panose="02020603050405020304" pitchFamily="18" charset="0"/>
                        </a:rPr>
                        <a:t>0</a:t>
                      </a:r>
                    </a:p>
                  </a:txBody>
                  <a:tcPr/>
                </a:tc>
                <a:tc>
                  <a:txBody>
                    <a:bodyPr/>
                    <a:lstStyle/>
                    <a:p>
                      <a:pPr algn="ctr"/>
                      <a:r>
                        <a:rPr lang="en-US" dirty="0">
                          <a:latin typeface="Times New Roman" panose="02020603050405020304" pitchFamily="18" charset="0"/>
                          <a:cs typeface="Times New Roman" panose="02020603050405020304" pitchFamily="18" charset="0"/>
                        </a:rPr>
                        <a:t>1</a:t>
                      </a:r>
                    </a:p>
                  </a:txBody>
                  <a:tcPr/>
                </a:tc>
                <a:tc>
                  <a:txBody>
                    <a:bodyPr/>
                    <a:lstStyle/>
                    <a:p>
                      <a:pPr algn="ctr"/>
                      <a:r>
                        <a:rPr lang="en-US"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0002"/>
                  </a:ext>
                </a:extLst>
              </a:tr>
            </a:tbl>
          </a:graphicData>
        </a:graphic>
      </p:graphicFrame>
      <p:sp>
        <p:nvSpPr>
          <p:cNvPr id="8" name="TextBox 7"/>
          <p:cNvSpPr txBox="1"/>
          <p:nvPr/>
        </p:nvSpPr>
        <p:spPr>
          <a:xfrm>
            <a:off x="4001424" y="2647224"/>
            <a:ext cx="1584176"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Binary (10100100</a:t>
            </a:r>
            <a:r>
              <a:rPr lang="en-US" dirty="0"/>
              <a:t>)</a:t>
            </a:r>
            <a:r>
              <a:rPr lang="en-US" baseline="-25000" dirty="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513979142"/>
              </p:ext>
            </p:extLst>
          </p:nvPr>
        </p:nvGraphicFramePr>
        <p:xfrm>
          <a:off x="5959765" y="1548997"/>
          <a:ext cx="1515817" cy="1138905"/>
        </p:xfrm>
        <a:graphic>
          <a:graphicData uri="http://schemas.openxmlformats.org/drawingml/2006/table">
            <a:tbl>
              <a:tblPr firstRow="1" bandRow="1">
                <a:tableStyleId>{5940675A-B579-460E-94D1-54222C63F5DA}</a:tableStyleId>
              </a:tblPr>
              <a:tblGrid>
                <a:gridCol w="505272">
                  <a:extLst>
                    <a:ext uri="{9D8B030D-6E8A-4147-A177-3AD203B41FA5}">
                      <a16:colId xmlns:a16="http://schemas.microsoft.com/office/drawing/2014/main" val="20000"/>
                    </a:ext>
                  </a:extLst>
                </a:gridCol>
                <a:gridCol w="577454">
                  <a:extLst>
                    <a:ext uri="{9D8B030D-6E8A-4147-A177-3AD203B41FA5}">
                      <a16:colId xmlns:a16="http://schemas.microsoft.com/office/drawing/2014/main" val="20001"/>
                    </a:ext>
                  </a:extLst>
                </a:gridCol>
                <a:gridCol w="433091">
                  <a:extLst>
                    <a:ext uri="{9D8B030D-6E8A-4147-A177-3AD203B41FA5}">
                      <a16:colId xmlns:a16="http://schemas.microsoft.com/office/drawing/2014/main" val="20002"/>
                    </a:ext>
                  </a:extLst>
                </a:gridCol>
              </a:tblGrid>
              <a:tr h="379635">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9635">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164</a:t>
                      </a: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9635">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10" name="TextBox 9"/>
          <p:cNvSpPr txBox="1"/>
          <p:nvPr/>
        </p:nvSpPr>
        <p:spPr>
          <a:xfrm>
            <a:off x="6372200" y="2687902"/>
            <a:ext cx="136815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Decimal</a:t>
            </a:r>
          </a:p>
        </p:txBody>
      </p:sp>
      <p:cxnSp>
        <p:nvCxnSpPr>
          <p:cNvPr id="12" name="Straight Arrow Connector 11"/>
          <p:cNvCxnSpPr>
            <a:cxnSpLocks/>
            <a:endCxn id="7" idx="1"/>
          </p:cNvCxnSpPr>
          <p:nvPr/>
        </p:nvCxnSpPr>
        <p:spPr>
          <a:xfrm>
            <a:off x="3450441" y="2090964"/>
            <a:ext cx="421704"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cxnSpLocks/>
            <a:endCxn id="9" idx="1"/>
          </p:cNvCxnSpPr>
          <p:nvPr/>
        </p:nvCxnSpPr>
        <p:spPr>
          <a:xfrm flipV="1">
            <a:off x="5603374" y="2118449"/>
            <a:ext cx="356391" cy="131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E2B54B5-0F2E-45A7-9208-945AB5B90939}"/>
                  </a:ext>
                </a:extLst>
              </p:cNvPr>
              <p:cNvSpPr txBox="1"/>
              <p:nvPr/>
            </p:nvSpPr>
            <p:spPr>
              <a:xfrm>
                <a:off x="799997" y="3184914"/>
                <a:ext cx="7859216" cy="3607462"/>
              </a:xfrm>
              <a:prstGeom prst="rect">
                <a:avLst/>
              </a:prstGeom>
              <a:noFill/>
            </p:spPr>
            <p:txBody>
              <a:bodyPr wrap="square" rtlCol="0">
                <a:spAutoFit/>
              </a:bodyPr>
              <a:lstStyle/>
              <a:p>
                <a:pPr algn="just">
                  <a:lnSpc>
                    <a:spcPct val="150000"/>
                  </a:lnSpc>
                </a:pPr>
                <a:r>
                  <a:rPr lang="en-IN" dirty="0">
                    <a:solidFill>
                      <a:schemeClr val="tx1"/>
                    </a:solidFill>
                    <a:latin typeface="Times New Roman" panose="02020603050405020304" pitchFamily="18" charset="0"/>
                    <a:cs typeface="Times New Roman" panose="02020603050405020304" pitchFamily="18" charset="0"/>
                  </a:rPr>
                  <a:t>	</a:t>
                </a:r>
                <a:r>
                  <a:rPr lang="en-IN" b="1" dirty="0">
                    <a:solidFill>
                      <a:schemeClr val="tx1"/>
                    </a:solidFill>
                    <a:latin typeface="Times New Roman" panose="02020603050405020304" pitchFamily="18" charset="0"/>
                    <a:cs typeface="Times New Roman" panose="02020603050405020304" pitchFamily="18" charset="0"/>
                  </a:rPr>
                  <a:t>Mathematical Calculation for LBP</a:t>
                </a:r>
              </a:p>
              <a:p>
                <a:pPr algn="ctr">
                  <a:lnSpc>
                    <a:spcPct val="150000"/>
                  </a:lnSpc>
                </a:pPr>
                <a:r>
                  <a:rPr lang="en-IN" dirty="0">
                    <a:solidFill>
                      <a:schemeClr val="accent1"/>
                    </a:solidFill>
                    <a:latin typeface="Times New Roman" panose="02020603050405020304" pitchFamily="18" charset="0"/>
                    <a:cs typeface="Times New Roman" panose="02020603050405020304" pitchFamily="18" charset="0"/>
                  </a:rPr>
                  <a:t>LBP=</a:t>
                </a:r>
                <a14:m>
                  <m:oMath xmlns:m="http://schemas.openxmlformats.org/officeDocument/2006/math">
                    <m:nary>
                      <m:naryPr>
                        <m:chr m:val="∑"/>
                        <m:ctrlPr>
                          <a:rPr lang="en-IN" i="1" smtClean="0">
                            <a:solidFill>
                              <a:schemeClr val="accent1"/>
                            </a:solidFill>
                            <a:latin typeface="Cambria Math" panose="02040503050406030204" pitchFamily="18" charset="0"/>
                            <a:cs typeface="Times New Roman" panose="02020603050405020304" pitchFamily="18" charset="0"/>
                          </a:rPr>
                        </m:ctrlPr>
                      </m:naryPr>
                      <m:sub>
                        <m:r>
                          <m:rPr>
                            <m:brk m:alnAt="23"/>
                          </m:rPr>
                          <a:rPr lang="en-IN" b="0" i="1" smtClean="0">
                            <a:solidFill>
                              <a:schemeClr val="accent1"/>
                            </a:solidFill>
                            <a:latin typeface="Cambria Math" panose="02040503050406030204" pitchFamily="18" charset="0"/>
                            <a:cs typeface="Times New Roman" panose="02020603050405020304" pitchFamily="18" charset="0"/>
                          </a:rPr>
                          <m:t>𝑛</m:t>
                        </m:r>
                        <m:r>
                          <a:rPr lang="en-IN" b="0" i="1" smtClean="0">
                            <a:solidFill>
                              <a:schemeClr val="accent1"/>
                            </a:solidFill>
                            <a:latin typeface="Cambria Math" panose="02040503050406030204" pitchFamily="18" charset="0"/>
                            <a:cs typeface="Times New Roman" panose="02020603050405020304" pitchFamily="18" charset="0"/>
                          </a:rPr>
                          <m:t>=0</m:t>
                        </m:r>
                      </m:sub>
                      <m:sup>
                        <m:r>
                          <a:rPr lang="en-IN" b="0" i="1" smtClean="0">
                            <a:solidFill>
                              <a:schemeClr val="accent1"/>
                            </a:solidFill>
                            <a:latin typeface="Cambria Math" panose="02040503050406030204" pitchFamily="18" charset="0"/>
                            <a:cs typeface="Times New Roman" panose="02020603050405020304" pitchFamily="18" charset="0"/>
                          </a:rPr>
                          <m:t>7</m:t>
                        </m:r>
                      </m:sup>
                      <m:e>
                        <m:r>
                          <a:rPr lang="en-IN" b="0" i="1" smtClean="0">
                            <a:solidFill>
                              <a:schemeClr val="accent1"/>
                            </a:solidFill>
                            <a:latin typeface="Cambria Math" panose="02040503050406030204" pitchFamily="18" charset="0"/>
                            <a:cs typeface="Times New Roman" panose="02020603050405020304" pitchFamily="18" charset="0"/>
                          </a:rPr>
                          <m:t>𝑠</m:t>
                        </m:r>
                        <m:d>
                          <m:dPr>
                            <m:ctrlPr>
                              <a:rPr lang="en-IN" b="0" i="1" smtClean="0">
                                <a:solidFill>
                                  <a:schemeClr val="accent1"/>
                                </a:solidFill>
                                <a:latin typeface="Cambria Math" panose="02040503050406030204" pitchFamily="18" charset="0"/>
                                <a:cs typeface="Times New Roman" panose="02020603050405020304" pitchFamily="18" charset="0"/>
                              </a:rPr>
                            </m:ctrlPr>
                          </m:dPr>
                          <m:e>
                            <m:sSub>
                              <m:sSubPr>
                                <m:ctrlPr>
                                  <a:rPr lang="en-IN" b="0" i="1" smtClean="0">
                                    <a:solidFill>
                                      <a:schemeClr val="accent1"/>
                                    </a:solidFill>
                                    <a:latin typeface="Cambria Math" panose="02040503050406030204" pitchFamily="18" charset="0"/>
                                    <a:cs typeface="Times New Roman" panose="02020603050405020304" pitchFamily="18" charset="0"/>
                                  </a:rPr>
                                </m:ctrlPr>
                              </m:sSubPr>
                              <m:e>
                                <m:r>
                                  <a:rPr lang="en-IN" b="0" i="1" smtClean="0">
                                    <a:solidFill>
                                      <a:schemeClr val="accent1"/>
                                    </a:solidFill>
                                    <a:latin typeface="Cambria Math" panose="02040503050406030204" pitchFamily="18" charset="0"/>
                                    <a:cs typeface="Times New Roman" panose="02020603050405020304" pitchFamily="18" charset="0"/>
                                  </a:rPr>
                                  <m:t>𝑖</m:t>
                                </m:r>
                              </m:e>
                              <m:sub>
                                <m:r>
                                  <a:rPr lang="en-IN" b="0" i="1" smtClean="0">
                                    <a:solidFill>
                                      <a:schemeClr val="accent1"/>
                                    </a:solidFill>
                                    <a:latin typeface="Cambria Math" panose="02040503050406030204" pitchFamily="18" charset="0"/>
                                    <a:cs typeface="Times New Roman" panose="02020603050405020304" pitchFamily="18" charset="0"/>
                                  </a:rPr>
                                  <m:t>𝑛</m:t>
                                </m:r>
                              </m:sub>
                            </m:sSub>
                            <m:r>
                              <a:rPr lang="en-IN" b="0" i="1" smtClean="0">
                                <a:solidFill>
                                  <a:schemeClr val="accent1"/>
                                </a:solidFill>
                                <a:latin typeface="Cambria Math" panose="02040503050406030204" pitchFamily="18" charset="0"/>
                                <a:cs typeface="Times New Roman" panose="02020603050405020304" pitchFamily="18" charset="0"/>
                              </a:rPr>
                              <m:t>−</m:t>
                            </m:r>
                            <m:sSub>
                              <m:sSubPr>
                                <m:ctrlPr>
                                  <a:rPr lang="en-IN" b="0" i="1" smtClean="0">
                                    <a:solidFill>
                                      <a:schemeClr val="accent1"/>
                                    </a:solidFill>
                                    <a:latin typeface="Cambria Math" panose="02040503050406030204" pitchFamily="18" charset="0"/>
                                    <a:cs typeface="Times New Roman" panose="02020603050405020304" pitchFamily="18" charset="0"/>
                                  </a:rPr>
                                </m:ctrlPr>
                              </m:sSubPr>
                              <m:e>
                                <m:r>
                                  <a:rPr lang="en-IN" b="0" i="1" smtClean="0">
                                    <a:solidFill>
                                      <a:schemeClr val="accent1"/>
                                    </a:solidFill>
                                    <a:latin typeface="Cambria Math" panose="02040503050406030204" pitchFamily="18" charset="0"/>
                                    <a:cs typeface="Times New Roman" panose="02020603050405020304" pitchFamily="18" charset="0"/>
                                  </a:rPr>
                                  <m:t>𝑖</m:t>
                                </m:r>
                              </m:e>
                              <m:sub>
                                <m:r>
                                  <a:rPr lang="en-IN" b="0" i="1" smtClean="0">
                                    <a:solidFill>
                                      <a:schemeClr val="accent1"/>
                                    </a:solidFill>
                                    <a:latin typeface="Cambria Math" panose="02040503050406030204" pitchFamily="18" charset="0"/>
                                    <a:cs typeface="Times New Roman" panose="02020603050405020304" pitchFamily="18" charset="0"/>
                                  </a:rPr>
                                  <m:t>𝑐</m:t>
                                </m:r>
                              </m:sub>
                            </m:sSub>
                          </m:e>
                        </m:d>
                        <m:sSup>
                          <m:sSupPr>
                            <m:ctrlPr>
                              <a:rPr lang="en-IN" b="0" i="1" smtClean="0">
                                <a:solidFill>
                                  <a:schemeClr val="accent1"/>
                                </a:solidFill>
                                <a:latin typeface="Cambria Math" panose="02040503050406030204" pitchFamily="18" charset="0"/>
                                <a:cs typeface="Times New Roman" panose="02020603050405020304" pitchFamily="18" charset="0"/>
                              </a:rPr>
                            </m:ctrlPr>
                          </m:sSupPr>
                          <m:e>
                            <m:r>
                              <a:rPr lang="en-IN" b="0" i="1" smtClean="0">
                                <a:solidFill>
                                  <a:schemeClr val="accent1"/>
                                </a:solidFill>
                                <a:latin typeface="Cambria Math" panose="02040503050406030204" pitchFamily="18" charset="0"/>
                                <a:cs typeface="Times New Roman" panose="02020603050405020304" pitchFamily="18" charset="0"/>
                              </a:rPr>
                              <m:t>2</m:t>
                            </m:r>
                          </m:e>
                          <m:sup>
                            <m:r>
                              <a:rPr lang="en-IN" b="0" i="1" smtClean="0">
                                <a:solidFill>
                                  <a:schemeClr val="accent1"/>
                                </a:solidFill>
                                <a:latin typeface="Cambria Math" panose="02040503050406030204" pitchFamily="18" charset="0"/>
                                <a:cs typeface="Times New Roman" panose="02020603050405020304" pitchFamily="18" charset="0"/>
                              </a:rPr>
                              <m:t>𝑛</m:t>
                            </m:r>
                          </m:sup>
                        </m:sSup>
                      </m:e>
                    </m:nary>
                  </m:oMath>
                </a14:m>
                <a:endParaRPr lang="en-IN"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			i</a:t>
                </a:r>
                <a:r>
                  <a:rPr lang="en-IN" baseline="-25000" dirty="0">
                    <a:latin typeface="Times New Roman" panose="02020603050405020304" pitchFamily="18" charset="0"/>
                    <a:cs typeface="Times New Roman" panose="02020603050405020304" pitchFamily="18" charset="0"/>
                  </a:rPr>
                  <a:t>n </a:t>
                </a:r>
                <a:r>
                  <a:rPr lang="en-IN" dirty="0">
                    <a:latin typeface="Times New Roman" panose="02020603050405020304" pitchFamily="18" charset="0"/>
                    <a:cs typeface="Times New Roman" panose="02020603050405020304" pitchFamily="18" charset="0"/>
                  </a:rPr>
                  <a:t>= Neighbour pixel</a:t>
                </a:r>
              </a:p>
              <a:p>
                <a:pPr algn="just">
                  <a:lnSpc>
                    <a:spcPct val="150000"/>
                  </a:lnSpc>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a:t>
                </a:r>
                <a:r>
                  <a:rPr lang="en-IN" baseline="-25000" dirty="0" err="1">
                    <a:latin typeface="Times New Roman" panose="02020603050405020304" pitchFamily="18" charset="0"/>
                    <a:cs typeface="Times New Roman" panose="02020603050405020304" pitchFamily="18" charset="0"/>
                  </a:rPr>
                  <a:t>c</a:t>
                </a:r>
                <a:r>
                  <a:rPr lang="en-IN" dirty="0">
                    <a:latin typeface="Times New Roman" panose="02020603050405020304" pitchFamily="18" charset="0"/>
                    <a:cs typeface="Times New Roman" panose="02020603050405020304" pitchFamily="18" charset="0"/>
                  </a:rPr>
                  <a:t>= Centre pixel</a:t>
                </a:r>
              </a:p>
              <a:p>
                <a:pPr algn="just">
                  <a:lnSpc>
                    <a:spcPct val="150000"/>
                  </a:lnSpc>
                </a:pPr>
                <a:r>
                  <a:rPr lang="en-IN" dirty="0">
                    <a:latin typeface="Times New Roman" panose="02020603050405020304" pitchFamily="18" charset="0"/>
                    <a:cs typeface="Times New Roman" panose="02020603050405020304" pitchFamily="18" charset="0"/>
                  </a:rPr>
                  <a:t>		S(i</a:t>
                </a:r>
                <a:r>
                  <a:rPr lang="en-IN" baseline="-25000" dirty="0">
                    <a:latin typeface="Times New Roman" panose="02020603050405020304" pitchFamily="18" charset="0"/>
                    <a:cs typeface="Times New Roman" panose="02020603050405020304" pitchFamily="18" charset="0"/>
                  </a:rPr>
                  <a:t>0</a:t>
                </a:r>
                <a:r>
                  <a:rPr lang="en-IN" dirty="0">
                    <a:latin typeface="Times New Roman" panose="02020603050405020304" pitchFamily="18" charset="0"/>
                    <a:cs typeface="Times New Roman" panose="02020603050405020304" pitchFamily="18" charset="0"/>
                  </a:rPr>
                  <a:t>-i</a:t>
                </a:r>
                <a:r>
                  <a:rPr lang="en-IN" baseline="-25000" dirty="0">
                    <a:latin typeface="Times New Roman" panose="02020603050405020304" pitchFamily="18" charset="0"/>
                    <a:cs typeface="Times New Roman" panose="02020603050405020304" pitchFamily="18" charset="0"/>
                  </a:rPr>
                  <a:t>c</a:t>
                </a:r>
                <a:r>
                  <a:rPr lang="en-IN" dirty="0">
                    <a:latin typeface="Times New Roman" panose="02020603050405020304" pitchFamily="18" charset="0"/>
                    <a:cs typeface="Times New Roman" panose="02020603050405020304" pitchFamily="18" charset="0"/>
                  </a:rPr>
                  <a:t>)2</a:t>
                </a:r>
                <a:r>
                  <a:rPr lang="en-IN" baseline="30000" dirty="0">
                    <a:latin typeface="Times New Roman" panose="02020603050405020304" pitchFamily="18" charset="0"/>
                    <a:cs typeface="Times New Roman" panose="02020603050405020304" pitchFamily="18" charset="0"/>
                  </a:rPr>
                  <a:t>n</a:t>
                </a:r>
                <a:r>
                  <a:rPr lang="en-IN" dirty="0">
                    <a:latin typeface="Times New Roman" panose="02020603050405020304" pitchFamily="18" charset="0"/>
                    <a:cs typeface="Times New Roman" panose="02020603050405020304" pitchFamily="18" charset="0"/>
                  </a:rPr>
                  <a:t> = S(9-7)2</a:t>
                </a:r>
                <a:r>
                  <a:rPr lang="en-IN" baseline="30000" dirty="0">
                    <a:latin typeface="Times New Roman" panose="02020603050405020304" pitchFamily="18" charset="0"/>
                    <a:cs typeface="Times New Roman" panose="02020603050405020304" pitchFamily="18" charset="0"/>
                  </a:rPr>
                  <a:t>0   </a:t>
                </a:r>
                <a:r>
                  <a:rPr lang="en-IN" dirty="0">
                    <a:latin typeface="Times New Roman" panose="02020603050405020304" pitchFamily="18" charset="0"/>
                    <a:cs typeface="Times New Roman" panose="02020603050405020304" pitchFamily="18" charset="0"/>
                  </a:rPr>
                  <a:t>    ;     S(i</a:t>
                </a:r>
                <a:r>
                  <a:rPr lang="en-IN" baseline="-25000" dirty="0">
                    <a:latin typeface="Times New Roman" panose="02020603050405020304" pitchFamily="18" charset="0"/>
                    <a:cs typeface="Times New Roman" panose="02020603050405020304" pitchFamily="18" charset="0"/>
                  </a:rPr>
                  <a:t>3</a:t>
                </a:r>
                <a:r>
                  <a:rPr lang="en-IN" dirty="0">
                    <a:latin typeface="Times New Roman" panose="02020603050405020304" pitchFamily="18" charset="0"/>
                    <a:cs typeface="Times New Roman" panose="02020603050405020304" pitchFamily="18" charset="0"/>
                  </a:rPr>
                  <a:t>-i</a:t>
                </a:r>
                <a:r>
                  <a:rPr lang="en-IN" baseline="-25000" dirty="0">
                    <a:latin typeface="Times New Roman" panose="02020603050405020304" pitchFamily="18" charset="0"/>
                    <a:cs typeface="Times New Roman" panose="02020603050405020304" pitchFamily="18" charset="0"/>
                  </a:rPr>
                  <a:t>c</a:t>
                </a:r>
                <a:r>
                  <a:rPr lang="en-IN" dirty="0">
                    <a:latin typeface="Times New Roman" panose="02020603050405020304" pitchFamily="18" charset="0"/>
                    <a:cs typeface="Times New Roman" panose="02020603050405020304" pitchFamily="18" charset="0"/>
                  </a:rPr>
                  <a:t>)2</a:t>
                </a:r>
                <a:r>
                  <a:rPr lang="en-IN" baseline="30000" dirty="0">
                    <a:latin typeface="Times New Roman" panose="02020603050405020304" pitchFamily="18" charset="0"/>
                    <a:cs typeface="Times New Roman" panose="02020603050405020304" pitchFamily="18" charset="0"/>
                  </a:rPr>
                  <a:t>n</a:t>
                </a:r>
                <a:r>
                  <a:rPr lang="en-IN" dirty="0">
                    <a:latin typeface="Times New Roman" panose="02020603050405020304" pitchFamily="18" charset="0"/>
                    <a:cs typeface="Times New Roman" panose="02020603050405020304" pitchFamily="18" charset="0"/>
                  </a:rPr>
                  <a:t> = S(4-7)2</a:t>
                </a:r>
                <a:r>
                  <a:rPr lang="en-IN" baseline="30000" dirty="0">
                    <a:latin typeface="Times New Roman" panose="02020603050405020304" pitchFamily="18" charset="0"/>
                    <a:cs typeface="Times New Roman" panose="02020603050405020304" pitchFamily="18" charset="0"/>
                  </a:rPr>
                  <a:t>3</a:t>
                </a:r>
              </a:p>
              <a:p>
                <a:pPr algn="just">
                  <a:lnSpc>
                    <a:spcPct val="150000"/>
                  </a:lnSpc>
                </a:pPr>
                <a:r>
                  <a:rPr lang="en-IN" baseline="3000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=2&gt;0		            = -28&lt;0</a:t>
                </a:r>
              </a:p>
              <a:p>
                <a:pPr algn="just">
                  <a:lnSpc>
                    <a:spcPct val="150000"/>
                  </a:lnSpc>
                </a:pPr>
                <a:r>
                  <a:rPr lang="en-IN" dirty="0">
                    <a:latin typeface="Times New Roman" panose="02020603050405020304" pitchFamily="18" charset="0"/>
                    <a:cs typeface="Times New Roman" panose="02020603050405020304" pitchFamily="18" charset="0"/>
                  </a:rPr>
                  <a:t>			=1		            =0</a:t>
                </a:r>
              </a:p>
              <a:p>
                <a:pPr algn="just">
                  <a:lnSpc>
                    <a:spcPct val="150000"/>
                  </a:lnSpc>
                </a:pPr>
                <a:r>
                  <a:rPr lang="en-IN" dirty="0">
                    <a:latin typeface="Times New Roman" panose="02020603050405020304" pitchFamily="18" charset="0"/>
                    <a:cs typeface="Times New Roman" panose="02020603050405020304" pitchFamily="18" charset="0"/>
                  </a:rPr>
                  <a:t>		Similarly for the other values calculate the binary value</a:t>
                </a:r>
              </a:p>
              <a:p>
                <a:pPr algn="just"/>
                <a:r>
                  <a:rPr lang="en-IN" baseline="30000" dirty="0"/>
                  <a:t>	</a:t>
                </a:r>
              </a:p>
            </p:txBody>
          </p:sp>
        </mc:Choice>
        <mc:Fallback xmlns="">
          <p:sp>
            <p:nvSpPr>
              <p:cNvPr id="3" name="TextBox 2">
                <a:extLst>
                  <a:ext uri="{FF2B5EF4-FFF2-40B4-BE49-F238E27FC236}">
                    <a16:creationId xmlns:a16="http://schemas.microsoft.com/office/drawing/2014/main" id="{7E2B54B5-0F2E-45A7-9208-945AB5B90939}"/>
                  </a:ext>
                </a:extLst>
              </p:cNvPr>
              <p:cNvSpPr txBox="1">
                <a:spLocks noRot="1" noChangeAspect="1" noMove="1" noResize="1" noEditPoints="1" noAdjustHandles="1" noChangeArrowheads="1" noChangeShapeType="1" noTextEdit="1"/>
              </p:cNvSpPr>
              <p:nvPr/>
            </p:nvSpPr>
            <p:spPr>
              <a:xfrm>
                <a:off x="799997" y="3184914"/>
                <a:ext cx="7859216" cy="3607462"/>
              </a:xfrm>
              <a:prstGeom prst="rect">
                <a:avLst/>
              </a:prstGeom>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9382973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7503</TotalTime>
  <Words>764</Words>
  <Application>Microsoft Office PowerPoint</Application>
  <PresentationFormat>On-screen Show (4:3)</PresentationFormat>
  <Paragraphs>220</Paragraphs>
  <Slides>18</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18</vt:i4>
      </vt:variant>
    </vt:vector>
  </HeadingPairs>
  <TitlesOfParts>
    <vt:vector size="28" baseType="lpstr">
      <vt:lpstr>Arial</vt:lpstr>
      <vt:lpstr>Book Antiqua</vt:lpstr>
      <vt:lpstr>Calibri</vt:lpstr>
      <vt:lpstr>Cambria Math</vt:lpstr>
      <vt:lpstr>Times New Roman</vt:lpstr>
      <vt:lpstr>Wingdings</vt:lpstr>
      <vt:lpstr>Wingdings 2</vt:lpstr>
      <vt:lpstr>Flow</vt:lpstr>
      <vt:lpstr>1_Custom Design</vt:lpstr>
      <vt:lpstr>Custom Design</vt:lpstr>
      <vt:lpstr>PowerPoint Presentation</vt:lpstr>
      <vt:lpstr>Introduction</vt:lpstr>
      <vt:lpstr>AUTOMATIC TOILET FLUSHERS</vt:lpstr>
      <vt:lpstr>FOUR KEY PARTS OF AUTOMATIC TOILET FLUSHER</vt:lpstr>
      <vt:lpstr>HOW DO AUTOMATIC FLUSH TOILETS WORK</vt:lpstr>
      <vt:lpstr>Existing Models</vt:lpstr>
      <vt:lpstr>Sample Images from the database</vt:lpstr>
      <vt:lpstr>Local Binary Pattern(LBP)</vt:lpstr>
      <vt:lpstr>Mathematical Representation of LBP</vt:lpstr>
      <vt:lpstr>PowerPoint Presentation</vt:lpstr>
      <vt:lpstr>Local Binary Pattern(LBP)</vt:lpstr>
      <vt:lpstr>Ctd…</vt:lpstr>
      <vt:lpstr>Ctd…</vt:lpstr>
      <vt:lpstr>PowerPoint Presentation</vt:lpstr>
      <vt:lpstr>Results</vt:lpstr>
      <vt:lpstr>Work Plan</vt:lpstr>
      <vt:lpstr>References</vt:lpstr>
      <vt:lpstr>PowerPoint Presentation</vt:lpstr>
    </vt:vector>
  </TitlesOfParts>
  <Company>KVITT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Staff</dc:creator>
  <cp:lastModifiedBy>DEEPIKA S</cp:lastModifiedBy>
  <cp:revision>801</cp:revision>
  <dcterms:created xsi:type="dcterms:W3CDTF">2013-12-25T07:56:38Z</dcterms:created>
  <dcterms:modified xsi:type="dcterms:W3CDTF">2024-10-24T10:55:56Z</dcterms:modified>
</cp:coreProperties>
</file>