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6"/>
  </p:notesMasterIdLst>
  <p:sldIdLst>
    <p:sldId id="256" r:id="rId2"/>
    <p:sldId id="351" r:id="rId3"/>
    <p:sldId id="343" r:id="rId4"/>
    <p:sldId id="261" r:id="rId5"/>
    <p:sldId id="350" r:id="rId6"/>
    <p:sldId id="346" r:id="rId7"/>
    <p:sldId id="347" r:id="rId8"/>
    <p:sldId id="354" r:id="rId9"/>
    <p:sldId id="355" r:id="rId10"/>
    <p:sldId id="312" r:id="rId11"/>
    <p:sldId id="348" r:id="rId12"/>
    <p:sldId id="349" r:id="rId13"/>
    <p:sldId id="356" r:id="rId14"/>
    <p:sldId id="357" r:id="rId15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7"/>
    </p:embeddedFon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IBM Plex Sans Medium" panose="020B050305020300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8BA06-423F-4695-817B-67DA448164C1}">
  <a:tblStyle styleId="{3EF8BA06-423F-4695-817B-67DA448164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0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8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71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7fc7cce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7fc7cce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74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52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46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06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173cd25692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173cd25692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8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98" r:id="rId5"/>
    <p:sldLayoutId id="2147483699" r:id="rId6"/>
    <p:sldLayoutId id="2147483700" r:id="rId7"/>
    <p:sldLayoutId id="214748370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75966" y="458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954800" y="1859974"/>
            <a:ext cx="3329508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WIRELESS</a:t>
            </a:r>
            <a:br>
              <a:rPr lang="en" sz="4800" dirty="0"/>
            </a:br>
            <a:r>
              <a:rPr lang="en" sz="4800" dirty="0"/>
              <a:t>DIGITAL</a:t>
            </a:r>
            <a:br>
              <a:rPr lang="en" sz="4800" dirty="0"/>
            </a:br>
            <a:r>
              <a:rPr lang="en" sz="4800" dirty="0"/>
              <a:t>CIRCULAR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C3C536-B761-A1F7-8E23-0D547FA6D380}"/>
              </a:ext>
            </a:extLst>
          </p:cNvPr>
          <p:cNvSpPr txBox="1"/>
          <p:nvPr/>
        </p:nvSpPr>
        <p:spPr>
          <a:xfrm>
            <a:off x="5045133" y="3486185"/>
            <a:ext cx="4575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M</a:t>
            </a:r>
            <a:br>
              <a:rPr lang="e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VIKASH A</a:t>
            </a:r>
            <a:br>
              <a:rPr lang="e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MUKILESH J 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117"/>
          <p:cNvSpPr txBox="1">
            <a:spLocks noGrp="1"/>
          </p:cNvSpPr>
          <p:nvPr>
            <p:ph type="title"/>
          </p:nvPr>
        </p:nvSpPr>
        <p:spPr>
          <a:xfrm>
            <a:off x="795083" y="277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COMPARATIVE STUDY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826" name="Google Shape;3826;p117"/>
          <p:cNvGraphicFramePr/>
          <p:nvPr>
            <p:extLst>
              <p:ext uri="{D42A27DB-BD31-4B8C-83A1-F6EECF244321}">
                <p14:modId xmlns:p14="http://schemas.microsoft.com/office/powerpoint/2010/main" val="4053249046"/>
              </p:ext>
            </p:extLst>
          </p:nvPr>
        </p:nvGraphicFramePr>
        <p:xfrm>
          <a:off x="607529" y="1228784"/>
          <a:ext cx="8079108" cy="3636853"/>
        </p:xfrm>
        <a:graphic>
          <a:graphicData uri="http://schemas.openxmlformats.org/drawingml/2006/table">
            <a:tbl>
              <a:tblPr>
                <a:noFill/>
                <a:tableStyleId>{3EF8BA06-423F-4695-817B-67DA448164C1}</a:tableStyleId>
              </a:tblPr>
              <a:tblGrid>
                <a:gridCol w="280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3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OPERATION</a:t>
                      </a:r>
                      <a:endParaRPr sz="1800" b="1" dirty="0">
                        <a:solidFill>
                          <a:schemeClr val="bg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MANUAL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CIRCULAR</a:t>
                      </a:r>
                      <a:endParaRPr sz="18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WIRELESS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CIRCULAR</a:t>
                      </a:r>
                      <a:endParaRPr sz="18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 to covert mail into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ircular/message</a:t>
                      </a:r>
                      <a:endParaRPr sz="16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1 - 2 mins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30 – 60 sec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 to convert the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ircular/message to voice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10 - 15 mins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5 – 10 sec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 to reach the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</a:t>
                      </a:r>
                      <a:r>
                        <a:rPr lang="en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eceivers/speakers</a:t>
                      </a:r>
                      <a:endParaRPr sz="16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20 – 30 mins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10- 20 sec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Total(approx..)time</a:t>
                      </a:r>
                      <a:endParaRPr sz="1600" b="1" dirty="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30 – 40 mins 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IBM Plex Sans Medium"/>
                          <a:ea typeface="IBM Plex Sans Medium"/>
                          <a:cs typeface="IBM Plex Sans Medium"/>
                          <a:sym typeface="IBM Plex Sans Medium"/>
                        </a:rPr>
                        <a:t>45 – 90 sec</a:t>
                      </a:r>
                      <a:endParaRPr dirty="0">
                        <a:solidFill>
                          <a:schemeClr val="lt1"/>
                        </a:solidFill>
                        <a:latin typeface="IBM Plex Sans Medium"/>
                        <a:ea typeface="IBM Plex Sans Medium"/>
                        <a:cs typeface="IBM Plex Sans Medium"/>
                        <a:sym typeface="IBM Plex Sans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3799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98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3508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OUTPUT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D2ADA-9DF9-2A69-1143-0AE92E5C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06" y="1145213"/>
            <a:ext cx="1874682" cy="304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9FB77-9A7B-1427-4490-F58F1DD1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230" y="1145213"/>
            <a:ext cx="4402052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3508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APPLICATION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E39FC-D203-64DA-3DE2-A35AA31654BE}"/>
              </a:ext>
            </a:extLst>
          </p:cNvPr>
          <p:cNvSpPr txBox="1"/>
          <p:nvPr/>
        </p:nvSpPr>
        <p:spPr>
          <a:xfrm>
            <a:off x="601785" y="1516185"/>
            <a:ext cx="42498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Circular Distribution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and safety information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management system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selecting class</a:t>
            </a:r>
          </a:p>
        </p:txBody>
      </p:sp>
    </p:spTree>
    <p:extLst>
      <p:ext uri="{BB962C8B-B14F-4D97-AF65-F5344CB8AC3E}">
        <p14:creationId xmlns:p14="http://schemas.microsoft.com/office/powerpoint/2010/main" val="312096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2912743" y="220178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2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825845" y="24919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Arial Black" panose="020B0A04020102020204" pitchFamily="34" charset="0"/>
              </a:rPr>
              <a:t>QUESTIONS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4C888-D380-8C5F-7470-B5E57EF4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73" y="490536"/>
            <a:ext cx="55435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230118" y="5334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PROBLEM STATEMENT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813A6-6490-0D2B-10CA-D7DE641E0309}"/>
              </a:ext>
            </a:extLst>
          </p:cNvPr>
          <p:cNvSpPr txBox="1"/>
          <p:nvPr/>
        </p:nvSpPr>
        <p:spPr>
          <a:xfrm>
            <a:off x="230118" y="1963805"/>
            <a:ext cx="6216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smart circular system for educational institutions that allows speakers to upload content to a Telegram bot and have it read aloud in specified classrooms using Raspberry Pi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71A58-9EE2-E3FF-60FD-132D4D0E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63" y="965808"/>
            <a:ext cx="2697437" cy="27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3;p63">
            <a:extLst>
              <a:ext uri="{FF2B5EF4-FFF2-40B4-BE49-F238E27FC236}">
                <a16:creationId xmlns:a16="http://schemas.microsoft.com/office/drawing/2014/main" id="{8DCBEB0E-E6CB-9D12-9143-7FC865406788}"/>
              </a:ext>
            </a:extLst>
          </p:cNvPr>
          <p:cNvGrpSpPr/>
          <p:nvPr/>
        </p:nvGrpSpPr>
        <p:grpSpPr>
          <a:xfrm rot="10800000" flipH="1">
            <a:off x="6545004" y="417851"/>
            <a:ext cx="2598996" cy="484774"/>
            <a:chOff x="1298650" y="3255600"/>
            <a:chExt cx="3427850" cy="639375"/>
          </a:xfrm>
        </p:grpSpPr>
        <p:sp>
          <p:nvSpPr>
            <p:cNvPr id="6" name="Google Shape;644;p63">
              <a:extLst>
                <a:ext uri="{FF2B5EF4-FFF2-40B4-BE49-F238E27FC236}">
                  <a16:creationId xmlns:a16="http://schemas.microsoft.com/office/drawing/2014/main" id="{AF9A2FD2-B312-F3BA-0700-F7B383DEB73E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5;p63">
              <a:extLst>
                <a:ext uri="{FF2B5EF4-FFF2-40B4-BE49-F238E27FC236}">
                  <a16:creationId xmlns:a16="http://schemas.microsoft.com/office/drawing/2014/main" id="{13B3D6FB-4721-B262-7C83-A472E2B8245C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43;p63">
            <a:extLst>
              <a:ext uri="{FF2B5EF4-FFF2-40B4-BE49-F238E27FC236}">
                <a16:creationId xmlns:a16="http://schemas.microsoft.com/office/drawing/2014/main" id="{2D18CF9A-B270-B2CB-E8CF-1CE248DEFCD3}"/>
              </a:ext>
            </a:extLst>
          </p:cNvPr>
          <p:cNvGrpSpPr/>
          <p:nvPr/>
        </p:nvGrpSpPr>
        <p:grpSpPr>
          <a:xfrm>
            <a:off x="6545004" y="4268736"/>
            <a:ext cx="2653704" cy="484774"/>
            <a:chOff x="1298650" y="3255600"/>
            <a:chExt cx="3427850" cy="639375"/>
          </a:xfrm>
        </p:grpSpPr>
        <p:sp>
          <p:nvSpPr>
            <p:cNvPr id="9" name="Google Shape;644;p63">
              <a:extLst>
                <a:ext uri="{FF2B5EF4-FFF2-40B4-BE49-F238E27FC236}">
                  <a16:creationId xmlns:a16="http://schemas.microsoft.com/office/drawing/2014/main" id="{A1CA035A-19A5-9C6D-5D24-410EEB9C6AB1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63">
              <a:extLst>
                <a:ext uri="{FF2B5EF4-FFF2-40B4-BE49-F238E27FC236}">
                  <a16:creationId xmlns:a16="http://schemas.microsoft.com/office/drawing/2014/main" id="{4E87EF10-78D0-1E3A-8DC2-E1A8C021E148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765F6E-F1CB-F660-3D86-0C410A5E2AE8}"/>
              </a:ext>
            </a:extLst>
          </p:cNvPr>
          <p:cNvSpPr txBox="1"/>
          <p:nvPr/>
        </p:nvSpPr>
        <p:spPr>
          <a:xfrm>
            <a:off x="375138" y="571053"/>
            <a:ext cx="433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EXISTING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1245D-201C-8068-C57A-C94EF6BF6D4A}"/>
              </a:ext>
            </a:extLst>
          </p:cNvPr>
          <p:cNvSpPr txBox="1"/>
          <p:nvPr/>
        </p:nvSpPr>
        <p:spPr>
          <a:xfrm>
            <a:off x="195269" y="2016857"/>
            <a:ext cx="5611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institution information is passed in the way of text which needs to be carried out by a person and there is a need for a verification sign from the respective authorities to ensure that the information has been passed.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E7911DF-74AB-F958-A112-5752D693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100000" pressure="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1" y="1795845"/>
            <a:ext cx="3257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1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66"/>
          <p:cNvGrpSpPr/>
          <p:nvPr/>
        </p:nvGrpSpPr>
        <p:grpSpPr>
          <a:xfrm rot="10800000">
            <a:off x="7537648" y="425249"/>
            <a:ext cx="1606352" cy="273605"/>
            <a:chOff x="198225" y="4390550"/>
            <a:chExt cx="3765075" cy="484600"/>
          </a:xfrm>
        </p:grpSpPr>
        <p:sp>
          <p:nvSpPr>
            <p:cNvPr id="715" name="Google Shape;715;p66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5923D2-E697-DB61-9EAD-593A1AACE763}"/>
              </a:ext>
            </a:extLst>
          </p:cNvPr>
          <p:cNvSpPr txBox="1"/>
          <p:nvPr/>
        </p:nvSpPr>
        <p:spPr>
          <a:xfrm>
            <a:off x="43183" y="246514"/>
            <a:ext cx="7233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PROBLEMS IN EXISTING SOLUTION</a:t>
            </a:r>
          </a:p>
        </p:txBody>
      </p:sp>
      <p:sp>
        <p:nvSpPr>
          <p:cNvPr id="4" name="Google Shape;621;p63">
            <a:extLst>
              <a:ext uri="{FF2B5EF4-FFF2-40B4-BE49-F238E27FC236}">
                <a16:creationId xmlns:a16="http://schemas.microsoft.com/office/drawing/2014/main" id="{50B4931A-30A4-71F3-A860-0524101E62B9}"/>
              </a:ext>
            </a:extLst>
          </p:cNvPr>
          <p:cNvSpPr/>
          <p:nvPr/>
        </p:nvSpPr>
        <p:spPr>
          <a:xfrm>
            <a:off x="514193" y="1262735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1        </a:t>
            </a:r>
          </a:p>
        </p:txBody>
      </p:sp>
      <p:sp>
        <p:nvSpPr>
          <p:cNvPr id="5" name="Google Shape;621;p63">
            <a:extLst>
              <a:ext uri="{FF2B5EF4-FFF2-40B4-BE49-F238E27FC236}">
                <a16:creationId xmlns:a16="http://schemas.microsoft.com/office/drawing/2014/main" id="{F2D5C4F7-C5A8-4EAD-B949-D9F0A0805D59}"/>
              </a:ext>
            </a:extLst>
          </p:cNvPr>
          <p:cNvSpPr/>
          <p:nvPr/>
        </p:nvSpPr>
        <p:spPr>
          <a:xfrm>
            <a:off x="4828080" y="1262735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4        </a:t>
            </a:r>
          </a:p>
        </p:txBody>
      </p:sp>
      <p:sp>
        <p:nvSpPr>
          <p:cNvPr id="6" name="Google Shape;621;p63">
            <a:extLst>
              <a:ext uri="{FF2B5EF4-FFF2-40B4-BE49-F238E27FC236}">
                <a16:creationId xmlns:a16="http://schemas.microsoft.com/office/drawing/2014/main" id="{C22148D2-A4DD-ECF4-858D-2211422A9D7D}"/>
              </a:ext>
            </a:extLst>
          </p:cNvPr>
          <p:cNvSpPr/>
          <p:nvPr/>
        </p:nvSpPr>
        <p:spPr>
          <a:xfrm>
            <a:off x="514193" y="2510009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2        </a:t>
            </a:r>
          </a:p>
        </p:txBody>
      </p:sp>
      <p:sp>
        <p:nvSpPr>
          <p:cNvPr id="7" name="Google Shape;621;p63">
            <a:extLst>
              <a:ext uri="{FF2B5EF4-FFF2-40B4-BE49-F238E27FC236}">
                <a16:creationId xmlns:a16="http://schemas.microsoft.com/office/drawing/2014/main" id="{E9D9DF86-D48B-482F-CC56-FA0A391B2533}"/>
              </a:ext>
            </a:extLst>
          </p:cNvPr>
          <p:cNvSpPr/>
          <p:nvPr/>
        </p:nvSpPr>
        <p:spPr>
          <a:xfrm>
            <a:off x="514193" y="3757283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3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63F35-F143-EC78-D29D-54617AF0CBA4}"/>
              </a:ext>
            </a:extLst>
          </p:cNvPr>
          <p:cNvSpPr txBox="1"/>
          <p:nvPr/>
        </p:nvSpPr>
        <p:spPr>
          <a:xfrm>
            <a:off x="1414585" y="148711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in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726B5-400B-581E-8455-66075ECB0FE1}"/>
              </a:ext>
            </a:extLst>
          </p:cNvPr>
          <p:cNvSpPr txBox="1"/>
          <p:nvPr/>
        </p:nvSpPr>
        <p:spPr>
          <a:xfrm>
            <a:off x="1402875" y="2734393"/>
            <a:ext cx="4982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Information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9CB65-2D55-AD1F-165D-D5A9ED749E0E}"/>
              </a:ext>
            </a:extLst>
          </p:cNvPr>
          <p:cNvSpPr txBox="1"/>
          <p:nvPr/>
        </p:nvSpPr>
        <p:spPr>
          <a:xfrm>
            <a:off x="1414585" y="3975820"/>
            <a:ext cx="255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8DBB8-2B66-AEDC-06FA-0BF22897FB0D}"/>
              </a:ext>
            </a:extLst>
          </p:cNvPr>
          <p:cNvSpPr txBox="1"/>
          <p:nvPr/>
        </p:nvSpPr>
        <p:spPr>
          <a:xfrm>
            <a:off x="5761943" y="1348619"/>
            <a:ext cx="3934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in Message 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Deliveries</a:t>
            </a:r>
          </a:p>
        </p:txBody>
      </p:sp>
      <p:sp>
        <p:nvSpPr>
          <p:cNvPr id="17" name="Google Shape;621;p63">
            <a:extLst>
              <a:ext uri="{FF2B5EF4-FFF2-40B4-BE49-F238E27FC236}">
                <a16:creationId xmlns:a16="http://schemas.microsoft.com/office/drawing/2014/main" id="{94805167-BD4E-8252-79E5-0B4C054E490A}"/>
              </a:ext>
            </a:extLst>
          </p:cNvPr>
          <p:cNvSpPr/>
          <p:nvPr/>
        </p:nvSpPr>
        <p:spPr>
          <a:xfrm>
            <a:off x="4828080" y="3751436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6        </a:t>
            </a:r>
          </a:p>
        </p:txBody>
      </p:sp>
      <p:sp>
        <p:nvSpPr>
          <p:cNvPr id="18" name="Google Shape;621;p63">
            <a:extLst>
              <a:ext uri="{FF2B5EF4-FFF2-40B4-BE49-F238E27FC236}">
                <a16:creationId xmlns:a16="http://schemas.microsoft.com/office/drawing/2014/main" id="{183DBC11-1A62-9876-2D55-A77625DC619C}"/>
              </a:ext>
            </a:extLst>
          </p:cNvPr>
          <p:cNvSpPr/>
          <p:nvPr/>
        </p:nvSpPr>
        <p:spPr>
          <a:xfrm>
            <a:off x="4815707" y="2510009"/>
            <a:ext cx="785218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5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49B27-2AE2-A2ED-809F-17699E3E9325}"/>
              </a:ext>
            </a:extLst>
          </p:cNvPr>
          <p:cNvSpPr txBox="1"/>
          <p:nvPr/>
        </p:nvSpPr>
        <p:spPr>
          <a:xfrm>
            <a:off x="5796786" y="2595893"/>
            <a:ext cx="2755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D9A27-2F41-D508-FF91-6A7387C86832}"/>
              </a:ext>
            </a:extLst>
          </p:cNvPr>
          <p:cNvSpPr txBox="1"/>
          <p:nvPr/>
        </p:nvSpPr>
        <p:spPr>
          <a:xfrm>
            <a:off x="5796786" y="3975820"/>
            <a:ext cx="525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Intensive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4467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PROPOSED IDEA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813A6-6490-0D2B-10CA-D7DE641E0309}"/>
              </a:ext>
            </a:extLst>
          </p:cNvPr>
          <p:cNvSpPr txBox="1"/>
          <p:nvPr/>
        </p:nvSpPr>
        <p:spPr>
          <a:xfrm>
            <a:off x="154793" y="1357848"/>
            <a:ext cx="62164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introduces a new way of sending circulars by text and converting them into a voice for conveying information. They can ensure that the information has been passed successfully by viewing the acknowledgment from the telegram application. This is a useful method of conveying information which is a time-saving one.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71A58-9EE2-E3FF-60FD-132D4D0E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63" y="965808"/>
            <a:ext cx="2697437" cy="27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778BEB-6567-77B5-887F-AF1BCD6D0769}"/>
              </a:ext>
            </a:extLst>
          </p:cNvPr>
          <p:cNvSpPr/>
          <p:nvPr/>
        </p:nvSpPr>
        <p:spPr>
          <a:xfrm>
            <a:off x="398583" y="3876430"/>
            <a:ext cx="1172309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(API key)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15C2AF-D257-4466-F0DC-2D259214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7" y="3395523"/>
            <a:ext cx="591527" cy="5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D9DE141-3C91-8F1B-1AEE-2DE0AADDA841}"/>
              </a:ext>
            </a:extLst>
          </p:cNvPr>
          <p:cNvSpPr/>
          <p:nvPr/>
        </p:nvSpPr>
        <p:spPr>
          <a:xfrm>
            <a:off x="4157786" y="1551354"/>
            <a:ext cx="1367691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Switch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way)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9CA3E2E-4633-EF6B-F6AE-A015EB0CB20D}"/>
              </a:ext>
            </a:extLst>
          </p:cNvPr>
          <p:cNvSpPr/>
          <p:nvPr/>
        </p:nvSpPr>
        <p:spPr>
          <a:xfrm>
            <a:off x="2141415" y="1551354"/>
            <a:ext cx="1711570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 Conversion)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E5D4B20-E2FE-F59C-F7B4-A511E1E807CC}"/>
              </a:ext>
            </a:extLst>
          </p:cNvPr>
          <p:cNvSpPr/>
          <p:nvPr/>
        </p:nvSpPr>
        <p:spPr>
          <a:xfrm>
            <a:off x="5830278" y="1551354"/>
            <a:ext cx="984737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02F350-3647-4FA5-9348-14F58C333A22}"/>
              </a:ext>
            </a:extLst>
          </p:cNvPr>
          <p:cNvSpPr/>
          <p:nvPr/>
        </p:nvSpPr>
        <p:spPr>
          <a:xfrm>
            <a:off x="1977292" y="992554"/>
            <a:ext cx="5314462" cy="20241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692ED997-86C8-0A07-6FF6-F41A141F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68912" y="2295979"/>
            <a:ext cx="591527" cy="5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59C878-C6A0-7CB2-E19D-D5C9FCC38234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3852985" y="2008554"/>
            <a:ext cx="3048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8E0E7E-2F78-1F0F-CA78-CE340B6B59E7}"/>
              </a:ext>
            </a:extLst>
          </p:cNvPr>
          <p:cNvCxnSpPr>
            <a:cxnSpLocks/>
          </p:cNvCxnSpPr>
          <p:nvPr/>
        </p:nvCxnSpPr>
        <p:spPr>
          <a:xfrm>
            <a:off x="5525477" y="2004646"/>
            <a:ext cx="3048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008B189-0FAD-90CE-F26A-6B185CFCEF6E}"/>
              </a:ext>
            </a:extLst>
          </p:cNvPr>
          <p:cNvSpPr/>
          <p:nvPr/>
        </p:nvSpPr>
        <p:spPr>
          <a:xfrm>
            <a:off x="4286739" y="3693746"/>
            <a:ext cx="984737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8D2E91-150F-18C4-52B5-B00D50C1FC1B}"/>
              </a:ext>
            </a:extLst>
          </p:cNvPr>
          <p:cNvSpPr/>
          <p:nvPr/>
        </p:nvSpPr>
        <p:spPr>
          <a:xfrm>
            <a:off x="7291754" y="3693746"/>
            <a:ext cx="984737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303E096-2A39-0CB0-E324-6BFF96ED444A}"/>
              </a:ext>
            </a:extLst>
          </p:cNvPr>
          <p:cNvSpPr/>
          <p:nvPr/>
        </p:nvSpPr>
        <p:spPr>
          <a:xfrm>
            <a:off x="5836140" y="3693746"/>
            <a:ext cx="984737" cy="9144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B3CBD7-3E1C-A917-3FD2-EFC14F6686E3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 flipH="1">
            <a:off x="4779108" y="2465754"/>
            <a:ext cx="1543539" cy="1227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1B9161-885A-D335-A77E-0EAD43DD469B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>
            <a:off x="6322647" y="2465754"/>
            <a:ext cx="5862" cy="1227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1E19FF-CA1D-D552-2538-EBA934AC9528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6322647" y="2465754"/>
            <a:ext cx="1461476" cy="1227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60BB19-1011-6467-B5D6-DEFCDE02FA4B}"/>
              </a:ext>
            </a:extLst>
          </p:cNvPr>
          <p:cNvSpPr txBox="1"/>
          <p:nvPr/>
        </p:nvSpPr>
        <p:spPr>
          <a:xfrm>
            <a:off x="1570892" y="398705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D1879-818D-10F2-A74F-A856D6C0072B}"/>
              </a:ext>
            </a:extLst>
          </p:cNvPr>
          <p:cNvSpPr txBox="1"/>
          <p:nvPr/>
        </p:nvSpPr>
        <p:spPr>
          <a:xfrm>
            <a:off x="2452865" y="3048323"/>
            <a:ext cx="187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UNIT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3508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BLOCK DIAGRAM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3508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NOVELTY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D1DDE-AEC4-76ED-A7E5-FDE9CF749AE6}"/>
              </a:ext>
            </a:extLst>
          </p:cNvPr>
          <p:cNvSpPr txBox="1"/>
          <p:nvPr/>
        </p:nvSpPr>
        <p:spPr>
          <a:xfrm>
            <a:off x="578338" y="1336431"/>
            <a:ext cx="541045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 of process distribution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and Flexibility in Selecting Classroom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manpower</a:t>
            </a: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circular transfer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A36E02B-71A2-E0DF-D918-D6043CA78157}"/>
              </a:ext>
            </a:extLst>
          </p:cNvPr>
          <p:cNvSpPr txBox="1"/>
          <p:nvPr/>
        </p:nvSpPr>
        <p:spPr>
          <a:xfrm>
            <a:off x="390768" y="3508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 Black" panose="020B0A04020102020204" pitchFamily="34" charset="0"/>
              </a:rPr>
              <a:t>Technology Implemented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D1DDE-AEC4-76ED-A7E5-FDE9CF749AE6}"/>
              </a:ext>
            </a:extLst>
          </p:cNvPr>
          <p:cNvSpPr txBox="1"/>
          <p:nvPr/>
        </p:nvSpPr>
        <p:spPr>
          <a:xfrm>
            <a:off x="578338" y="1336431"/>
            <a:ext cx="4732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DD577-7A43-C481-136B-2BA567EBF992}"/>
              </a:ext>
            </a:extLst>
          </p:cNvPr>
          <p:cNvSpPr txBox="1"/>
          <p:nvPr/>
        </p:nvSpPr>
        <p:spPr>
          <a:xfrm>
            <a:off x="516194" y="1622323"/>
            <a:ext cx="52870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conversion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VNC viewer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TTS conversion using the telegram application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CBA-9FC8-8244-2443-DE5590E8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/>
              <a:t>Mechanism behind text-to-speech</a:t>
            </a:r>
            <a:br>
              <a:rPr lang="en-US" sz="2000" dirty="0"/>
            </a:br>
            <a:r>
              <a:rPr lang="en-US" sz="2000" dirty="0"/>
              <a:t>converter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DE6D4B-FD36-8EC0-D1B4-B58802078023}"/>
              </a:ext>
            </a:extLst>
          </p:cNvPr>
          <p:cNvSpPr/>
          <p:nvPr/>
        </p:nvSpPr>
        <p:spPr>
          <a:xfrm>
            <a:off x="2101646" y="2571750"/>
            <a:ext cx="1659194" cy="116512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(OCR)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28283-18B1-6A02-F328-68AD1D316416}"/>
              </a:ext>
            </a:extLst>
          </p:cNvPr>
          <p:cNvSpPr/>
          <p:nvPr/>
        </p:nvSpPr>
        <p:spPr>
          <a:xfrm>
            <a:off x="5078364" y="2571750"/>
            <a:ext cx="1659194" cy="116512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(TTS)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A4377C-D658-016C-6FE0-FF191C9CBF5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60840" y="3154312"/>
            <a:ext cx="13175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2C6984-2550-0C17-C79A-1762D356EB6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37558" y="3154312"/>
            <a:ext cx="9316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E0A1A-FDE9-F27F-3347-DD4EA5D905F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1665" y="3154311"/>
            <a:ext cx="131998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592E9E-237F-48B3-0BD7-843C9C842937}"/>
              </a:ext>
            </a:extLst>
          </p:cNvPr>
          <p:cNvSpPr txBox="1"/>
          <p:nvPr/>
        </p:nvSpPr>
        <p:spPr>
          <a:xfrm>
            <a:off x="840658" y="322989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6D74C-DD93-95BF-15B6-B408FBC957FF}"/>
              </a:ext>
            </a:extLst>
          </p:cNvPr>
          <p:cNvSpPr txBox="1"/>
          <p:nvPr/>
        </p:nvSpPr>
        <p:spPr>
          <a:xfrm>
            <a:off x="3760840" y="3229897"/>
            <a:ext cx="4575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1B48B-6FA8-832C-7C8E-8B0D0C33BB0D}"/>
              </a:ext>
            </a:extLst>
          </p:cNvPr>
          <p:cNvSpPr txBox="1"/>
          <p:nvPr/>
        </p:nvSpPr>
        <p:spPr>
          <a:xfrm>
            <a:off x="6793477" y="3229897"/>
            <a:ext cx="4575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wave 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3D19C-7730-7583-2FAE-0BDC6D2F6C25}"/>
              </a:ext>
            </a:extLst>
          </p:cNvPr>
          <p:cNvSpPr txBox="1"/>
          <p:nvPr/>
        </p:nvSpPr>
        <p:spPr>
          <a:xfrm>
            <a:off x="720000" y="1667947"/>
            <a:ext cx="568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 –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3180961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363</Words>
  <Application>Microsoft Office PowerPoint</Application>
  <PresentationFormat>On-screen Show (16:9)</PresentationFormat>
  <Paragraphs>115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Korean AI Agency Pitch Deck XL by Slidesgo</vt:lpstr>
      <vt:lpstr>WIRELESS DIGITAL CIRCULAR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Mechanism behind text-to-speech converter</vt:lpstr>
      <vt:lpstr>COMPARATIVE STUDY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DIGITAL CIRCULAR</dc:title>
  <dc:creator>Bharath</dc:creator>
  <cp:lastModifiedBy>bharath m</cp:lastModifiedBy>
  <cp:revision>4</cp:revision>
  <dcterms:modified xsi:type="dcterms:W3CDTF">2024-03-15T07:48:39Z</dcterms:modified>
</cp:coreProperties>
</file>