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61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80BC0-3103-D846-AE9F-7C57D0136D9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FE0D7-6BEE-A04B-BAF0-31FEDD7C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3A200B4-DB6A-897D-629C-7F2A11BDD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Future sales prediction 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EBC064-CDE5-AADC-9368-78CD39B03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1" y="3174999"/>
            <a:ext cx="3863578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5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7F44-65CE-B798-8912-CAC4C46CC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In this project we present detailed description and evaluation of the </a:t>
            </a:r>
            <a:r>
              <a:rPr lang="en-IN" sz="2400" dirty="0" err="1"/>
              <a:t>kaggle</a:t>
            </a:r>
            <a:r>
              <a:rPr lang="en-IN" sz="2400" dirty="0"/>
              <a:t> future sales prediction challenges.</a:t>
            </a:r>
          </a:p>
          <a:p>
            <a:r>
              <a:rPr lang="en-IN" sz="2400" dirty="0"/>
              <a:t>Training data given in </a:t>
            </a:r>
            <a:r>
              <a:rPr lang="en-IN" sz="2400" dirty="0" err="1"/>
              <a:t>train.csv</a:t>
            </a:r>
            <a:r>
              <a:rPr lang="en-IN" sz="2400" dirty="0"/>
              <a:t> has 2935849 rows  and has 6 columns : </a:t>
            </a:r>
            <a:r>
              <a:rPr lang="en-IN" sz="2400" dirty="0" err="1"/>
              <a:t>date,date_block_num,shop_id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86F03F1-88CE-CD42-6FE3-51574488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BA85-FFC8-1D0C-4A32-FDF9F4D9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39452"/>
            <a:ext cx="10131425" cy="1339453"/>
          </a:xfrm>
        </p:spPr>
        <p:txBody>
          <a:bodyPr/>
          <a:lstStyle/>
          <a:p>
            <a:r>
              <a:rPr lang="en-IN" dirty="0"/>
              <a:t>How do you Predict future sales?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2FD9E-F9BF-FF1C-837D-9DE206718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Sales from previous year break the numbers down by price, product, rep, sales period, and other relevant variables, build those into a “sales run rate”, which is the amount of projected sales per sale period.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189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A01B-95E6-66A9-05D6-48C0EBD5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How to choose sales prediction methods?</a:t>
            </a:r>
            <a:br>
              <a:rPr lang="en-IN" sz="2400" dirty="0"/>
            </a:br>
            <a:r>
              <a:rPr lang="en-IN" sz="2400" dirty="0"/>
              <a:t> 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10373-ACA8-9B77-CE3C-7BEFFBF41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02507"/>
            <a:ext cx="10131425" cy="3649133"/>
          </a:xfrm>
        </p:spPr>
        <p:txBody>
          <a:bodyPr>
            <a:normAutofit/>
          </a:bodyPr>
          <a:lstStyle/>
          <a:p>
            <a:r>
              <a:rPr lang="en-IN" sz="2400" dirty="0"/>
              <a:t>Consider your data</a:t>
            </a:r>
          </a:p>
          <a:p>
            <a:r>
              <a:rPr lang="en-IN" sz="2400" dirty="0"/>
              <a:t>Analyse the sale cycle</a:t>
            </a:r>
          </a:p>
          <a:p>
            <a:r>
              <a:rPr lang="en-IN" sz="2400" dirty="0"/>
              <a:t>Determining the value of predictions to the company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E3EB7-4971-D653-4662-D5BE44A70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844" y="3926680"/>
            <a:ext cx="68580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4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1D00-4785-0C1B-B272-04CBB0506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10131425" cy="1456267"/>
          </a:xfrm>
        </p:spPr>
        <p:txBody>
          <a:bodyPr/>
          <a:lstStyle/>
          <a:p>
            <a:r>
              <a:rPr lang="en-IN" dirty="0"/>
              <a:t>What do sales to next method includes?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B05C-E9F5-C05E-6CB1-48BBF2E71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02" y="2142067"/>
            <a:ext cx="10131425" cy="3649133"/>
          </a:xfrm>
        </p:spPr>
        <p:txBody>
          <a:bodyPr>
            <a:normAutofit/>
          </a:bodyPr>
          <a:lstStyle/>
          <a:p>
            <a:r>
              <a:rPr lang="en-IN" sz="2400" dirty="0"/>
              <a:t>Sales Categories</a:t>
            </a:r>
          </a:p>
          <a:p>
            <a:r>
              <a:rPr lang="en-IN" sz="2400" dirty="0"/>
              <a:t>Company</a:t>
            </a:r>
          </a:p>
          <a:p>
            <a:r>
              <a:rPr lang="en-IN" sz="2400" dirty="0"/>
              <a:t>Unit sales for the past months and years</a:t>
            </a:r>
          </a:p>
          <a:p>
            <a:r>
              <a:rPr lang="en-IN" sz="2400" dirty="0"/>
              <a:t>The number of sales that customers cancelled</a:t>
            </a:r>
          </a:p>
          <a:p>
            <a:r>
              <a:rPr lang="en-IN" sz="2400" dirty="0"/>
              <a:t>External factors like price charges</a:t>
            </a:r>
          </a:p>
          <a:p>
            <a:r>
              <a:rPr lang="en-IN" sz="2400" dirty="0"/>
              <a:t>Price projections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C1428E-43F7-D6C8-458C-F40465644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828" y="1815447"/>
            <a:ext cx="4966532" cy="43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0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1677-EA71-5F43-7709-43BC191FC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91" y="1323976"/>
            <a:ext cx="10131425" cy="1456267"/>
          </a:xfrm>
        </p:spPr>
        <p:txBody>
          <a:bodyPr>
            <a:normAutofit/>
          </a:bodyPr>
          <a:lstStyle/>
          <a:p>
            <a:r>
              <a:rPr lang="en-IN" sz="2400" dirty="0"/>
              <a:t> Key Metrics used accuracy check in sales prediction</a:t>
            </a:r>
            <a:br>
              <a:rPr lang="en-IN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00F7C-7735-637D-EAD1-FF2D3990B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717" y="1323976"/>
            <a:ext cx="10131425" cy="3649133"/>
          </a:xfrm>
        </p:spPr>
        <p:txBody>
          <a:bodyPr>
            <a:normAutofit/>
          </a:bodyPr>
          <a:lstStyle/>
          <a:p>
            <a:r>
              <a:rPr lang="en-IN" sz="2400" dirty="0"/>
              <a:t>Basic sales metrics for sales prediction</a:t>
            </a:r>
          </a:p>
          <a:p>
            <a:r>
              <a:rPr lang="en-IN" sz="2400" dirty="0"/>
              <a:t>Next level sales metrics for sales prediction</a:t>
            </a:r>
          </a:p>
          <a:p>
            <a:r>
              <a:rPr lang="en-IN" sz="2400" dirty="0"/>
              <a:t>Advanced sales metrics for sales prediction Accuracy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647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2910-4942-0F49-AE61-C3862D6C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Conclusion</a:t>
            </a:r>
            <a:br>
              <a:rPr lang="en-IN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7CEBF-FF32-80BA-B767-45770F496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In this work we presented future sales prediction models based on decision tree structures.</a:t>
            </a:r>
          </a:p>
          <a:p>
            <a:pPr marL="0" indent="0">
              <a:buNone/>
            </a:pPr>
            <a:r>
              <a:rPr lang="en-IN" sz="2400" dirty="0"/>
              <a:t>Our evaluation showed the best performing model can be achieved through </a:t>
            </a:r>
            <a:r>
              <a:rPr lang="en-IN" sz="2400" dirty="0" err="1"/>
              <a:t>ensembling</a:t>
            </a:r>
            <a:r>
              <a:rPr lang="en-IN" sz="2400" dirty="0"/>
              <a:t> of LGBM and random forest giving equal weight to each.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6361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Celestial</vt:lpstr>
      <vt:lpstr>Future sales prediction </vt:lpstr>
      <vt:lpstr>Introduction </vt:lpstr>
      <vt:lpstr>How do you Predict future sales?</vt:lpstr>
      <vt:lpstr>How to choose sales prediction methods?  </vt:lpstr>
      <vt:lpstr>What do sales to next method includes? </vt:lpstr>
      <vt:lpstr> Key Metrics used accuracy check in sales prediction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SALES PREDICTION </dc:title>
  <dc:creator>deepikasakthivel2005@gmail.com</dc:creator>
  <cp:lastModifiedBy>deepikasakthivel2005@gmail.com</cp:lastModifiedBy>
  <cp:revision>7</cp:revision>
  <dcterms:created xsi:type="dcterms:W3CDTF">2023-10-10T05:18:24Z</dcterms:created>
  <dcterms:modified xsi:type="dcterms:W3CDTF">2023-10-10T08:38:11Z</dcterms:modified>
</cp:coreProperties>
</file>