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0" r:id="rId3"/>
    <p:sldId id="262" r:id="rId4"/>
    <p:sldId id="269" r:id="rId5"/>
    <p:sldId id="257" r:id="rId6"/>
    <p:sldId id="261" r:id="rId7"/>
    <p:sldId id="258" r:id="rId8"/>
    <p:sldId id="268"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17017C-34B3-4A47-98D5-9830967377EF}" v="33" dt="2024-09-06T05:17:32.182"/>
    <p1510:client id="{C50E937D-B05C-42D2-9199-EF8039DD0336}" v="1" dt="2024-09-05T09:49:41.35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85" autoAdjust="0"/>
    <p:restoredTop sz="95033" autoAdjust="0"/>
  </p:normalViewPr>
  <p:slideViewPr>
    <p:cSldViewPr>
      <p:cViewPr varScale="1">
        <p:scale>
          <a:sx n="82" d="100"/>
          <a:sy n="82" d="100"/>
        </p:scale>
        <p:origin x="88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MURUGAN R" userId="971d17141f54a55b" providerId="LiveId" clId="{9717017C-34B3-4A47-98D5-9830967377EF}"/>
    <pc:docChg chg="undo custSel addSld delSld modSld sldOrd">
      <pc:chgData name="BALAMURUGAN R" userId="971d17141f54a55b" providerId="LiveId" clId="{9717017C-34B3-4A47-98D5-9830967377EF}" dt="2024-09-06T05:20:48.591" v="411" actId="47"/>
      <pc:docMkLst>
        <pc:docMk/>
      </pc:docMkLst>
      <pc:sldChg chg="delSp modSp mod ord">
        <pc:chgData name="BALAMURUGAN R" userId="971d17141f54a55b" providerId="LiveId" clId="{9717017C-34B3-4A47-98D5-9830967377EF}" dt="2024-09-06T05:09:08.358" v="308"/>
        <pc:sldMkLst>
          <pc:docMk/>
          <pc:sldMk cId="0" sldId="256"/>
        </pc:sldMkLst>
        <pc:spChg chg="mod">
          <ac:chgData name="BALAMURUGAN R" userId="971d17141f54a55b" providerId="LiveId" clId="{9717017C-34B3-4A47-98D5-9830967377EF}" dt="2024-09-06T05:09:03.273" v="306" actId="1076"/>
          <ac:spMkLst>
            <pc:docMk/>
            <pc:sldMk cId="0" sldId="256"/>
            <ac:spMk id="3" creationId="{00000000-0000-0000-0000-000000000000}"/>
          </ac:spMkLst>
        </pc:spChg>
        <pc:spChg chg="mod">
          <ac:chgData name="BALAMURUGAN R" userId="971d17141f54a55b" providerId="LiveId" clId="{9717017C-34B3-4A47-98D5-9830967377EF}" dt="2024-09-06T05:08:35.585" v="303" actId="1076"/>
          <ac:spMkLst>
            <pc:docMk/>
            <pc:sldMk cId="0" sldId="256"/>
            <ac:spMk id="4" creationId="{00000000-0000-0000-0000-000000000000}"/>
          </ac:spMkLst>
        </pc:spChg>
        <pc:spChg chg="del mod">
          <ac:chgData name="BALAMURUGAN R" userId="971d17141f54a55b" providerId="LiveId" clId="{9717017C-34B3-4A47-98D5-9830967377EF}" dt="2024-09-06T05:07:29.905" v="296"/>
          <ac:spMkLst>
            <pc:docMk/>
            <pc:sldMk cId="0" sldId="256"/>
            <ac:spMk id="5" creationId="{00000000-0000-0000-0000-000000000000}"/>
          </ac:spMkLst>
        </pc:spChg>
        <pc:spChg chg="mod">
          <ac:chgData name="BALAMURUGAN R" userId="971d17141f54a55b" providerId="LiveId" clId="{9717017C-34B3-4A47-98D5-9830967377EF}" dt="2024-09-06T05:08:48.700" v="305" actId="1076"/>
          <ac:spMkLst>
            <pc:docMk/>
            <pc:sldMk cId="0" sldId="256"/>
            <ac:spMk id="6" creationId="{00000000-0000-0000-0000-000000000000}"/>
          </ac:spMkLst>
        </pc:spChg>
      </pc:sldChg>
      <pc:sldChg chg="modSp mod">
        <pc:chgData name="BALAMURUGAN R" userId="971d17141f54a55b" providerId="LiveId" clId="{9717017C-34B3-4A47-98D5-9830967377EF}" dt="2024-09-06T05:03:32.008" v="267" actId="113"/>
        <pc:sldMkLst>
          <pc:docMk/>
          <pc:sldMk cId="1223543499" sldId="257"/>
        </pc:sldMkLst>
        <pc:spChg chg="mod">
          <ac:chgData name="BALAMURUGAN R" userId="971d17141f54a55b" providerId="LiveId" clId="{9717017C-34B3-4A47-98D5-9830967377EF}" dt="2024-09-06T05:03:32.008" v="267" actId="113"/>
          <ac:spMkLst>
            <pc:docMk/>
            <pc:sldMk cId="1223543499" sldId="257"/>
            <ac:spMk id="3" creationId="{B73AC604-DF12-733F-2B56-7326DAE9039B}"/>
          </ac:spMkLst>
        </pc:spChg>
      </pc:sldChg>
      <pc:sldChg chg="addSp delSp modSp mod">
        <pc:chgData name="BALAMURUGAN R" userId="971d17141f54a55b" providerId="LiveId" clId="{9717017C-34B3-4A47-98D5-9830967377EF}" dt="2024-09-06T05:19:52.538" v="409" actId="123"/>
        <pc:sldMkLst>
          <pc:docMk/>
          <pc:sldMk cId="2360231741" sldId="258"/>
        </pc:sldMkLst>
        <pc:spChg chg="mod">
          <ac:chgData name="BALAMURUGAN R" userId="971d17141f54a55b" providerId="LiveId" clId="{9717017C-34B3-4A47-98D5-9830967377EF}" dt="2024-09-06T05:19:07.252" v="395" actId="1076"/>
          <ac:spMkLst>
            <pc:docMk/>
            <pc:sldMk cId="2360231741" sldId="258"/>
            <ac:spMk id="2" creationId="{6911D5C9-EBF7-15D5-00F0-84E45D7A99F2}"/>
          </ac:spMkLst>
        </pc:spChg>
        <pc:spChg chg="mod">
          <ac:chgData name="BALAMURUGAN R" userId="971d17141f54a55b" providerId="LiveId" clId="{9717017C-34B3-4A47-98D5-9830967377EF}" dt="2024-09-06T05:19:52.538" v="409" actId="123"/>
          <ac:spMkLst>
            <pc:docMk/>
            <pc:sldMk cId="2360231741" sldId="258"/>
            <ac:spMk id="3" creationId="{4993DA99-58FA-82B7-C760-BE640FC9122C}"/>
          </ac:spMkLst>
        </pc:spChg>
        <pc:picChg chg="add del mod">
          <ac:chgData name="BALAMURUGAN R" userId="971d17141f54a55b" providerId="LiveId" clId="{9717017C-34B3-4A47-98D5-9830967377EF}" dt="2024-09-06T05:17:32.182" v="391" actId="478"/>
          <ac:picMkLst>
            <pc:docMk/>
            <pc:sldMk cId="2360231741" sldId="258"/>
            <ac:picMk id="4" creationId="{70A43E3C-9CC3-61D6-A43D-B5661B8D4ACB}"/>
          </ac:picMkLst>
        </pc:picChg>
      </pc:sldChg>
      <pc:sldChg chg="modSp mod">
        <pc:chgData name="BALAMURUGAN R" userId="971d17141f54a55b" providerId="LiveId" clId="{9717017C-34B3-4A47-98D5-9830967377EF}" dt="2024-09-06T04:39:01.482" v="25" actId="20577"/>
        <pc:sldMkLst>
          <pc:docMk/>
          <pc:sldMk cId="2688184724" sldId="261"/>
        </pc:sldMkLst>
        <pc:spChg chg="mod">
          <ac:chgData name="BALAMURUGAN R" userId="971d17141f54a55b" providerId="LiveId" clId="{9717017C-34B3-4A47-98D5-9830967377EF}" dt="2024-09-06T04:39:01.482" v="25" actId="20577"/>
          <ac:spMkLst>
            <pc:docMk/>
            <pc:sldMk cId="2688184724" sldId="261"/>
            <ac:spMk id="2" creationId="{DD75DC99-CE60-5E51-1B83-3038E48BA4C8}"/>
          </ac:spMkLst>
        </pc:spChg>
      </pc:sldChg>
      <pc:sldChg chg="addSp modSp mod">
        <pc:chgData name="BALAMURUGAN R" userId="971d17141f54a55b" providerId="LiveId" clId="{9717017C-34B3-4A47-98D5-9830967377EF}" dt="2024-09-06T05:13:24.739" v="371" actId="207"/>
        <pc:sldMkLst>
          <pc:docMk/>
          <pc:sldMk cId="2991779054" sldId="262"/>
        </pc:sldMkLst>
        <pc:spChg chg="mod">
          <ac:chgData name="BALAMURUGAN R" userId="971d17141f54a55b" providerId="LiveId" clId="{9717017C-34B3-4A47-98D5-9830967377EF}" dt="2024-09-06T05:13:24.739" v="371" actId="207"/>
          <ac:spMkLst>
            <pc:docMk/>
            <pc:sldMk cId="2991779054" sldId="262"/>
            <ac:spMk id="4" creationId="{D4078F11-ED71-443E-2FD2-2BC6488B95A2}"/>
          </ac:spMkLst>
        </pc:spChg>
        <pc:picChg chg="add mod">
          <ac:chgData name="BALAMURUGAN R" userId="971d17141f54a55b" providerId="LiveId" clId="{9717017C-34B3-4A47-98D5-9830967377EF}" dt="2024-09-06T04:45:28.501" v="72" actId="1076"/>
          <ac:picMkLst>
            <pc:docMk/>
            <pc:sldMk cId="2991779054" sldId="262"/>
            <ac:picMk id="5" creationId="{B2D4248C-D093-5B1D-B063-8BDAC17F3EED}"/>
          </ac:picMkLst>
        </pc:picChg>
      </pc:sldChg>
      <pc:sldChg chg="del">
        <pc:chgData name="BALAMURUGAN R" userId="971d17141f54a55b" providerId="LiveId" clId="{9717017C-34B3-4A47-98D5-9830967377EF}" dt="2024-09-06T04:43:13.230" v="62" actId="47"/>
        <pc:sldMkLst>
          <pc:docMk/>
          <pc:sldMk cId="1712993600" sldId="266"/>
        </pc:sldMkLst>
      </pc:sldChg>
      <pc:sldChg chg="addSp delSp modSp new mod">
        <pc:chgData name="BALAMURUGAN R" userId="971d17141f54a55b" providerId="LiveId" clId="{9717017C-34B3-4A47-98D5-9830967377EF}" dt="2024-09-06T05:15:53.843" v="389" actId="1076"/>
        <pc:sldMkLst>
          <pc:docMk/>
          <pc:sldMk cId="2603504296" sldId="269"/>
        </pc:sldMkLst>
        <pc:spChg chg="mod">
          <ac:chgData name="BALAMURUGAN R" userId="971d17141f54a55b" providerId="LiveId" clId="{9717017C-34B3-4A47-98D5-9830967377EF}" dt="2024-09-06T04:40:15.119" v="39" actId="2711"/>
          <ac:spMkLst>
            <pc:docMk/>
            <pc:sldMk cId="2603504296" sldId="269"/>
            <ac:spMk id="2" creationId="{D0C17048-A71D-1D8B-166C-943682C56AB4}"/>
          </ac:spMkLst>
        </pc:spChg>
        <pc:spChg chg="mod">
          <ac:chgData name="BALAMURUGAN R" userId="971d17141f54a55b" providerId="LiveId" clId="{9717017C-34B3-4A47-98D5-9830967377EF}" dt="2024-09-06T05:15:34.838" v="382" actId="14100"/>
          <ac:spMkLst>
            <pc:docMk/>
            <pc:sldMk cId="2603504296" sldId="269"/>
            <ac:spMk id="3" creationId="{43D5DBDC-5517-A619-3302-0FD0C9560776}"/>
          </ac:spMkLst>
        </pc:spChg>
        <pc:picChg chg="add del mod">
          <ac:chgData name="BALAMURUGAN R" userId="971d17141f54a55b" providerId="LiveId" clId="{9717017C-34B3-4A47-98D5-9830967377EF}" dt="2024-09-06T05:15:53.843" v="389" actId="1076"/>
          <ac:picMkLst>
            <pc:docMk/>
            <pc:sldMk cId="2603504296" sldId="269"/>
            <ac:picMk id="2050" creationId="{3FE7E257-8723-FDC8-D9F6-AAC4E4A7F37A}"/>
          </ac:picMkLst>
        </pc:picChg>
      </pc:sldChg>
      <pc:sldChg chg="addSp delSp modSp new mod">
        <pc:chgData name="BALAMURUGAN R" userId="971d17141f54a55b" providerId="LiveId" clId="{9717017C-34B3-4A47-98D5-9830967377EF}" dt="2024-09-06T05:13:07.730" v="369" actId="14100"/>
        <pc:sldMkLst>
          <pc:docMk/>
          <pc:sldMk cId="4176587380" sldId="270"/>
        </pc:sldMkLst>
        <pc:spChg chg="mod">
          <ac:chgData name="BALAMURUGAN R" userId="971d17141f54a55b" providerId="LiveId" clId="{9717017C-34B3-4A47-98D5-9830967377EF}" dt="2024-09-06T05:13:07.730" v="369" actId="14100"/>
          <ac:spMkLst>
            <pc:docMk/>
            <pc:sldMk cId="4176587380" sldId="270"/>
            <ac:spMk id="2" creationId="{138B6320-BF49-B442-B7B8-4351C92B80DD}"/>
          </ac:spMkLst>
        </pc:spChg>
        <pc:spChg chg="mod">
          <ac:chgData name="BALAMURUGAN R" userId="971d17141f54a55b" providerId="LiveId" clId="{9717017C-34B3-4A47-98D5-9830967377EF}" dt="2024-09-06T05:12:33.263" v="364" actId="255"/>
          <ac:spMkLst>
            <pc:docMk/>
            <pc:sldMk cId="4176587380" sldId="270"/>
            <ac:spMk id="3" creationId="{452B9393-4546-BA2C-608E-32751846E5C2}"/>
          </ac:spMkLst>
        </pc:spChg>
        <pc:picChg chg="add del mod">
          <ac:chgData name="BALAMURUGAN R" userId="971d17141f54a55b" providerId="LiveId" clId="{9717017C-34B3-4A47-98D5-9830967377EF}" dt="2024-09-06T05:11:26.695" v="334" actId="14100"/>
          <ac:picMkLst>
            <pc:docMk/>
            <pc:sldMk cId="4176587380" sldId="270"/>
            <ac:picMk id="1026" creationId="{864CD5C6-550B-F560-E94C-F75C5161A2F1}"/>
          </ac:picMkLst>
        </pc:picChg>
      </pc:sldChg>
      <pc:sldChg chg="addSp delSp modSp new del mod modClrScheme chgLayout">
        <pc:chgData name="BALAMURUGAN R" userId="971d17141f54a55b" providerId="LiveId" clId="{9717017C-34B3-4A47-98D5-9830967377EF}" dt="2024-09-06T05:13:11.992" v="370" actId="47"/>
        <pc:sldMkLst>
          <pc:docMk/>
          <pc:sldMk cId="1166577412" sldId="271"/>
        </pc:sldMkLst>
        <pc:spChg chg="add del">
          <ac:chgData name="BALAMURUGAN R" userId="971d17141f54a55b" providerId="LiveId" clId="{9717017C-34B3-4A47-98D5-9830967377EF}" dt="2024-09-06T05:11:03.438" v="327" actId="700"/>
          <ac:spMkLst>
            <pc:docMk/>
            <pc:sldMk cId="1166577412" sldId="271"/>
            <ac:spMk id="2" creationId="{3C70B61F-1300-B455-CCCE-D0B627FF3DCB}"/>
          </ac:spMkLst>
        </pc:spChg>
        <pc:spChg chg="add del">
          <ac:chgData name="BALAMURUGAN R" userId="971d17141f54a55b" providerId="LiveId" clId="{9717017C-34B3-4A47-98D5-9830967377EF}" dt="2024-09-06T05:11:03.438" v="327" actId="700"/>
          <ac:spMkLst>
            <pc:docMk/>
            <pc:sldMk cId="1166577412" sldId="271"/>
            <ac:spMk id="3" creationId="{8085E159-28D6-7E09-16B8-B4EDEAEF9530}"/>
          </ac:spMkLst>
        </pc:spChg>
        <pc:spChg chg="add del mod">
          <ac:chgData name="BALAMURUGAN R" userId="971d17141f54a55b" providerId="LiveId" clId="{9717017C-34B3-4A47-98D5-9830967377EF}" dt="2024-09-06T05:10:57.175" v="324" actId="22"/>
          <ac:spMkLst>
            <pc:docMk/>
            <pc:sldMk cId="1166577412" sldId="271"/>
            <ac:spMk id="5" creationId="{82AF17B4-822F-A36A-1C83-01E5B0E63348}"/>
          </ac:spMkLst>
        </pc:spChg>
        <pc:picChg chg="add del mod">
          <ac:chgData name="BALAMURUGAN R" userId="971d17141f54a55b" providerId="LiveId" clId="{9717017C-34B3-4A47-98D5-9830967377EF}" dt="2024-09-06T05:10:59.994" v="326" actId="14100"/>
          <ac:picMkLst>
            <pc:docMk/>
            <pc:sldMk cId="1166577412" sldId="271"/>
            <ac:picMk id="1026" creationId="{864CD5C6-550B-F560-E94C-F75C5161A2F1}"/>
          </ac:picMkLst>
        </pc:picChg>
      </pc:sldChg>
      <pc:sldChg chg="new del">
        <pc:chgData name="BALAMURUGAN R" userId="971d17141f54a55b" providerId="LiveId" clId="{9717017C-34B3-4A47-98D5-9830967377EF}" dt="2024-09-06T05:20:48.591" v="411" actId="47"/>
        <pc:sldMkLst>
          <pc:docMk/>
          <pc:sldMk cId="1859496362" sldId="271"/>
        </pc:sldMkLst>
      </pc:sldChg>
      <pc:sldChg chg="new del">
        <pc:chgData name="BALAMURUGAN R" userId="971d17141f54a55b" providerId="LiveId" clId="{9717017C-34B3-4A47-98D5-9830967377EF}" dt="2024-09-06T05:15:21.751" v="380" actId="47"/>
        <pc:sldMkLst>
          <pc:docMk/>
          <pc:sldMk cId="2088801441"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73119" y="461581"/>
            <a:ext cx="5445760" cy="941069"/>
          </a:xfrm>
          <a:prstGeom prst="rect">
            <a:avLst/>
          </a:prstGeom>
        </p:spPr>
        <p:txBody>
          <a:bodyPr wrap="square" lIns="0" tIns="0" rIns="0" bIns="0">
            <a:spAutoFit/>
          </a:bodyPr>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a:xfrm>
            <a:off x="917575" y="1714373"/>
            <a:ext cx="10356850" cy="3144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wri.org/blog/2018/12/how-sustainably-feed-10-billion-people-2050-21-char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2999" y="2004399"/>
            <a:ext cx="8107680" cy="323807"/>
          </a:xfrm>
          <a:prstGeom prst="rect">
            <a:avLst/>
          </a:prstGeom>
        </p:spPr>
        <p:txBody>
          <a:bodyPr vert="horz" wrap="square" lIns="0" tIns="15875" rIns="0" bIns="0" rtlCol="0">
            <a:spAutoFit/>
          </a:bodyPr>
          <a:lstStyle/>
          <a:p>
            <a:pPr marL="12700">
              <a:lnSpc>
                <a:spcPct val="100000"/>
              </a:lnSpc>
              <a:spcBef>
                <a:spcPts val="125"/>
              </a:spcBef>
            </a:pPr>
            <a:r>
              <a:rPr sz="2000" spc="-15" dirty="0">
                <a:latin typeface="Algerian" panose="04020705040A02060702" pitchFamily="82" charset="0"/>
              </a:rPr>
              <a:t>DEPARTMENT</a:t>
            </a:r>
            <a:r>
              <a:rPr sz="2000" spc="320" dirty="0">
                <a:latin typeface="Algerian" panose="04020705040A02060702" pitchFamily="82" charset="0"/>
              </a:rPr>
              <a:t> </a:t>
            </a:r>
            <a:r>
              <a:rPr sz="2000" spc="25" dirty="0">
                <a:latin typeface="Algerian" panose="04020705040A02060702" pitchFamily="82" charset="0"/>
              </a:rPr>
              <a:t>OF</a:t>
            </a:r>
            <a:r>
              <a:rPr sz="2000" spc="15" dirty="0">
                <a:latin typeface="Algerian" panose="04020705040A02060702" pitchFamily="82" charset="0"/>
              </a:rPr>
              <a:t> </a:t>
            </a:r>
            <a:r>
              <a:rPr sz="2000" dirty="0">
                <a:latin typeface="Algerian" panose="04020705040A02060702" pitchFamily="82" charset="0"/>
              </a:rPr>
              <a:t>ELECTRONICS</a:t>
            </a:r>
            <a:r>
              <a:rPr sz="2000" spc="135" dirty="0">
                <a:latin typeface="Algerian" panose="04020705040A02060702" pitchFamily="82" charset="0"/>
              </a:rPr>
              <a:t> </a:t>
            </a:r>
            <a:r>
              <a:rPr sz="2000" spc="20" dirty="0">
                <a:latin typeface="Algerian" panose="04020705040A02060702" pitchFamily="82" charset="0"/>
              </a:rPr>
              <a:t>AND</a:t>
            </a:r>
            <a:r>
              <a:rPr sz="2000" spc="95" dirty="0">
                <a:latin typeface="Algerian" panose="04020705040A02060702" pitchFamily="82" charset="0"/>
              </a:rPr>
              <a:t> </a:t>
            </a:r>
            <a:r>
              <a:rPr sz="2000" dirty="0">
                <a:latin typeface="Algerian" panose="04020705040A02060702" pitchFamily="82" charset="0"/>
              </a:rPr>
              <a:t>COMMUNICATION</a:t>
            </a:r>
            <a:r>
              <a:rPr sz="2000" spc="190" dirty="0">
                <a:latin typeface="Algerian" panose="04020705040A02060702" pitchFamily="82" charset="0"/>
              </a:rPr>
              <a:t> </a:t>
            </a:r>
            <a:r>
              <a:rPr sz="2000" dirty="0">
                <a:latin typeface="Algerian" panose="04020705040A02060702" pitchFamily="82" charset="0"/>
              </a:rPr>
              <a:t>ENGINEERING</a:t>
            </a:r>
          </a:p>
        </p:txBody>
      </p:sp>
      <p:sp>
        <p:nvSpPr>
          <p:cNvPr id="3" name="object 3"/>
          <p:cNvSpPr txBox="1"/>
          <p:nvPr/>
        </p:nvSpPr>
        <p:spPr>
          <a:xfrm>
            <a:off x="1989013" y="2332873"/>
            <a:ext cx="8610600" cy="2478243"/>
          </a:xfrm>
          <a:prstGeom prst="rect">
            <a:avLst/>
          </a:prstGeom>
        </p:spPr>
        <p:txBody>
          <a:bodyPr vert="horz" wrap="square" lIns="0" tIns="62865" rIns="0" bIns="0" rtlCol="0">
            <a:spAutoFit/>
          </a:bodyPr>
          <a:lstStyle/>
          <a:p>
            <a:pPr marL="15240" algn="ctr">
              <a:lnSpc>
                <a:spcPct val="100000"/>
              </a:lnSpc>
              <a:spcBef>
                <a:spcPts val="495"/>
              </a:spcBef>
            </a:pPr>
            <a:r>
              <a:rPr sz="2000" b="1" spc="30" dirty="0">
                <a:solidFill>
                  <a:srgbClr val="FF0000"/>
                </a:solidFill>
                <a:latin typeface="Times New Roman" panose="02020603050405020304" pitchFamily="18" charset="0"/>
                <a:cs typeface="Times New Roman" panose="02020603050405020304" pitchFamily="18" charset="0"/>
              </a:rPr>
              <a:t>18</a:t>
            </a:r>
            <a:r>
              <a:rPr sz="2000" b="1" spc="-5" dirty="0">
                <a:solidFill>
                  <a:srgbClr val="FF0000"/>
                </a:solidFill>
                <a:latin typeface="Times New Roman" panose="02020603050405020304" pitchFamily="18" charset="0"/>
                <a:cs typeface="Times New Roman" panose="02020603050405020304" pitchFamily="18" charset="0"/>
              </a:rPr>
              <a:t>E</a:t>
            </a:r>
            <a:r>
              <a:rPr sz="2000" b="1" spc="-15" dirty="0">
                <a:solidFill>
                  <a:srgbClr val="FF0000"/>
                </a:solidFill>
                <a:latin typeface="Times New Roman" panose="02020603050405020304" pitchFamily="18" charset="0"/>
                <a:cs typeface="Times New Roman" panose="02020603050405020304" pitchFamily="18" charset="0"/>
              </a:rPr>
              <a:t>C</a:t>
            </a:r>
            <a:r>
              <a:rPr sz="2000" b="1" spc="-20" dirty="0">
                <a:solidFill>
                  <a:srgbClr val="FF0000"/>
                </a:solidFill>
                <a:latin typeface="Times New Roman" panose="02020603050405020304" pitchFamily="18" charset="0"/>
                <a:cs typeface="Times New Roman" panose="02020603050405020304" pitchFamily="18" charset="0"/>
              </a:rPr>
              <a:t>P</a:t>
            </a:r>
            <a:r>
              <a:rPr sz="2000" b="1" spc="30" dirty="0">
                <a:solidFill>
                  <a:srgbClr val="FF0000"/>
                </a:solidFill>
                <a:latin typeface="Times New Roman" panose="02020603050405020304" pitchFamily="18" charset="0"/>
                <a:cs typeface="Times New Roman" panose="02020603050405020304" pitchFamily="18" charset="0"/>
              </a:rPr>
              <a:t>10</a:t>
            </a:r>
            <a:r>
              <a:rPr lang="en-IN" sz="2000" b="1" spc="30" dirty="0">
                <a:solidFill>
                  <a:srgbClr val="FF0000"/>
                </a:solidFill>
                <a:latin typeface="Times New Roman" panose="02020603050405020304" pitchFamily="18" charset="0"/>
                <a:cs typeface="Times New Roman" panose="02020603050405020304" pitchFamily="18" charset="0"/>
              </a:rPr>
              <a:t>5</a:t>
            </a:r>
            <a:r>
              <a:rPr sz="2000" b="1" spc="-10" dirty="0">
                <a:solidFill>
                  <a:srgbClr val="FF0000"/>
                </a:solidFill>
                <a:latin typeface="Times New Roman" panose="02020603050405020304" pitchFamily="18" charset="0"/>
                <a:cs typeface="Times New Roman" panose="02020603050405020304" pitchFamily="18" charset="0"/>
              </a:rPr>
              <a:t>L</a:t>
            </a:r>
            <a:r>
              <a:rPr sz="2000" b="1" spc="-20" dirty="0">
                <a:solidFill>
                  <a:srgbClr val="FF0000"/>
                </a:solidFill>
                <a:latin typeface="Times New Roman" panose="02020603050405020304" pitchFamily="18" charset="0"/>
                <a:cs typeface="Times New Roman" panose="02020603050405020304" pitchFamily="18" charset="0"/>
              </a:rPr>
              <a:t>-</a:t>
            </a:r>
            <a:r>
              <a:rPr sz="2000" b="1" spc="45" dirty="0">
                <a:solidFill>
                  <a:srgbClr val="FF0000"/>
                </a:solidFill>
                <a:latin typeface="Times New Roman" panose="02020603050405020304" pitchFamily="18" charset="0"/>
                <a:cs typeface="Times New Roman" panose="02020603050405020304" pitchFamily="18" charset="0"/>
              </a:rPr>
              <a:t>M</a:t>
            </a:r>
            <a:r>
              <a:rPr sz="2000" b="1" spc="-15" dirty="0">
                <a:solidFill>
                  <a:srgbClr val="FF0000"/>
                </a:solidFill>
                <a:latin typeface="Times New Roman" panose="02020603050405020304" pitchFamily="18" charset="0"/>
                <a:cs typeface="Times New Roman" panose="02020603050405020304" pitchFamily="18" charset="0"/>
              </a:rPr>
              <a:t>I</a:t>
            </a:r>
            <a:r>
              <a:rPr sz="2000" b="1" spc="25" dirty="0">
                <a:solidFill>
                  <a:srgbClr val="FF0000"/>
                </a:solidFill>
                <a:latin typeface="Times New Roman" panose="02020603050405020304" pitchFamily="18" charset="0"/>
                <a:cs typeface="Times New Roman" panose="02020603050405020304" pitchFamily="18" charset="0"/>
              </a:rPr>
              <a:t>N</a:t>
            </a:r>
            <a:r>
              <a:rPr sz="2000" b="1" spc="-10" dirty="0">
                <a:solidFill>
                  <a:srgbClr val="FF0000"/>
                </a:solidFill>
                <a:latin typeface="Times New Roman" panose="02020603050405020304" pitchFamily="18" charset="0"/>
                <a:cs typeface="Times New Roman" panose="02020603050405020304" pitchFamily="18" charset="0"/>
              </a:rPr>
              <a:t>O</a:t>
            </a:r>
            <a:r>
              <a:rPr sz="2000" b="1" spc="15" dirty="0">
                <a:solidFill>
                  <a:srgbClr val="FF0000"/>
                </a:solidFill>
                <a:latin typeface="Times New Roman" panose="02020603050405020304" pitchFamily="18" charset="0"/>
                <a:cs typeface="Times New Roman" panose="02020603050405020304" pitchFamily="18" charset="0"/>
              </a:rPr>
              <a:t>R</a:t>
            </a:r>
            <a:r>
              <a:rPr sz="2000" b="1" spc="-170" dirty="0">
                <a:solidFill>
                  <a:srgbClr val="FF0000"/>
                </a:solidFill>
                <a:latin typeface="Times New Roman" panose="02020603050405020304" pitchFamily="18" charset="0"/>
                <a:cs typeface="Times New Roman" panose="02020603050405020304" pitchFamily="18" charset="0"/>
              </a:rPr>
              <a:t> </a:t>
            </a:r>
            <a:r>
              <a:rPr sz="2000" b="1" spc="-20" dirty="0">
                <a:solidFill>
                  <a:srgbClr val="FF0000"/>
                </a:solidFill>
                <a:latin typeface="Times New Roman" panose="02020603050405020304" pitchFamily="18" charset="0"/>
                <a:cs typeface="Times New Roman" panose="02020603050405020304" pitchFamily="18" charset="0"/>
              </a:rPr>
              <a:t>P</a:t>
            </a:r>
            <a:r>
              <a:rPr sz="2000" b="1" spc="-5" dirty="0">
                <a:solidFill>
                  <a:srgbClr val="FF0000"/>
                </a:solidFill>
                <a:latin typeface="Times New Roman" panose="02020603050405020304" pitchFamily="18" charset="0"/>
                <a:cs typeface="Times New Roman" panose="02020603050405020304" pitchFamily="18" charset="0"/>
              </a:rPr>
              <a:t>R</a:t>
            </a:r>
            <a:r>
              <a:rPr sz="2000" b="1" spc="-10" dirty="0">
                <a:solidFill>
                  <a:srgbClr val="FF0000"/>
                </a:solidFill>
                <a:latin typeface="Times New Roman" panose="02020603050405020304" pitchFamily="18" charset="0"/>
                <a:cs typeface="Times New Roman" panose="02020603050405020304" pitchFamily="18" charset="0"/>
              </a:rPr>
              <a:t>O</a:t>
            </a:r>
            <a:r>
              <a:rPr sz="2000" b="1" dirty="0">
                <a:solidFill>
                  <a:srgbClr val="FF0000"/>
                </a:solidFill>
                <a:latin typeface="Times New Roman" panose="02020603050405020304" pitchFamily="18" charset="0"/>
                <a:cs typeface="Times New Roman" panose="02020603050405020304" pitchFamily="18" charset="0"/>
              </a:rPr>
              <a:t>J</a:t>
            </a:r>
            <a:r>
              <a:rPr sz="2000" b="1" spc="-5" dirty="0">
                <a:solidFill>
                  <a:srgbClr val="FF0000"/>
                </a:solidFill>
                <a:latin typeface="Times New Roman" panose="02020603050405020304" pitchFamily="18" charset="0"/>
                <a:cs typeface="Times New Roman" panose="02020603050405020304" pitchFamily="18" charset="0"/>
              </a:rPr>
              <a:t>E</a:t>
            </a:r>
            <a:r>
              <a:rPr sz="2000" b="1" spc="-15" dirty="0">
                <a:solidFill>
                  <a:srgbClr val="FF0000"/>
                </a:solidFill>
                <a:latin typeface="Times New Roman" panose="02020603050405020304" pitchFamily="18" charset="0"/>
                <a:cs typeface="Times New Roman" panose="02020603050405020304" pitchFamily="18" charset="0"/>
              </a:rPr>
              <a:t>C</a:t>
            </a:r>
            <a:r>
              <a:rPr sz="2000" b="1" spc="-10" dirty="0">
                <a:solidFill>
                  <a:srgbClr val="FF0000"/>
                </a:solidFill>
                <a:latin typeface="Times New Roman" panose="02020603050405020304" pitchFamily="18" charset="0"/>
                <a:cs typeface="Times New Roman" panose="02020603050405020304" pitchFamily="18" charset="0"/>
              </a:rPr>
              <a:t>T</a:t>
            </a:r>
            <a:r>
              <a:rPr sz="2000" b="1" spc="5" dirty="0">
                <a:solidFill>
                  <a:srgbClr val="FF0000"/>
                </a:solidFill>
                <a:latin typeface="Times New Roman" panose="02020603050405020304" pitchFamily="18" charset="0"/>
                <a:cs typeface="Times New Roman" panose="02020603050405020304" pitchFamily="18" charset="0"/>
              </a:rPr>
              <a:t>-</a:t>
            </a:r>
            <a:r>
              <a:rPr sz="2000" b="1" spc="-100" dirty="0">
                <a:solidFill>
                  <a:srgbClr val="FF0000"/>
                </a:solidFill>
                <a:latin typeface="Times New Roman" panose="02020603050405020304" pitchFamily="18" charset="0"/>
                <a:cs typeface="Times New Roman" panose="02020603050405020304" pitchFamily="18" charset="0"/>
              </a:rPr>
              <a:t> </a:t>
            </a:r>
            <a:r>
              <a:rPr sz="2000" b="1" spc="5" dirty="0">
                <a:solidFill>
                  <a:srgbClr val="FF0000"/>
                </a:solidFill>
                <a:latin typeface="Times New Roman" panose="02020603050405020304" pitchFamily="18" charset="0"/>
                <a:cs typeface="Times New Roman" panose="02020603050405020304" pitchFamily="18" charset="0"/>
              </a:rPr>
              <a:t>I</a:t>
            </a:r>
            <a:r>
              <a:rPr lang="en-IN" sz="2000" b="1" spc="5" dirty="0">
                <a:solidFill>
                  <a:srgbClr val="FF0000"/>
                </a:solidFill>
                <a:latin typeface="Times New Roman" panose="02020603050405020304" pitchFamily="18" charset="0"/>
                <a:cs typeface="Times New Roman" panose="02020603050405020304" pitchFamily="18" charset="0"/>
              </a:rPr>
              <a:t>II</a:t>
            </a:r>
            <a:endParaRPr sz="2000" dirty="0">
              <a:latin typeface="Times New Roman" panose="02020603050405020304" pitchFamily="18" charset="0"/>
              <a:cs typeface="Times New Roman" panose="02020603050405020304" pitchFamily="18" charset="0"/>
            </a:endParaRPr>
          </a:p>
          <a:p>
            <a:pPr marL="8255" algn="ctr">
              <a:lnSpc>
                <a:spcPts val="2165"/>
              </a:lnSpc>
              <a:spcBef>
                <a:spcPts val="380"/>
              </a:spcBef>
            </a:pPr>
            <a:r>
              <a:rPr lang="en-US" sz="1600" b="1" spc="-10" dirty="0">
                <a:latin typeface="Times New Roman" panose="02020603050405020304" pitchFamily="18" charset="0"/>
                <a:cs typeface="Times New Roman" panose="02020603050405020304" pitchFamily="18" charset="0"/>
              </a:rPr>
              <a:t>ZEROTH</a:t>
            </a:r>
            <a:r>
              <a:rPr sz="1600" b="1" spc="80" dirty="0">
                <a:latin typeface="Times New Roman" panose="02020603050405020304" pitchFamily="18" charset="0"/>
                <a:cs typeface="Times New Roman" panose="02020603050405020304" pitchFamily="18" charset="0"/>
              </a:rPr>
              <a:t> </a:t>
            </a:r>
            <a:r>
              <a:rPr sz="1600" b="1" spc="10" dirty="0">
                <a:latin typeface="Times New Roman" panose="02020603050405020304" pitchFamily="18" charset="0"/>
                <a:cs typeface="Times New Roman" panose="02020603050405020304" pitchFamily="18" charset="0"/>
              </a:rPr>
              <a:t>REVIEW</a:t>
            </a:r>
            <a:endParaRPr lang="en-US" sz="1600" b="1" spc="10" dirty="0">
              <a:latin typeface="Times New Roman" panose="02020603050405020304" pitchFamily="18" charset="0"/>
              <a:cs typeface="Times New Roman" panose="02020603050405020304" pitchFamily="18" charset="0"/>
            </a:endParaRPr>
          </a:p>
          <a:p>
            <a:pPr marL="8255" algn="ctr">
              <a:lnSpc>
                <a:spcPts val="2165"/>
              </a:lnSpc>
              <a:spcBef>
                <a:spcPts val="380"/>
              </a:spcBef>
            </a:pPr>
            <a:endParaRPr lang="en-US" sz="1600" b="1" spc="10" dirty="0">
              <a:latin typeface="Times New Roman" panose="02020603050405020304" pitchFamily="18" charset="0"/>
              <a:cs typeface="Times New Roman" panose="02020603050405020304" pitchFamily="18" charset="0"/>
            </a:endParaRPr>
          </a:p>
          <a:p>
            <a:pPr marL="8255" algn="ctr">
              <a:lnSpc>
                <a:spcPct val="150000"/>
              </a:lnSpc>
              <a:spcBef>
                <a:spcPts val="380"/>
              </a:spcBef>
            </a:pPr>
            <a:r>
              <a:rPr lang="en-IN" sz="3200" b="1" spc="10" dirty="0">
                <a:latin typeface="Times New Roman" panose="02020603050405020304" pitchFamily="18" charset="0"/>
                <a:cs typeface="Times New Roman" panose="02020603050405020304" pitchFamily="18" charset="0"/>
              </a:rPr>
              <a:t>SUSTAINABLE  URBAN  FARMING  USING  HYDROPONICS</a:t>
            </a:r>
          </a:p>
        </p:txBody>
      </p:sp>
      <p:sp>
        <p:nvSpPr>
          <p:cNvPr id="4" name="object 4"/>
          <p:cNvSpPr txBox="1"/>
          <p:nvPr/>
        </p:nvSpPr>
        <p:spPr>
          <a:xfrm>
            <a:off x="457200" y="5341449"/>
            <a:ext cx="2588262" cy="1409104"/>
          </a:xfrm>
          <a:prstGeom prst="rect">
            <a:avLst/>
          </a:prstGeom>
        </p:spPr>
        <p:txBody>
          <a:bodyPr vert="horz" wrap="square" lIns="0" tIns="11430" rIns="0" bIns="0" rtlCol="0">
            <a:spAutoFit/>
          </a:bodyPr>
          <a:lstStyle/>
          <a:p>
            <a:pPr marL="12700" marR="5080">
              <a:lnSpc>
                <a:spcPct val="112700"/>
              </a:lnSpc>
              <a:spcBef>
                <a:spcPts val="90"/>
              </a:spcBef>
            </a:pPr>
            <a:r>
              <a:rPr sz="2000" b="1" dirty="0">
                <a:solidFill>
                  <a:srgbClr val="6F2F9F"/>
                </a:solidFill>
                <a:latin typeface="Calibri"/>
                <a:cs typeface="Calibri"/>
              </a:rPr>
              <a:t>YEAR/SEMESTER-II</a:t>
            </a:r>
            <a:r>
              <a:rPr lang="en-IN" sz="2000" b="1" dirty="0">
                <a:solidFill>
                  <a:srgbClr val="6F2F9F"/>
                </a:solidFill>
                <a:latin typeface="Calibri"/>
                <a:cs typeface="Calibri"/>
              </a:rPr>
              <a:t>I</a:t>
            </a:r>
            <a:r>
              <a:rPr sz="2000" b="1" dirty="0">
                <a:solidFill>
                  <a:srgbClr val="6F2F9F"/>
                </a:solidFill>
                <a:latin typeface="Calibri"/>
                <a:cs typeface="Calibri"/>
              </a:rPr>
              <a:t>/</a:t>
            </a:r>
            <a:r>
              <a:rPr lang="en-IN" sz="2000" b="1" dirty="0">
                <a:solidFill>
                  <a:srgbClr val="6F2F9F"/>
                </a:solidFill>
                <a:latin typeface="Calibri"/>
                <a:cs typeface="Calibri"/>
              </a:rPr>
              <a:t>V</a:t>
            </a:r>
            <a:r>
              <a:rPr sz="2000" b="1" spc="-440" dirty="0">
                <a:solidFill>
                  <a:srgbClr val="6F2F9F"/>
                </a:solidFill>
                <a:latin typeface="Calibri"/>
                <a:cs typeface="Calibri"/>
              </a:rPr>
              <a:t> </a:t>
            </a:r>
            <a:r>
              <a:rPr sz="2000" b="1" spc="-50" dirty="0">
                <a:solidFill>
                  <a:srgbClr val="6F2F9F"/>
                </a:solidFill>
                <a:latin typeface="Calibri"/>
                <a:cs typeface="Calibri"/>
              </a:rPr>
              <a:t>BATCH</a:t>
            </a:r>
            <a:r>
              <a:rPr sz="2000" b="1" spc="-20" dirty="0">
                <a:solidFill>
                  <a:srgbClr val="6F2F9F"/>
                </a:solidFill>
                <a:latin typeface="Calibri"/>
                <a:cs typeface="Calibri"/>
              </a:rPr>
              <a:t> </a:t>
            </a:r>
            <a:r>
              <a:rPr sz="2000" b="1" spc="15" dirty="0">
                <a:solidFill>
                  <a:srgbClr val="6F2F9F"/>
                </a:solidFill>
                <a:latin typeface="Calibri"/>
                <a:cs typeface="Calibri"/>
              </a:rPr>
              <a:t>NUMBER: </a:t>
            </a:r>
            <a:r>
              <a:rPr lang="en-IN" sz="2000" b="1" spc="20" dirty="0">
                <a:solidFill>
                  <a:srgbClr val="6F2F9F"/>
                </a:solidFill>
                <a:latin typeface="Calibri"/>
                <a:cs typeface="Calibri"/>
              </a:rPr>
              <a:t>7</a:t>
            </a:r>
            <a:endParaRPr lang="en-US" sz="2000" b="1" spc="20" dirty="0">
              <a:solidFill>
                <a:srgbClr val="6F2F9F"/>
              </a:solidFill>
              <a:latin typeface="Calibri"/>
              <a:cs typeface="Calibri"/>
            </a:endParaRPr>
          </a:p>
          <a:p>
            <a:pPr marL="12700" marR="5080">
              <a:lnSpc>
                <a:spcPct val="112700"/>
              </a:lnSpc>
              <a:spcBef>
                <a:spcPts val="90"/>
              </a:spcBef>
            </a:pPr>
            <a:r>
              <a:rPr sz="2000" b="1" spc="-5" dirty="0">
                <a:solidFill>
                  <a:srgbClr val="6F2F9F"/>
                </a:solidFill>
                <a:latin typeface="Calibri"/>
                <a:cs typeface="Calibri"/>
              </a:rPr>
              <a:t>DATE:</a:t>
            </a:r>
            <a:r>
              <a:rPr lang="en-US" sz="2000" b="1" spc="-5" dirty="0">
                <a:solidFill>
                  <a:srgbClr val="6F2F9F"/>
                </a:solidFill>
                <a:latin typeface="Calibri"/>
                <a:cs typeface="Calibri"/>
              </a:rPr>
              <a:t>06.09.2024</a:t>
            </a:r>
          </a:p>
          <a:p>
            <a:pPr marL="12700" marR="5080">
              <a:lnSpc>
                <a:spcPct val="112700"/>
              </a:lnSpc>
              <a:spcBef>
                <a:spcPts val="90"/>
              </a:spcBef>
            </a:pPr>
            <a:endParaRPr sz="2000" dirty="0">
              <a:latin typeface="Calibri"/>
              <a:cs typeface="Calibri"/>
            </a:endParaRPr>
          </a:p>
        </p:txBody>
      </p:sp>
      <p:sp>
        <p:nvSpPr>
          <p:cNvPr id="6" name="object 6"/>
          <p:cNvSpPr txBox="1"/>
          <p:nvPr/>
        </p:nvSpPr>
        <p:spPr>
          <a:xfrm>
            <a:off x="7391400" y="5462921"/>
            <a:ext cx="5334000" cy="701346"/>
          </a:xfrm>
          <a:prstGeom prst="rect">
            <a:avLst/>
          </a:prstGeom>
        </p:spPr>
        <p:txBody>
          <a:bodyPr vert="horz" wrap="square" lIns="0" tIns="12065" rIns="0" bIns="0" rtlCol="0">
            <a:spAutoFit/>
          </a:bodyPr>
          <a:lstStyle/>
          <a:p>
            <a:pPr marL="12700" marR="5080" indent="28575" algn="ctr">
              <a:lnSpc>
                <a:spcPct val="112700"/>
              </a:lnSpc>
              <a:spcBef>
                <a:spcPts val="95"/>
              </a:spcBef>
            </a:pPr>
            <a:r>
              <a:rPr sz="2000" b="1" dirty="0">
                <a:solidFill>
                  <a:srgbClr val="0D0D0D"/>
                </a:solidFill>
                <a:latin typeface="Calibri"/>
                <a:cs typeface="Calibri"/>
              </a:rPr>
              <a:t>G</a:t>
            </a:r>
            <a:r>
              <a:rPr sz="2000" b="1" spc="40" dirty="0">
                <a:solidFill>
                  <a:srgbClr val="0D0D0D"/>
                </a:solidFill>
                <a:latin typeface="Calibri"/>
                <a:cs typeface="Calibri"/>
              </a:rPr>
              <a:t>U</a:t>
            </a:r>
            <a:r>
              <a:rPr sz="2000" b="1" spc="-15" dirty="0">
                <a:solidFill>
                  <a:srgbClr val="0D0D0D"/>
                </a:solidFill>
                <a:latin typeface="Calibri"/>
                <a:cs typeface="Calibri"/>
              </a:rPr>
              <a:t>I</a:t>
            </a:r>
            <a:r>
              <a:rPr sz="2000" b="1" spc="10" dirty="0">
                <a:solidFill>
                  <a:srgbClr val="0D0D0D"/>
                </a:solidFill>
                <a:latin typeface="Calibri"/>
                <a:cs typeface="Calibri"/>
              </a:rPr>
              <a:t>D</a:t>
            </a:r>
            <a:r>
              <a:rPr sz="2000" b="1" spc="-5" dirty="0">
                <a:solidFill>
                  <a:srgbClr val="0D0D0D"/>
                </a:solidFill>
                <a:latin typeface="Calibri"/>
                <a:cs typeface="Calibri"/>
              </a:rPr>
              <a:t>E</a:t>
            </a:r>
            <a:r>
              <a:rPr sz="2000" b="1" spc="15" dirty="0">
                <a:solidFill>
                  <a:srgbClr val="0D0D0D"/>
                </a:solidFill>
                <a:latin typeface="Calibri"/>
                <a:cs typeface="Calibri"/>
              </a:rPr>
              <a:t>D</a:t>
            </a:r>
            <a:r>
              <a:rPr sz="2000" b="1" spc="-80" dirty="0">
                <a:solidFill>
                  <a:srgbClr val="0D0D0D"/>
                </a:solidFill>
                <a:latin typeface="Calibri"/>
                <a:cs typeface="Calibri"/>
              </a:rPr>
              <a:t> </a:t>
            </a:r>
            <a:r>
              <a:rPr sz="2000" b="1" spc="-70" dirty="0">
                <a:solidFill>
                  <a:srgbClr val="0D0D0D"/>
                </a:solidFill>
                <a:latin typeface="Calibri"/>
                <a:cs typeface="Calibri"/>
              </a:rPr>
              <a:t>B</a:t>
            </a:r>
            <a:r>
              <a:rPr sz="2000" b="1" spc="-145" dirty="0">
                <a:solidFill>
                  <a:srgbClr val="0D0D0D"/>
                </a:solidFill>
                <a:latin typeface="Calibri"/>
                <a:cs typeface="Calibri"/>
              </a:rPr>
              <a:t>Y</a:t>
            </a:r>
            <a:r>
              <a:rPr lang="en-IN" sz="2000" b="1" spc="5" dirty="0">
                <a:solidFill>
                  <a:srgbClr val="0D0D0D"/>
                </a:solidFill>
                <a:latin typeface="Calibri"/>
                <a:cs typeface="Calibri"/>
              </a:rPr>
              <a:t> :</a:t>
            </a:r>
          </a:p>
          <a:p>
            <a:pPr marL="12700" marR="5080" indent="28575" algn="ctr">
              <a:lnSpc>
                <a:spcPct val="112700"/>
              </a:lnSpc>
              <a:spcBef>
                <a:spcPts val="95"/>
              </a:spcBef>
            </a:pPr>
            <a:r>
              <a:rPr lang="en-IN" sz="2000" b="1" spc="5" dirty="0">
                <a:solidFill>
                  <a:srgbClr val="0D0D0D"/>
                </a:solidFill>
                <a:latin typeface="Calibri"/>
                <a:cs typeface="Calibri"/>
              </a:rPr>
              <a:t>D.PUSHPALATHA ,AP/ECE</a:t>
            </a:r>
            <a:endParaRPr lang="en-US" sz="2000" b="1" spc="30" dirty="0">
              <a:solidFill>
                <a:srgbClr val="0D0D0D"/>
              </a:solidFill>
              <a:latin typeface="Calibri"/>
              <a:cs typeface="Calibri"/>
            </a:endParaRPr>
          </a:p>
        </p:txBody>
      </p:sp>
      <p:pic>
        <p:nvPicPr>
          <p:cNvPr id="7" name="object 7"/>
          <p:cNvPicPr/>
          <p:nvPr/>
        </p:nvPicPr>
        <p:blipFill>
          <a:blip r:embed="rId2" cstate="print"/>
          <a:stretch>
            <a:fillRect/>
          </a:stretch>
        </p:blipFill>
        <p:spPr>
          <a:xfrm>
            <a:off x="78739" y="107447"/>
            <a:ext cx="5026661" cy="1568954"/>
          </a:xfrm>
          <a:prstGeom prst="rect">
            <a:avLst/>
          </a:prstGeom>
        </p:spPr>
      </p:pic>
      <p:pic>
        <p:nvPicPr>
          <p:cNvPr id="8" name="object 8"/>
          <p:cNvPicPr/>
          <p:nvPr/>
        </p:nvPicPr>
        <p:blipFill>
          <a:blip r:embed="rId3" cstate="print"/>
          <a:stretch>
            <a:fillRect/>
          </a:stretch>
        </p:blipFill>
        <p:spPr>
          <a:xfrm>
            <a:off x="9753600" y="228600"/>
            <a:ext cx="1692026" cy="10259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6320-BF49-B442-B7B8-4351C92B80DD}"/>
              </a:ext>
            </a:extLst>
          </p:cNvPr>
          <p:cNvSpPr>
            <a:spLocks noGrp="1"/>
          </p:cNvSpPr>
          <p:nvPr>
            <p:ph type="title"/>
          </p:nvPr>
        </p:nvSpPr>
        <p:spPr>
          <a:xfrm>
            <a:off x="533400" y="1052428"/>
            <a:ext cx="5715000" cy="615553"/>
          </a:xfrm>
        </p:spPr>
        <p:txBody>
          <a:bodyPr/>
          <a:lstStyle/>
          <a:p>
            <a:r>
              <a:rPr lang="en-IN" sz="4000" dirty="0">
                <a:solidFill>
                  <a:schemeClr val="tx1"/>
                </a:solidFill>
                <a:latin typeface="Times New Roman" panose="02020603050405020304" pitchFamily="18" charset="0"/>
                <a:cs typeface="Times New Roman" panose="02020603050405020304" pitchFamily="18" charset="0"/>
              </a:rPr>
              <a:t>TEAM MEMBERS</a:t>
            </a:r>
          </a:p>
        </p:txBody>
      </p:sp>
      <p:sp>
        <p:nvSpPr>
          <p:cNvPr id="3" name="Text Placeholder 2">
            <a:extLst>
              <a:ext uri="{FF2B5EF4-FFF2-40B4-BE49-F238E27FC236}">
                <a16:creationId xmlns:a16="http://schemas.microsoft.com/office/drawing/2014/main" id="{452B9393-4546-BA2C-608E-32751846E5C2}"/>
              </a:ext>
            </a:extLst>
          </p:cNvPr>
          <p:cNvSpPr>
            <a:spLocks noGrp="1"/>
          </p:cNvSpPr>
          <p:nvPr>
            <p:ph type="body" idx="1"/>
          </p:nvPr>
        </p:nvSpPr>
        <p:spPr>
          <a:xfrm>
            <a:off x="533400" y="2438400"/>
            <a:ext cx="10356850" cy="1797287"/>
          </a:xfrm>
        </p:spPr>
        <p:txBody>
          <a:bodyPr/>
          <a:lstStyle/>
          <a:p>
            <a:pPr marL="12700" marR="5080" algn="just">
              <a:lnSpc>
                <a:spcPct val="1500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M.ARTHI                               (927622BEC016)</a:t>
            </a:r>
          </a:p>
          <a:p>
            <a:pPr marL="12700" marR="5080" algn="just">
              <a:lnSpc>
                <a:spcPct val="1500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S.DEEPIKA                           (927622BEC029)</a:t>
            </a:r>
          </a:p>
          <a:p>
            <a:pPr marL="12700" marR="5080" algn="just">
              <a:lnSpc>
                <a:spcPct val="1500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R.DHARSHNA                     (927622BEC040)</a:t>
            </a:r>
          </a:p>
          <a:p>
            <a:pPr marL="12700" marR="5080" algn="just">
              <a:lnSpc>
                <a:spcPct val="150000"/>
              </a:lnSpc>
              <a:spcBef>
                <a:spcPts val="35"/>
              </a:spcBef>
            </a:pPr>
            <a:r>
              <a:rPr lang="en-IN" sz="2000" b="1" spc="-70" dirty="0">
                <a:solidFill>
                  <a:srgbClr val="0D0D0D"/>
                </a:solidFill>
                <a:latin typeface="Times New Roman" panose="02020603050405020304" pitchFamily="18" charset="0"/>
                <a:cs typeface="Times New Roman" panose="02020603050405020304" pitchFamily="18" charset="0"/>
              </a:rPr>
              <a:t>D.DIVYADHARSHINI      (927622BEC045)</a:t>
            </a:r>
            <a:endParaRPr lang="en-IN" sz="2000" dirty="0"/>
          </a:p>
        </p:txBody>
      </p:sp>
      <p:pic>
        <p:nvPicPr>
          <p:cNvPr id="1026" name="Picture 2" descr="Solar Hydroponics: A Fresh Take on Growing | Unbound Solar®">
            <a:extLst>
              <a:ext uri="{FF2B5EF4-FFF2-40B4-BE49-F238E27FC236}">
                <a16:creationId xmlns:a16="http://schemas.microsoft.com/office/drawing/2014/main" id="{864CD5C6-550B-F560-E94C-F75C5161A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1447800"/>
            <a:ext cx="56388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58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3657-66DE-29CD-0BEA-B7836372618F}"/>
              </a:ext>
            </a:extLst>
          </p:cNvPr>
          <p:cNvSpPr>
            <a:spLocks noGrp="1"/>
          </p:cNvSpPr>
          <p:nvPr>
            <p:ph type="title"/>
          </p:nvPr>
        </p:nvSpPr>
        <p:spPr>
          <a:xfrm>
            <a:off x="1363653" y="228600"/>
            <a:ext cx="7780348" cy="923330"/>
          </a:xfrm>
        </p:spPr>
        <p:txBody>
          <a:bodyPr/>
          <a:lstStyle/>
          <a:p>
            <a:r>
              <a:rPr lang="en-US" dirty="0"/>
              <a:t>      </a:t>
            </a:r>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4078F11-ED71-443E-2FD2-2BC6488B95A2}"/>
              </a:ext>
            </a:extLst>
          </p:cNvPr>
          <p:cNvSpPr>
            <a:spLocks noGrp="1" noChangeArrowheads="1"/>
          </p:cNvSpPr>
          <p:nvPr>
            <p:ph type="body" idx="1"/>
          </p:nvPr>
        </p:nvSpPr>
        <p:spPr bwMode="auto">
          <a:xfrm>
            <a:off x="762000" y="1094601"/>
            <a:ext cx="71628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2400" dirty="0">
                <a:latin typeface="Times New Roman" panose="02020603050405020304" pitchFamily="18" charset="0"/>
                <a:cs typeface="Times New Roman" panose="02020603050405020304" pitchFamily="18" charset="0"/>
              </a:rPr>
              <a:t>B</a:t>
            </a:r>
            <a:r>
              <a:rPr lang="en-US" sz="2400" b="0" i="0" dirty="0">
                <a:effectLst/>
                <a:latin typeface="Times New Roman" panose="02020603050405020304" pitchFamily="18" charset="0"/>
                <a:cs typeface="Times New Roman" panose="02020603050405020304" pitchFamily="18" charset="0"/>
              </a:rPr>
              <a:t>y 2050, we will need to increase food production by about 70% in order to meet the caloric needs of a global population of 9.8 billion people.</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2400" b="0" i="0" dirty="0">
                <a:effectLst/>
                <a:latin typeface="Times New Roman" panose="02020603050405020304" pitchFamily="18" charset="0"/>
                <a:cs typeface="Times New Roman" panose="02020603050405020304" pitchFamily="18" charset="0"/>
              </a:rPr>
              <a:t>68% of whom are projected to live in urban areas.</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2400" b="0" i="0" dirty="0">
                <a:effectLst/>
                <a:latin typeface="Times New Roman" panose="02020603050405020304" pitchFamily="18" charset="0"/>
                <a:cs typeface="Times New Roman" panose="02020603050405020304" pitchFamily="18" charset="0"/>
              </a:rPr>
              <a:t> 38% of earth’s non-frozen land is used for growing food.</a:t>
            </a:r>
          </a:p>
          <a:p>
            <a:pPr marL="457200" marR="0" lvl="0" indent="-4572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2400" b="0" i="0" dirty="0">
                <a:effectLst/>
                <a:latin typeface="Times New Roman" panose="02020603050405020304" pitchFamily="18" charset="0"/>
                <a:cs typeface="Times New Roman" panose="02020603050405020304" pitchFamily="18" charset="0"/>
              </a:rPr>
              <a:t> This percentage will continue to rise: by 2050, </a:t>
            </a:r>
            <a:r>
              <a:rPr lang="en-US" sz="2400" b="0" i="0" u="sng"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593 million hectares of land</a:t>
            </a:r>
            <a:r>
              <a:rPr lang="en-US" sz="2400" b="0" i="0" dirty="0">
                <a:effectLst/>
                <a:latin typeface="Times New Roman" panose="02020603050405020304" pitchFamily="18" charset="0"/>
                <a:cs typeface="Times New Roman" panose="02020603050405020304" pitchFamily="18" charset="0"/>
              </a:rPr>
              <a:t> will need to be transformed into agricultural land </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p:txBody>
      </p:sp>
      <p:pic>
        <p:nvPicPr>
          <p:cNvPr id="5" name="Picture 4">
            <a:extLst>
              <a:ext uri="{FF2B5EF4-FFF2-40B4-BE49-F238E27FC236}">
                <a16:creationId xmlns:a16="http://schemas.microsoft.com/office/drawing/2014/main" id="{B2D4248C-D093-5B1D-B063-8BDAC17F3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1371600"/>
            <a:ext cx="3962400" cy="4114800"/>
          </a:xfrm>
          <a:prstGeom prst="rect">
            <a:avLst/>
          </a:prstGeom>
        </p:spPr>
      </p:pic>
    </p:spTree>
    <p:extLst>
      <p:ext uri="{BB962C8B-B14F-4D97-AF65-F5344CB8AC3E}">
        <p14:creationId xmlns:p14="http://schemas.microsoft.com/office/powerpoint/2010/main" val="299177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7048-A71D-1D8B-166C-943682C56AB4}"/>
              </a:ext>
            </a:extLst>
          </p:cNvPr>
          <p:cNvSpPr>
            <a:spLocks noGrp="1"/>
          </p:cNvSpPr>
          <p:nvPr>
            <p:ph type="title"/>
          </p:nvPr>
        </p:nvSpPr>
        <p:spPr>
          <a:xfrm>
            <a:off x="3373119" y="461581"/>
            <a:ext cx="5445760" cy="615553"/>
          </a:xfrm>
        </p:spPr>
        <p:txBody>
          <a:bodyPr/>
          <a:lstStyle/>
          <a:p>
            <a:r>
              <a:rPr lang="en-IN" sz="4000" dirty="0">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id="{43D5DBDC-5517-A619-3302-0FD0C9560776}"/>
              </a:ext>
            </a:extLst>
          </p:cNvPr>
          <p:cNvSpPr>
            <a:spLocks noGrp="1"/>
          </p:cNvSpPr>
          <p:nvPr>
            <p:ph type="body" idx="1"/>
          </p:nvPr>
        </p:nvSpPr>
        <p:spPr>
          <a:xfrm>
            <a:off x="762000" y="1447800"/>
            <a:ext cx="6019800" cy="3257623"/>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The main objective of this project is to create an automated hydroponics system that uses the Blink app to monitor and control various aspects of plant growth, such as nutrient levels, light, and temperature, in real-time. This aims to optimize plant growth and resource use in a sustainable and efficient </a:t>
            </a:r>
            <a:r>
              <a:rPr lang="en-US" sz="2400" dirty="0" err="1">
                <a:latin typeface="Times New Roman" panose="02020603050405020304" pitchFamily="18" charset="0"/>
                <a:cs typeface="Times New Roman" panose="02020603050405020304" pitchFamily="18" charset="0"/>
              </a:rPr>
              <a:t>manner.This</a:t>
            </a:r>
            <a:r>
              <a:rPr lang="en-US" sz="2400" dirty="0">
                <a:latin typeface="Times New Roman" panose="02020603050405020304" pitchFamily="18" charset="0"/>
                <a:cs typeface="Times New Roman" panose="02020603050405020304" pitchFamily="18" charset="0"/>
              </a:rPr>
              <a:t> project also uses the solar panels to overcome the energy sufficiency.</a:t>
            </a:r>
            <a:endParaRPr lang="en-IN" sz="2400" dirty="0">
              <a:latin typeface="Times New Roman" panose="02020603050405020304" pitchFamily="18" charset="0"/>
              <a:cs typeface="Times New Roman" panose="02020603050405020304" pitchFamily="18" charset="0"/>
            </a:endParaRPr>
          </a:p>
        </p:txBody>
      </p:sp>
      <p:pic>
        <p:nvPicPr>
          <p:cNvPr id="2050" name="Picture 2" descr="Solar for hydroponics – pv magazine International">
            <a:extLst>
              <a:ext uri="{FF2B5EF4-FFF2-40B4-BE49-F238E27FC236}">
                <a16:creationId xmlns:a16="http://schemas.microsoft.com/office/drawing/2014/main" id="{3FE7E257-8723-FDC8-D9F6-AAC4E4A7F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676400"/>
            <a:ext cx="4800600" cy="418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50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D1DA-9162-A614-13BC-0A3C6070B967}"/>
              </a:ext>
            </a:extLst>
          </p:cNvPr>
          <p:cNvSpPr>
            <a:spLocks noGrp="1"/>
          </p:cNvSpPr>
          <p:nvPr>
            <p:ph type="title"/>
          </p:nvPr>
        </p:nvSpPr>
        <p:spPr>
          <a:xfrm>
            <a:off x="4038599" y="304800"/>
            <a:ext cx="7467601" cy="1538883"/>
          </a:xfrm>
        </p:spPr>
        <p:txBody>
          <a:bodyPr/>
          <a:lstStyle/>
          <a:p>
            <a:r>
              <a:rPr lang="en-US" sz="4000" dirty="0">
                <a:latin typeface="Times New Roman" panose="02020603050405020304" pitchFamily="18" charset="0"/>
                <a:cs typeface="Times New Roman" panose="02020603050405020304" pitchFamily="18" charset="0"/>
              </a:rPr>
              <a:t>ABSTRACT</a:t>
            </a:r>
            <a:br>
              <a:rPr lang="en-US" dirty="0"/>
            </a:br>
            <a:endParaRPr lang="en-IN" dirty="0"/>
          </a:p>
        </p:txBody>
      </p:sp>
      <p:sp>
        <p:nvSpPr>
          <p:cNvPr id="3" name="Text Placeholder 2">
            <a:extLst>
              <a:ext uri="{FF2B5EF4-FFF2-40B4-BE49-F238E27FC236}">
                <a16:creationId xmlns:a16="http://schemas.microsoft.com/office/drawing/2014/main" id="{B73AC604-DF12-733F-2B56-7326DAE9039B}"/>
              </a:ext>
            </a:extLst>
          </p:cNvPr>
          <p:cNvSpPr>
            <a:spLocks noGrp="1"/>
          </p:cNvSpPr>
          <p:nvPr>
            <p:ph type="body" idx="1"/>
          </p:nvPr>
        </p:nvSpPr>
        <p:spPr>
          <a:xfrm>
            <a:off x="685800" y="1143000"/>
            <a:ext cx="7467601" cy="5484643"/>
          </a:xfrm>
        </p:spPr>
        <p:txBody>
          <a:bodyPr/>
          <a:lstStyle/>
          <a:p>
            <a:pPr algn="just" rtl="0">
              <a:lnSpc>
                <a:spcPct val="150000"/>
              </a:lnSpc>
            </a:pPr>
            <a:r>
              <a:rPr lang="en-US" sz="2000" dirty="0">
                <a:latin typeface="Times New Roman" panose="02020603050405020304" pitchFamily="18" charset="0"/>
                <a:cs typeface="Times New Roman" panose="02020603050405020304" pitchFamily="18" charset="0"/>
              </a:rPr>
              <a:t>This project aims to develop an </a:t>
            </a:r>
            <a:r>
              <a:rPr lang="en-US" sz="2000" b="1" dirty="0">
                <a:latin typeface="Times New Roman" panose="02020603050405020304" pitchFamily="18" charset="0"/>
                <a:cs typeface="Times New Roman" panose="02020603050405020304" pitchFamily="18" charset="0"/>
              </a:rPr>
              <a:t>automated hydroponics system </a:t>
            </a:r>
            <a:r>
              <a:rPr lang="en-US" sz="2000" dirty="0">
                <a:latin typeface="Times New Roman" panose="02020603050405020304" pitchFamily="18" charset="0"/>
                <a:cs typeface="Times New Roman" panose="02020603050405020304" pitchFamily="18" charset="0"/>
              </a:rPr>
              <a:t>using </a:t>
            </a:r>
            <a:r>
              <a:rPr lang="en-US" sz="2000" b="1" dirty="0">
                <a:latin typeface="Times New Roman" panose="02020603050405020304" pitchFamily="18" charset="0"/>
                <a:cs typeface="Times New Roman" panose="02020603050405020304" pitchFamily="18" charset="0"/>
              </a:rPr>
              <a:t>IoT technology </a:t>
            </a:r>
            <a:r>
              <a:rPr lang="en-US" sz="2000" dirty="0">
                <a:latin typeface="Times New Roman" panose="02020603050405020304" pitchFamily="18" charset="0"/>
                <a:cs typeface="Times New Roman" panose="02020603050405020304" pitchFamily="18" charset="0"/>
              </a:rPr>
              <a:t>integrated with the </a:t>
            </a:r>
            <a:r>
              <a:rPr lang="en-US" sz="2000" b="1" dirty="0">
                <a:latin typeface="Times New Roman" panose="02020603050405020304" pitchFamily="18" charset="0"/>
                <a:cs typeface="Times New Roman" panose="02020603050405020304" pitchFamily="18" charset="0"/>
              </a:rPr>
              <a:t>Blink app </a:t>
            </a:r>
            <a:r>
              <a:rPr lang="en-US" sz="2000" dirty="0">
                <a:latin typeface="Times New Roman" panose="02020603050405020304" pitchFamily="18" charset="0"/>
                <a:cs typeface="Times New Roman" panose="02020603050405020304" pitchFamily="18" charset="0"/>
              </a:rPr>
              <a:t>and powered by solar panels to monitor and control essential factors for plant growth, such as nutrient levels, light, and temperature, in real-time. The system employs sensors to collect data, allowing users to remotely adjust and optimize the growing environment through the app. By using </a:t>
            </a:r>
            <a:r>
              <a:rPr lang="en-US" sz="2000" b="1" dirty="0">
                <a:latin typeface="Times New Roman" panose="02020603050405020304" pitchFamily="18" charset="0"/>
                <a:cs typeface="Times New Roman" panose="02020603050405020304" pitchFamily="18" charset="0"/>
              </a:rPr>
              <a:t>solar energy </a:t>
            </a:r>
            <a:r>
              <a:rPr lang="en-US" sz="2000" dirty="0">
                <a:latin typeface="Times New Roman" panose="02020603050405020304" pitchFamily="18" charset="0"/>
                <a:cs typeface="Times New Roman" panose="02020603050405020304" pitchFamily="18" charset="0"/>
              </a:rPr>
              <a:t>to power the system, it ensures energy efficiency and sustainability. Additionally, the automation of these factors enhances plant growth efficiency, conserves water and energy, and promotes sustainable urban farming. This innovative approach allows for </a:t>
            </a:r>
            <a:r>
              <a:rPr lang="en-US" sz="2000" b="1" dirty="0">
                <a:latin typeface="Times New Roman" panose="02020603050405020304" pitchFamily="18" charset="0"/>
                <a:cs typeface="Times New Roman" panose="02020603050405020304" pitchFamily="18" charset="0"/>
              </a:rPr>
              <a:t>year-round crop production </a:t>
            </a:r>
            <a:r>
              <a:rPr lang="en-US" sz="2000" dirty="0">
                <a:latin typeface="Times New Roman" panose="02020603050405020304" pitchFamily="18" charset="0"/>
                <a:cs typeface="Times New Roman" panose="02020603050405020304" pitchFamily="18" charset="0"/>
              </a:rPr>
              <a:t>while minimizing resource use, manual intervention, and carbon footprint.</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01BFC1E-8D7C-2C83-B4F6-DA2B214F7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0" y="1233558"/>
            <a:ext cx="3596487" cy="4390883"/>
          </a:xfrm>
          <a:prstGeom prst="rect">
            <a:avLst/>
          </a:prstGeom>
        </p:spPr>
      </p:pic>
    </p:spTree>
    <p:extLst>
      <p:ext uri="{BB962C8B-B14F-4D97-AF65-F5344CB8AC3E}">
        <p14:creationId xmlns:p14="http://schemas.microsoft.com/office/powerpoint/2010/main" val="122354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DC99-CE60-5E51-1B83-3038E48BA4C8}"/>
              </a:ext>
            </a:extLst>
          </p:cNvPr>
          <p:cNvSpPr>
            <a:spLocks noGrp="1"/>
          </p:cNvSpPr>
          <p:nvPr>
            <p:ph type="title"/>
          </p:nvPr>
        </p:nvSpPr>
        <p:spPr>
          <a:xfrm>
            <a:off x="2895600" y="226126"/>
            <a:ext cx="5445760" cy="615553"/>
          </a:xfrm>
        </p:spPr>
        <p:txBody>
          <a:bodyPr/>
          <a:lstStyle/>
          <a:p>
            <a:r>
              <a:rPr lang="en-US" sz="4000" dirty="0">
                <a:latin typeface="Times New Roman" panose="02020603050405020304" pitchFamily="18" charset="0"/>
                <a:cs typeface="Times New Roman" panose="02020603050405020304" pitchFamily="18" charset="0"/>
              </a:rPr>
              <a:t>ADVANTAGES</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B82E641-A71C-35AD-6D63-7AE5D4E3F061}"/>
              </a:ext>
            </a:extLst>
          </p:cNvPr>
          <p:cNvSpPr>
            <a:spLocks noGrp="1"/>
          </p:cNvSpPr>
          <p:nvPr>
            <p:ph type="body" idx="1"/>
          </p:nvPr>
        </p:nvSpPr>
        <p:spPr>
          <a:xfrm>
            <a:off x="609600" y="990600"/>
            <a:ext cx="6477000" cy="6155531"/>
          </a:xfrm>
        </p:spPr>
        <p:txBody>
          <a:bodyPr/>
          <a:lstStyle/>
          <a:p>
            <a:pPr algn="l">
              <a:lnSpc>
                <a:spcPct val="150000"/>
              </a:lnSpc>
              <a:buFont typeface="Arial" panose="020B0604020202020204" pitchFamily="34" charset="0"/>
              <a:buChar char="•"/>
            </a:pPr>
            <a:r>
              <a:rPr lang="en-US" sz="2000" b="1" i="0" dirty="0">
                <a:effectLst/>
                <a:latin typeface="Google Sans"/>
              </a:rPr>
              <a:t>Global food security  </a:t>
            </a:r>
          </a:p>
          <a:p>
            <a:pPr algn="l" fontAlgn="ctr">
              <a:lnSpc>
                <a:spcPct val="150000"/>
              </a:lnSpc>
            </a:pPr>
            <a:r>
              <a:rPr lang="en-US" sz="2000" b="0" i="0" dirty="0">
                <a:effectLst/>
                <a:latin typeface="Google Sans"/>
              </a:rPr>
              <a:t>           Hydroponics can help achieve sustainable food security by producing high-quality food in all regions of the world. </a:t>
            </a:r>
          </a:p>
          <a:p>
            <a:pPr algn="l">
              <a:lnSpc>
                <a:spcPct val="150000"/>
              </a:lnSpc>
              <a:buFont typeface="Arial" panose="020B0604020202020204" pitchFamily="34" charset="0"/>
              <a:buChar char="•"/>
            </a:pPr>
            <a:r>
              <a:rPr lang="en-US" sz="2000" b="0" i="0" dirty="0">
                <a:effectLst/>
                <a:latin typeface="Google Sans"/>
              </a:rPr>
              <a:t> </a:t>
            </a:r>
            <a:r>
              <a:rPr lang="en-US" sz="2000" b="1" i="0" dirty="0">
                <a:effectLst/>
                <a:latin typeface="Google Sans"/>
              </a:rPr>
              <a:t>Resource conservation</a:t>
            </a:r>
          </a:p>
          <a:p>
            <a:pPr algn="l" fontAlgn="ctr">
              <a:lnSpc>
                <a:spcPct val="150000"/>
              </a:lnSpc>
            </a:pPr>
            <a:r>
              <a:rPr lang="en-US" sz="2000" b="0" i="0" dirty="0">
                <a:effectLst/>
                <a:latin typeface="Google Sans"/>
              </a:rPr>
              <a:t>           Hydroponics uses fewer resources than conventional farming. </a:t>
            </a:r>
          </a:p>
          <a:p>
            <a:pPr algn="l">
              <a:lnSpc>
                <a:spcPct val="150000"/>
              </a:lnSpc>
              <a:buFont typeface="Arial" panose="020B0604020202020204" pitchFamily="34" charset="0"/>
              <a:buChar char="•"/>
            </a:pPr>
            <a:r>
              <a:rPr lang="en-US" sz="2000" b="1" i="0" dirty="0">
                <a:effectLst/>
                <a:latin typeface="Google Sans"/>
              </a:rPr>
              <a:t>Water conservation</a:t>
            </a:r>
          </a:p>
          <a:p>
            <a:pPr algn="l" fontAlgn="ctr">
              <a:lnSpc>
                <a:spcPct val="150000"/>
              </a:lnSpc>
            </a:pPr>
            <a:r>
              <a:rPr lang="en-US" sz="2000" b="0" i="0" dirty="0">
                <a:effectLst/>
                <a:latin typeface="Google Sans"/>
              </a:rPr>
              <a:t>            Hydroponics allows you to precisely deliver the exact amount of water each plant needs, without wasting any. </a:t>
            </a:r>
          </a:p>
          <a:p>
            <a:pPr algn="just">
              <a:lnSpc>
                <a:spcPct val="150000"/>
              </a:lnSpc>
              <a:buFont typeface="Arial" panose="020B0604020202020204" pitchFamily="34" charset="0"/>
              <a:buChar char="•"/>
            </a:pPr>
            <a:r>
              <a:rPr lang="en-US" sz="2000" b="1" i="0" dirty="0">
                <a:effectLst/>
                <a:latin typeface="Google Sans"/>
              </a:rPr>
              <a:t>Biodiversity</a:t>
            </a:r>
          </a:p>
          <a:p>
            <a:pPr algn="just" fontAlgn="ctr">
              <a:lnSpc>
                <a:spcPct val="150000"/>
              </a:lnSpc>
            </a:pPr>
            <a:r>
              <a:rPr lang="en-US" sz="2000" b="0" i="0" dirty="0">
                <a:effectLst/>
                <a:latin typeface="Google Sans"/>
              </a:rPr>
              <a:t>            Urban farms can increase biodiversity in cities by providing habitats for various species. </a:t>
            </a:r>
          </a:p>
          <a:p>
            <a:pPr algn="l"/>
            <a:endParaRPr lang="en-US" sz="2000" b="0" i="0" dirty="0">
              <a:solidFill>
                <a:srgbClr val="F1F2DB"/>
              </a:solidFill>
              <a:effectLst/>
              <a:latin typeface="Google Sans"/>
            </a:endParaRPr>
          </a:p>
          <a:p>
            <a:pPr marL="342900" indent="-342900" algn="just">
              <a:buFont typeface="Courier New" panose="02070309020205020404" pitchFamily="49" charset="0"/>
              <a:buChar char="o"/>
            </a:pPr>
            <a:endParaRPr lang="en-IN" sz="2000" dirty="0"/>
          </a:p>
        </p:txBody>
      </p:sp>
      <p:pic>
        <p:nvPicPr>
          <p:cNvPr id="1026" name="Picture 2">
            <a:extLst>
              <a:ext uri="{FF2B5EF4-FFF2-40B4-BE49-F238E27FC236}">
                <a16:creationId xmlns:a16="http://schemas.microsoft.com/office/drawing/2014/main" id="{8921CDCF-2B77-CF13-EE3C-E1499770D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279" y="2133600"/>
            <a:ext cx="4160921" cy="388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18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D5C9-EBF7-15D5-00F0-84E45D7A99F2}"/>
              </a:ext>
            </a:extLst>
          </p:cNvPr>
          <p:cNvSpPr>
            <a:spLocks noGrp="1"/>
          </p:cNvSpPr>
          <p:nvPr>
            <p:ph type="title"/>
          </p:nvPr>
        </p:nvSpPr>
        <p:spPr>
          <a:xfrm>
            <a:off x="1524000" y="228600"/>
            <a:ext cx="9445624" cy="615553"/>
          </a:xfrm>
        </p:spPr>
        <p:txBody>
          <a:bodyPr/>
          <a:lstStyle/>
          <a:p>
            <a:r>
              <a:rPr lang="en-US" sz="4000" dirty="0">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993DA99-58FA-82B7-C760-BE640FC9122C}"/>
              </a:ext>
            </a:extLst>
          </p:cNvPr>
          <p:cNvSpPr>
            <a:spLocks noGrp="1"/>
          </p:cNvSpPr>
          <p:nvPr>
            <p:ph type="body" idx="1"/>
          </p:nvPr>
        </p:nvSpPr>
        <p:spPr>
          <a:xfrm>
            <a:off x="838200" y="1159839"/>
            <a:ext cx="5562599" cy="4936223"/>
          </a:xfrm>
        </p:spPr>
        <p:txBody>
          <a:bodyPr/>
          <a:lstStyle/>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 </a:t>
            </a:r>
            <a:r>
              <a:rPr lang="en-IN" dirty="0" err="1">
                <a:latin typeface="Times New Roman" panose="02020603050405020304" pitchFamily="18" charset="0"/>
                <a:cs typeface="Times New Roman" panose="02020603050405020304" pitchFamily="18" charset="0"/>
              </a:rPr>
              <a:t>Butturini</a:t>
            </a:r>
            <a:r>
              <a:rPr lang="en-IN" dirty="0">
                <a:latin typeface="Times New Roman" panose="02020603050405020304" pitchFamily="18" charset="0"/>
                <a:cs typeface="Times New Roman" panose="02020603050405020304" pitchFamily="18" charset="0"/>
              </a:rPr>
              <a:t> et </a:t>
            </a:r>
            <a:r>
              <a:rPr lang="en-IN" dirty="0" err="1">
                <a:latin typeface="Times New Roman" panose="02020603050405020304" pitchFamily="18" charset="0"/>
                <a:cs typeface="Times New Roman" panose="02020603050405020304" pitchFamily="18" charset="0"/>
              </a:rPr>
              <a:t>al.Chapter</a:t>
            </a:r>
            <a:r>
              <a:rPr lang="en-IN" dirty="0">
                <a:latin typeface="Times New Roman" panose="02020603050405020304" pitchFamily="18" charset="0"/>
                <a:cs typeface="Times New Roman" panose="02020603050405020304" pitchFamily="18" charset="0"/>
              </a:rPr>
              <a:t> 4 - vertical farming in Europe: Present status and </a:t>
            </a:r>
            <a:r>
              <a:rPr lang="en-IN" dirty="0" err="1">
                <a:latin typeface="Times New Roman" panose="02020603050405020304" pitchFamily="18" charset="0"/>
                <a:cs typeface="Times New Roman" panose="02020603050405020304" pitchFamily="18" charset="0"/>
              </a:rPr>
              <a:t>outlookL</a:t>
            </a:r>
            <a:r>
              <a:rPr lang="en-IN" dirty="0">
                <a:latin typeface="Times New Roman" panose="02020603050405020304" pitchFamily="18" charset="0"/>
                <a:cs typeface="Times New Roman" panose="02020603050405020304" pitchFamily="18" charset="0"/>
              </a:rPr>
              <a:t>. Casey et </a:t>
            </a:r>
            <a:r>
              <a:rPr lang="en-IN" dirty="0" err="1">
                <a:latin typeface="Times New Roman" panose="02020603050405020304" pitchFamily="18" charset="0"/>
                <a:cs typeface="Times New Roman" panose="02020603050405020304" pitchFamily="18" charset="0"/>
              </a:rPr>
              <a:t>al.Comparative</a:t>
            </a:r>
            <a:r>
              <a:rPr lang="en-IN" dirty="0">
                <a:latin typeface="Times New Roman" panose="02020603050405020304" pitchFamily="18" charset="0"/>
                <a:cs typeface="Times New Roman" panose="02020603050405020304" pitchFamily="18" charset="0"/>
              </a:rPr>
              <a:t> environmental footprints of lettuce supplied by hydroponic controlled-environment agriculture and field-based supply </a:t>
            </a:r>
            <a:r>
              <a:rPr lang="en-IN" dirty="0" err="1">
                <a:latin typeface="Times New Roman" panose="02020603050405020304" pitchFamily="18" charset="0"/>
                <a:cs typeface="Times New Roman" panose="02020603050405020304" pitchFamily="18" charset="0"/>
              </a:rPr>
              <a:t>chainsJ</a:t>
            </a:r>
            <a:r>
              <a:rPr lang="en-IN" dirty="0">
                <a:latin typeface="Times New Roman" panose="02020603050405020304" pitchFamily="18" charset="0"/>
                <a:cs typeface="Times New Roman" panose="02020603050405020304" pitchFamily="18" charset="0"/>
              </a:rPr>
              <a:t>. Clean. Prod.(2022) </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“Supachai </a:t>
            </a:r>
            <a:r>
              <a:rPr lang="en-IN" dirty="0" err="1">
                <a:latin typeface="Times New Roman" panose="02020603050405020304" pitchFamily="18" charset="0"/>
                <a:cs typeface="Times New Roman" panose="02020603050405020304" pitchFamily="18" charset="0"/>
              </a:rPr>
              <a:t>Puengsungwan</a:t>
            </a:r>
            <a:r>
              <a:rPr lang="en-IN" dirty="0">
                <a:latin typeface="Times New Roman" panose="02020603050405020304" pitchFamily="18" charset="0"/>
                <a:cs typeface="Times New Roman" panose="02020603050405020304" pitchFamily="18" charset="0"/>
              </a:rPr>
              <a:t>”, “Internet of Things (IoT) based hydroponic lettuce farming with solar panels”, - IEEE, 2019.</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Tharindu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Madushan</a:t>
            </a:r>
            <a:r>
              <a:rPr lang="en-IN" dirty="0">
                <a:latin typeface="Times New Roman" panose="02020603050405020304" pitchFamily="18" charset="0"/>
                <a:cs typeface="Times New Roman" panose="02020603050405020304" pitchFamily="18" charset="0"/>
              </a:rPr>
              <a:t> Bandara”, “Smart farm and monitoring system for measuring the Environmental condition using wireless sensor network-IOT Technology in farming”, - IEEE, 2020.</a:t>
            </a:r>
          </a:p>
        </p:txBody>
      </p:sp>
      <p:pic>
        <p:nvPicPr>
          <p:cNvPr id="3074" name="Picture 2" descr="Hydroponics Market Size, Share And Growth Report, 2030">
            <a:extLst>
              <a:ext uri="{FF2B5EF4-FFF2-40B4-BE49-F238E27FC236}">
                <a16:creationId xmlns:a16="http://schemas.microsoft.com/office/drawing/2014/main" id="{58B1DF6F-94DE-B9DB-AC33-9B24E496C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143935"/>
            <a:ext cx="456247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23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04B5-7B22-F483-CD53-B6EDAAA4F7B1}"/>
              </a:ext>
            </a:extLst>
          </p:cNvPr>
          <p:cNvSpPr>
            <a:spLocks noGrp="1"/>
          </p:cNvSpPr>
          <p:nvPr>
            <p:ph type="title"/>
          </p:nvPr>
        </p:nvSpPr>
        <p:spPr>
          <a:xfrm>
            <a:off x="3373119" y="461581"/>
            <a:ext cx="5445760" cy="615553"/>
          </a:xfrm>
        </p:spPr>
        <p:txBody>
          <a:bodyPr/>
          <a:lstStyle/>
          <a:p>
            <a:r>
              <a:rPr lang="en-US" sz="4000" dirty="0">
                <a:latin typeface="Times New Roman" panose="02020603050405020304" pitchFamily="18" charset="0"/>
                <a:cs typeface="Times New Roman" panose="02020603050405020304" pitchFamily="18" charset="0"/>
              </a:rPr>
              <a:t>REFERENCE</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E61DE5F-8A76-0B99-1891-5EA4B3D7389D}"/>
              </a:ext>
            </a:extLst>
          </p:cNvPr>
          <p:cNvSpPr>
            <a:spLocks noGrp="1"/>
          </p:cNvSpPr>
          <p:nvPr>
            <p:ph type="body" idx="1"/>
          </p:nvPr>
        </p:nvSpPr>
        <p:spPr>
          <a:xfrm>
            <a:off x="838200" y="1800188"/>
            <a:ext cx="7696200" cy="3257623"/>
          </a:xfrm>
        </p:spPr>
        <p:txBody>
          <a:bodyPr/>
          <a:lstStyle/>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 Al-</a:t>
            </a:r>
            <a:r>
              <a:rPr lang="en-IN" sz="2400" dirty="0" err="1">
                <a:latin typeface="Times New Roman" panose="02020603050405020304" pitchFamily="18" charset="0"/>
                <a:cs typeface="Times New Roman" panose="02020603050405020304" pitchFamily="18" charset="0"/>
              </a:rPr>
              <a:t>ChalabiVertical</a:t>
            </a:r>
            <a:r>
              <a:rPr lang="en-IN" sz="2400" dirty="0">
                <a:latin typeface="Times New Roman" panose="02020603050405020304" pitchFamily="18" charset="0"/>
                <a:cs typeface="Times New Roman" panose="02020603050405020304" pitchFamily="18" charset="0"/>
              </a:rPr>
              <a:t> farming: skyscraper </a:t>
            </a:r>
            <a:r>
              <a:rPr lang="en-IN" sz="2400" dirty="0" err="1">
                <a:latin typeface="Times New Roman" panose="02020603050405020304" pitchFamily="18" charset="0"/>
                <a:cs typeface="Times New Roman" panose="02020603050405020304" pitchFamily="18" charset="0"/>
              </a:rPr>
              <a:t>sustainability?Sustain</a:t>
            </a:r>
            <a:r>
              <a:rPr lang="en-IN" sz="2400" dirty="0">
                <a:latin typeface="Times New Roman" panose="02020603050405020304" pitchFamily="18" charset="0"/>
                <a:cs typeface="Times New Roman" panose="02020603050405020304" pitchFamily="18" charset="0"/>
              </a:rPr>
              <a:t>. Cities Soc.(2015)J.C. </a:t>
            </a:r>
            <a:r>
              <a:rPr lang="en-IN" sz="2400" dirty="0" err="1">
                <a:latin typeface="Times New Roman" panose="02020603050405020304" pitchFamily="18" charset="0"/>
                <a:cs typeface="Times New Roman" panose="02020603050405020304" pitchFamily="18" charset="0"/>
              </a:rPr>
              <a:t>Aurich</a:t>
            </a:r>
            <a:r>
              <a:rPr lang="en-IN" sz="2400" dirty="0">
                <a:latin typeface="Times New Roman" panose="02020603050405020304" pitchFamily="18" charset="0"/>
                <a:cs typeface="Times New Roman" panose="02020603050405020304" pitchFamily="18" charset="0"/>
              </a:rPr>
              <a:t> et </a:t>
            </a:r>
            <a:r>
              <a:rPr lang="en-IN" sz="2400" dirty="0" err="1">
                <a:latin typeface="Times New Roman" panose="02020603050405020304" pitchFamily="18" charset="0"/>
                <a:cs typeface="Times New Roman" panose="02020603050405020304" pitchFamily="18" charset="0"/>
              </a:rPr>
              <a:t>al.Life</a:t>
            </a:r>
            <a:r>
              <a:rPr lang="en-IN" sz="2400" dirty="0">
                <a:latin typeface="Times New Roman" panose="02020603050405020304" pitchFamily="18" charset="0"/>
                <a:cs typeface="Times New Roman" panose="02020603050405020304" pitchFamily="18" charset="0"/>
              </a:rPr>
              <a:t> cycle oriented design of technical product-service </a:t>
            </a:r>
            <a:r>
              <a:rPr lang="en-IN" sz="2400" dirty="0" err="1">
                <a:latin typeface="Times New Roman" panose="02020603050405020304" pitchFamily="18" charset="0"/>
                <a:cs typeface="Times New Roman" panose="02020603050405020304" pitchFamily="18" charset="0"/>
              </a:rPr>
              <a:t>systemsJ</a:t>
            </a:r>
            <a:r>
              <a:rPr lang="en-IN" sz="2400" dirty="0">
                <a:latin typeface="Times New Roman" panose="02020603050405020304" pitchFamily="18" charset="0"/>
                <a:cs typeface="Times New Roman" panose="02020603050405020304" pitchFamily="18" charset="0"/>
              </a:rPr>
              <a:t>. Clean. Prod.(2006)</a:t>
            </a:r>
          </a:p>
          <a:p>
            <a:pPr marL="285750" indent="-28575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 </a:t>
            </a:r>
            <a:r>
              <a:rPr lang="en-IN" sz="2400" dirty="0" err="1">
                <a:latin typeface="Times New Roman" panose="02020603050405020304" pitchFamily="18" charset="0"/>
                <a:cs typeface="Times New Roman" panose="02020603050405020304" pitchFamily="18" charset="0"/>
              </a:rPr>
              <a:t>Blom</a:t>
            </a:r>
            <a:r>
              <a:rPr lang="en-IN" sz="2400" dirty="0">
                <a:latin typeface="Times New Roman" panose="02020603050405020304" pitchFamily="18" charset="0"/>
                <a:cs typeface="Times New Roman" panose="02020603050405020304" pitchFamily="18" charset="0"/>
              </a:rPr>
              <a:t> et </a:t>
            </a:r>
            <a:r>
              <a:rPr lang="en-IN" sz="2400" dirty="0" err="1">
                <a:latin typeface="Times New Roman" panose="02020603050405020304" pitchFamily="18" charset="0"/>
                <a:cs typeface="Times New Roman" panose="02020603050405020304" pitchFamily="18" charset="0"/>
              </a:rPr>
              <a:t>al.The</a:t>
            </a:r>
            <a:r>
              <a:rPr lang="en-IN" sz="2400" dirty="0">
                <a:latin typeface="Times New Roman" panose="02020603050405020304" pitchFamily="18" charset="0"/>
                <a:cs typeface="Times New Roman" panose="02020603050405020304" pitchFamily="18" charset="0"/>
              </a:rPr>
              <a:t> embodied carbon emissions of lettuce production in vertical farming, greenhouse horticulture, and open-field farming in the </a:t>
            </a:r>
            <a:r>
              <a:rPr lang="en-IN" sz="2400" dirty="0" err="1">
                <a:latin typeface="Times New Roman" panose="02020603050405020304" pitchFamily="18" charset="0"/>
                <a:cs typeface="Times New Roman" panose="02020603050405020304" pitchFamily="18" charset="0"/>
              </a:rPr>
              <a:t>NetherlandsJ</a:t>
            </a:r>
            <a:r>
              <a:rPr lang="en-IN" sz="2400" dirty="0">
                <a:latin typeface="Times New Roman" panose="02020603050405020304" pitchFamily="18" charset="0"/>
                <a:cs typeface="Times New Roman" panose="02020603050405020304" pitchFamily="18" charset="0"/>
              </a:rPr>
              <a:t>. Clean. Prod.(2022)</a:t>
            </a:r>
          </a:p>
        </p:txBody>
      </p:sp>
    </p:spTree>
    <p:extLst>
      <p:ext uri="{BB962C8B-B14F-4D97-AF65-F5344CB8AC3E}">
        <p14:creationId xmlns:p14="http://schemas.microsoft.com/office/powerpoint/2010/main" val="301296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DBF0D2-6238-3334-135A-8A5DFC460084}"/>
              </a:ext>
            </a:extLst>
          </p:cNvPr>
          <p:cNvPicPr>
            <a:picLocks noChangeAspect="1"/>
          </p:cNvPicPr>
          <p:nvPr/>
        </p:nvPicPr>
        <p:blipFill>
          <a:blip r:embed="rId2"/>
          <a:stretch>
            <a:fillRect/>
          </a:stretch>
        </p:blipFill>
        <p:spPr>
          <a:xfrm>
            <a:off x="3114675" y="1319212"/>
            <a:ext cx="5962650" cy="4219575"/>
          </a:xfrm>
          <a:prstGeom prst="rect">
            <a:avLst/>
          </a:prstGeom>
        </p:spPr>
      </p:pic>
    </p:spTree>
    <p:extLst>
      <p:ext uri="{BB962C8B-B14F-4D97-AF65-F5344CB8AC3E}">
        <p14:creationId xmlns:p14="http://schemas.microsoft.com/office/powerpoint/2010/main" val="2274687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TotalTime>
  <Words>595</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Calibri</vt:lpstr>
      <vt:lpstr>Courier New</vt:lpstr>
      <vt:lpstr>Google Sans</vt:lpstr>
      <vt:lpstr>Times New Roman</vt:lpstr>
      <vt:lpstr>Wingdings</vt:lpstr>
      <vt:lpstr>Office Theme</vt:lpstr>
      <vt:lpstr>DEPARTMENT OF ELECTRONICS AND COMMUNICATION ENGINEERING</vt:lpstr>
      <vt:lpstr>TEAM MEMBERS</vt:lpstr>
      <vt:lpstr>      PROBLEM STATEMENT</vt:lpstr>
      <vt:lpstr>OBJECTIVE</vt:lpstr>
      <vt:lpstr>ABSTRACT </vt:lpstr>
      <vt:lpstr>ADVANTAGES</vt:lpstr>
      <vt:lpstr>LITERATURE SURVEY</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USER</dc:creator>
  <cp:lastModifiedBy>BALAMURUGAN R</cp:lastModifiedBy>
  <cp:revision>25</cp:revision>
  <dcterms:created xsi:type="dcterms:W3CDTF">2023-10-25T14:21:29Z</dcterms:created>
  <dcterms:modified xsi:type="dcterms:W3CDTF">2024-09-06T05:20:48Z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2023-09-08T00:00:00Z</vt:filetime>
  </property>
  <property fmtid="{D5CDD505-2E9C-101B-9397-08002B2CF9AE}" pid="3" name="LastSaved">
    <vt:filetime>2023-10-25T00:00:00Z</vt:filetime>
  </property>
</Properties>
</file>