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AB066-E60A-4873-A825-E7F4C05AED8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E1D9FACD-DE1B-4BF5-9EA1-1121EB042A39}">
      <dgm:prSet phldrT="[Text]"/>
      <dgm:spPr/>
      <dgm:t>
        <a:bodyPr/>
        <a:lstStyle/>
        <a:p>
          <a:r>
            <a:rPr lang="en-IN" dirty="0" err="1"/>
            <a:t>Ouality</a:t>
          </a:r>
          <a:r>
            <a:rPr lang="en-IN" dirty="0"/>
            <a:t> of the product &amp; failure to meet timeliness</a:t>
          </a:r>
        </a:p>
      </dgm:t>
    </dgm:pt>
    <dgm:pt modelId="{E72AA6EB-226D-4330-B73F-AC7253D14C1A}" type="parTrans" cxnId="{EA8B4C03-367A-4BCE-8C38-9AA4685C76E3}">
      <dgm:prSet/>
      <dgm:spPr/>
      <dgm:t>
        <a:bodyPr/>
        <a:lstStyle/>
        <a:p>
          <a:endParaRPr lang="en-IN"/>
        </a:p>
      </dgm:t>
    </dgm:pt>
    <dgm:pt modelId="{0F3D4A8E-E38F-4D88-A67D-1D2F584CC1F8}" type="sibTrans" cxnId="{EA8B4C03-367A-4BCE-8C38-9AA4685C76E3}">
      <dgm:prSet/>
      <dgm:spPr/>
      <dgm:t>
        <a:bodyPr/>
        <a:lstStyle/>
        <a:p>
          <a:endParaRPr lang="en-IN"/>
        </a:p>
      </dgm:t>
    </dgm:pt>
    <dgm:pt modelId="{706D5D38-2720-45AB-A96C-EA2FC934AAFB}">
      <dgm:prSet phldrT="[Text]"/>
      <dgm:spPr/>
      <dgm:t>
        <a:bodyPr/>
        <a:lstStyle/>
        <a:p>
          <a:r>
            <a:rPr lang="en-IN" dirty="0"/>
            <a:t>Low productivity </a:t>
          </a:r>
        </a:p>
      </dgm:t>
    </dgm:pt>
    <dgm:pt modelId="{80D4CB1C-F226-45DE-82E0-3A0FDDE3E406}" type="parTrans" cxnId="{3545519F-9DAF-4825-8B0E-EA6F9E7F856A}">
      <dgm:prSet/>
      <dgm:spPr/>
      <dgm:t>
        <a:bodyPr/>
        <a:lstStyle/>
        <a:p>
          <a:endParaRPr lang="en-IN"/>
        </a:p>
      </dgm:t>
    </dgm:pt>
    <dgm:pt modelId="{D9878F7F-A701-4BA8-A1FD-270CC4E56ECC}" type="sibTrans" cxnId="{3545519F-9DAF-4825-8B0E-EA6F9E7F856A}">
      <dgm:prSet/>
      <dgm:spPr/>
      <dgm:t>
        <a:bodyPr/>
        <a:lstStyle/>
        <a:p>
          <a:endParaRPr lang="en-IN"/>
        </a:p>
      </dgm:t>
    </dgm:pt>
    <dgm:pt modelId="{F187350C-FD93-4C04-B942-13404FE87CFD}">
      <dgm:prSet phldrT="[Text]"/>
      <dgm:spPr/>
      <dgm:t>
        <a:bodyPr/>
        <a:lstStyle/>
        <a:p>
          <a:r>
            <a:rPr lang="en-IN" dirty="0"/>
            <a:t>Committing errors in projects</a:t>
          </a:r>
        </a:p>
      </dgm:t>
    </dgm:pt>
    <dgm:pt modelId="{D51D6C6D-CD21-447D-8FFA-D565C6701308}" type="parTrans" cxnId="{93FC3B16-3A86-486C-B84F-F0F2F56314A4}">
      <dgm:prSet/>
      <dgm:spPr/>
      <dgm:t>
        <a:bodyPr/>
        <a:lstStyle/>
        <a:p>
          <a:endParaRPr lang="en-IN"/>
        </a:p>
      </dgm:t>
    </dgm:pt>
    <dgm:pt modelId="{CC845860-FC6E-4EE8-8666-6C2B76E3C745}" type="sibTrans" cxnId="{93FC3B16-3A86-486C-B84F-F0F2F56314A4}">
      <dgm:prSet/>
      <dgm:spPr/>
      <dgm:t>
        <a:bodyPr/>
        <a:lstStyle/>
        <a:p>
          <a:endParaRPr lang="en-IN"/>
        </a:p>
      </dgm:t>
    </dgm:pt>
    <dgm:pt modelId="{928AB742-D033-4105-B65D-FFD3195596F2}" type="pres">
      <dgm:prSet presAssocID="{0BCAB066-E60A-4873-A825-E7F4C05AED8C}" presName="compositeShape" presStyleCnt="0">
        <dgm:presLayoutVars>
          <dgm:dir/>
          <dgm:resizeHandles/>
        </dgm:presLayoutVars>
      </dgm:prSet>
      <dgm:spPr/>
    </dgm:pt>
    <dgm:pt modelId="{BB72719A-C0EF-487D-AAA4-8F1A02A9F0A6}" type="pres">
      <dgm:prSet presAssocID="{0BCAB066-E60A-4873-A825-E7F4C05AED8C}" presName="pyramid" presStyleLbl="node1" presStyleIdx="0" presStyleCnt="1"/>
      <dgm:spPr/>
    </dgm:pt>
    <dgm:pt modelId="{B123F2D3-58FE-4F68-8590-EDCD0D1CCC73}" type="pres">
      <dgm:prSet presAssocID="{0BCAB066-E60A-4873-A825-E7F4C05AED8C}" presName="theList" presStyleCnt="0"/>
      <dgm:spPr/>
    </dgm:pt>
    <dgm:pt modelId="{29C346C7-E6B2-4ACA-B07D-1A9B4FFF9517}" type="pres">
      <dgm:prSet presAssocID="{E1D9FACD-DE1B-4BF5-9EA1-1121EB042A39}" presName="aNode" presStyleLbl="fgAcc1" presStyleIdx="0" presStyleCnt="3" custLinFactY="241001" custLinFactNeighborX="20803" custLinFactNeighborY="300000">
        <dgm:presLayoutVars>
          <dgm:bulletEnabled val="1"/>
        </dgm:presLayoutVars>
      </dgm:prSet>
      <dgm:spPr/>
    </dgm:pt>
    <dgm:pt modelId="{107A919A-2E03-4EE1-9DFD-158097384948}" type="pres">
      <dgm:prSet presAssocID="{E1D9FACD-DE1B-4BF5-9EA1-1121EB042A39}" presName="aSpace" presStyleCnt="0"/>
      <dgm:spPr/>
    </dgm:pt>
    <dgm:pt modelId="{C508D771-43E0-478B-A67F-AAB0701EB2B9}" type="pres">
      <dgm:prSet presAssocID="{706D5D38-2720-45AB-A96C-EA2FC934AAFB}" presName="aNode" presStyleLbl="fgAcc1" presStyleIdx="1" presStyleCnt="3" custLinFactY="-54265" custLinFactNeighborX="-6450" custLinFactNeighborY="-100000">
        <dgm:presLayoutVars>
          <dgm:bulletEnabled val="1"/>
        </dgm:presLayoutVars>
      </dgm:prSet>
      <dgm:spPr/>
    </dgm:pt>
    <dgm:pt modelId="{C59C3810-AFA3-4758-87EA-308D0EBD3DBB}" type="pres">
      <dgm:prSet presAssocID="{706D5D38-2720-45AB-A96C-EA2FC934AAFB}" presName="aSpace" presStyleCnt="0"/>
      <dgm:spPr/>
    </dgm:pt>
    <dgm:pt modelId="{1E0A797E-BEDB-454C-8E95-26AFF12829E1}" type="pres">
      <dgm:prSet presAssocID="{F187350C-FD93-4C04-B942-13404FE87CFD}" presName="aNode" presStyleLbl="fgAcc1" presStyleIdx="2" presStyleCnt="3" custLinFactY="-42708" custLinFactNeighborX="2227" custLinFactNeighborY="-100000">
        <dgm:presLayoutVars>
          <dgm:bulletEnabled val="1"/>
        </dgm:presLayoutVars>
      </dgm:prSet>
      <dgm:spPr/>
    </dgm:pt>
    <dgm:pt modelId="{DA7601A0-6AC1-4CBB-ACA8-C97AB03ACE6E}" type="pres">
      <dgm:prSet presAssocID="{F187350C-FD93-4C04-B942-13404FE87CFD}" presName="aSpace" presStyleCnt="0"/>
      <dgm:spPr/>
    </dgm:pt>
  </dgm:ptLst>
  <dgm:cxnLst>
    <dgm:cxn modelId="{EA8B4C03-367A-4BCE-8C38-9AA4685C76E3}" srcId="{0BCAB066-E60A-4873-A825-E7F4C05AED8C}" destId="{E1D9FACD-DE1B-4BF5-9EA1-1121EB042A39}" srcOrd="0" destOrd="0" parTransId="{E72AA6EB-226D-4330-B73F-AC7253D14C1A}" sibTransId="{0F3D4A8E-E38F-4D88-A67D-1D2F584CC1F8}"/>
    <dgm:cxn modelId="{93FC3B16-3A86-486C-B84F-F0F2F56314A4}" srcId="{0BCAB066-E60A-4873-A825-E7F4C05AED8C}" destId="{F187350C-FD93-4C04-B942-13404FE87CFD}" srcOrd="2" destOrd="0" parTransId="{D51D6C6D-CD21-447D-8FFA-D565C6701308}" sibTransId="{CC845860-FC6E-4EE8-8666-6C2B76E3C745}"/>
    <dgm:cxn modelId="{EBC64632-E595-486E-A6BE-13E8F037D603}" type="presOf" srcId="{706D5D38-2720-45AB-A96C-EA2FC934AAFB}" destId="{C508D771-43E0-478B-A67F-AAB0701EB2B9}" srcOrd="0" destOrd="0" presId="urn:microsoft.com/office/officeart/2005/8/layout/pyramid2"/>
    <dgm:cxn modelId="{5D124C36-B2A9-4BA4-A610-73745396D496}" type="presOf" srcId="{E1D9FACD-DE1B-4BF5-9EA1-1121EB042A39}" destId="{29C346C7-E6B2-4ACA-B07D-1A9B4FFF9517}" srcOrd="0" destOrd="0" presId="urn:microsoft.com/office/officeart/2005/8/layout/pyramid2"/>
    <dgm:cxn modelId="{3545519F-9DAF-4825-8B0E-EA6F9E7F856A}" srcId="{0BCAB066-E60A-4873-A825-E7F4C05AED8C}" destId="{706D5D38-2720-45AB-A96C-EA2FC934AAFB}" srcOrd="1" destOrd="0" parTransId="{80D4CB1C-F226-45DE-82E0-3A0FDDE3E406}" sibTransId="{D9878F7F-A701-4BA8-A1FD-270CC4E56ECC}"/>
    <dgm:cxn modelId="{71BA96CF-C482-4C87-89B7-D0A7F9E0EE35}" type="presOf" srcId="{0BCAB066-E60A-4873-A825-E7F4C05AED8C}" destId="{928AB742-D033-4105-B65D-FFD3195596F2}" srcOrd="0" destOrd="0" presId="urn:microsoft.com/office/officeart/2005/8/layout/pyramid2"/>
    <dgm:cxn modelId="{C5C0ADE2-AC34-44F3-9658-820FC822D33A}" type="presOf" srcId="{F187350C-FD93-4C04-B942-13404FE87CFD}" destId="{1E0A797E-BEDB-454C-8E95-26AFF12829E1}" srcOrd="0" destOrd="0" presId="urn:microsoft.com/office/officeart/2005/8/layout/pyramid2"/>
    <dgm:cxn modelId="{3973119D-5166-4201-93FA-FBB51ED2DF1C}" type="presParOf" srcId="{928AB742-D033-4105-B65D-FFD3195596F2}" destId="{BB72719A-C0EF-487D-AAA4-8F1A02A9F0A6}" srcOrd="0" destOrd="0" presId="urn:microsoft.com/office/officeart/2005/8/layout/pyramid2"/>
    <dgm:cxn modelId="{6748C62B-A9C7-4815-84C3-C37BC18115A4}" type="presParOf" srcId="{928AB742-D033-4105-B65D-FFD3195596F2}" destId="{B123F2D3-58FE-4F68-8590-EDCD0D1CCC73}" srcOrd="1" destOrd="0" presId="urn:microsoft.com/office/officeart/2005/8/layout/pyramid2"/>
    <dgm:cxn modelId="{BDD06B22-A378-4F84-B8B7-C5B5990845EC}" type="presParOf" srcId="{B123F2D3-58FE-4F68-8590-EDCD0D1CCC73}" destId="{29C346C7-E6B2-4ACA-B07D-1A9B4FFF9517}" srcOrd="0" destOrd="0" presId="urn:microsoft.com/office/officeart/2005/8/layout/pyramid2"/>
    <dgm:cxn modelId="{D7F0FE6F-0E43-44F1-ACF8-D4CFE38C28D2}" type="presParOf" srcId="{B123F2D3-58FE-4F68-8590-EDCD0D1CCC73}" destId="{107A919A-2E03-4EE1-9DFD-158097384948}" srcOrd="1" destOrd="0" presId="urn:microsoft.com/office/officeart/2005/8/layout/pyramid2"/>
    <dgm:cxn modelId="{820C0456-BC27-440F-B96D-910A649087A4}" type="presParOf" srcId="{B123F2D3-58FE-4F68-8590-EDCD0D1CCC73}" destId="{C508D771-43E0-478B-A67F-AAB0701EB2B9}" srcOrd="2" destOrd="0" presId="urn:microsoft.com/office/officeart/2005/8/layout/pyramid2"/>
    <dgm:cxn modelId="{A53BA81D-15F6-496D-B284-5A5F8E82295C}" type="presParOf" srcId="{B123F2D3-58FE-4F68-8590-EDCD0D1CCC73}" destId="{C59C3810-AFA3-4758-87EA-308D0EBD3DBB}" srcOrd="3" destOrd="0" presId="urn:microsoft.com/office/officeart/2005/8/layout/pyramid2"/>
    <dgm:cxn modelId="{42D522AB-FCF2-4E28-B8FF-C219FBC665B5}" type="presParOf" srcId="{B123F2D3-58FE-4F68-8590-EDCD0D1CCC73}" destId="{1E0A797E-BEDB-454C-8E95-26AFF12829E1}" srcOrd="4" destOrd="0" presId="urn:microsoft.com/office/officeart/2005/8/layout/pyramid2"/>
    <dgm:cxn modelId="{A8AB72F8-FC25-47F4-AC56-04091E741207}" type="presParOf" srcId="{B123F2D3-58FE-4F68-8590-EDCD0D1CCC73}" destId="{DA7601A0-6AC1-4CBB-ACA8-C97AB03ACE6E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BAA425-2603-42A1-9F81-8F195B92332A}" type="doc">
      <dgm:prSet loTypeId="urn:microsoft.com/office/officeart/2005/8/layout/arrow6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3D38B165-1CEF-4F9D-9EE6-2C923E645206}">
      <dgm:prSet phldrT="[Text]" custT="1"/>
      <dgm:spPr/>
      <dgm:t>
        <a:bodyPr/>
        <a:lstStyle/>
        <a:p>
          <a:r>
            <a:rPr lang="en-US" sz="2800" dirty="0"/>
            <a:t>objective</a:t>
          </a:r>
          <a:endParaRPr lang="en-IN" sz="2800" dirty="0"/>
        </a:p>
      </dgm:t>
    </dgm:pt>
    <dgm:pt modelId="{31966E4D-EE98-4EE2-BD7B-C5173DD35A06}" type="parTrans" cxnId="{166499E4-7FD0-4887-A616-0772C1C43CB6}">
      <dgm:prSet/>
      <dgm:spPr/>
      <dgm:t>
        <a:bodyPr/>
        <a:lstStyle/>
        <a:p>
          <a:endParaRPr lang="en-IN"/>
        </a:p>
      </dgm:t>
    </dgm:pt>
    <dgm:pt modelId="{FBBB1172-1A1E-4051-8440-61D280F8BBCF}" type="sibTrans" cxnId="{166499E4-7FD0-4887-A616-0772C1C43CB6}">
      <dgm:prSet/>
      <dgm:spPr/>
      <dgm:t>
        <a:bodyPr/>
        <a:lstStyle/>
        <a:p>
          <a:endParaRPr lang="en-IN"/>
        </a:p>
      </dgm:t>
    </dgm:pt>
    <dgm:pt modelId="{8EA750B4-E5A6-4F0D-997D-28819B0BE660}">
      <dgm:prSet phldrT="[Text]" custT="1"/>
      <dgm:spPr/>
      <dgm:t>
        <a:bodyPr/>
        <a:lstStyle/>
        <a:p>
          <a:r>
            <a:rPr lang="en-US" sz="1800" dirty="0"/>
            <a:t>methodology </a:t>
          </a:r>
          <a:endParaRPr lang="en-IN" sz="1800" dirty="0"/>
        </a:p>
      </dgm:t>
    </dgm:pt>
    <dgm:pt modelId="{DF70A25F-76C6-4B71-9E01-7C6C41A02C94}" type="parTrans" cxnId="{2932CC09-71C2-4DBE-A79D-C1609D1A3116}">
      <dgm:prSet/>
      <dgm:spPr/>
      <dgm:t>
        <a:bodyPr/>
        <a:lstStyle/>
        <a:p>
          <a:endParaRPr lang="en-IN"/>
        </a:p>
      </dgm:t>
    </dgm:pt>
    <dgm:pt modelId="{D3937664-00BD-421C-95E2-E7A90F53A0E9}" type="sibTrans" cxnId="{2932CC09-71C2-4DBE-A79D-C1609D1A3116}">
      <dgm:prSet/>
      <dgm:spPr/>
      <dgm:t>
        <a:bodyPr/>
        <a:lstStyle/>
        <a:p>
          <a:endParaRPr lang="en-IN"/>
        </a:p>
      </dgm:t>
    </dgm:pt>
    <dgm:pt modelId="{25B2019D-1AFE-4680-B435-3E1D7D743679}">
      <dgm:prSet phldrT="[Text]" custT="1"/>
      <dgm:spPr/>
      <dgm:t>
        <a:bodyPr/>
        <a:lstStyle/>
        <a:p>
          <a:r>
            <a:rPr lang="en-US" sz="1800" dirty="0"/>
            <a:t>timeline</a:t>
          </a:r>
          <a:endParaRPr lang="en-IN" sz="1800" dirty="0"/>
        </a:p>
      </dgm:t>
    </dgm:pt>
    <dgm:pt modelId="{CF8241E7-E07D-48D2-BD75-DC141D9DEEF8}" type="parTrans" cxnId="{3B23AABC-7E75-427D-909F-C17C976D3CF8}">
      <dgm:prSet/>
      <dgm:spPr/>
      <dgm:t>
        <a:bodyPr/>
        <a:lstStyle/>
        <a:p>
          <a:endParaRPr lang="en-IN"/>
        </a:p>
      </dgm:t>
    </dgm:pt>
    <dgm:pt modelId="{C7D73ED4-8228-4478-A9D2-719A4DA8DBAE}" type="sibTrans" cxnId="{3B23AABC-7E75-427D-909F-C17C976D3CF8}">
      <dgm:prSet/>
      <dgm:spPr/>
      <dgm:t>
        <a:bodyPr/>
        <a:lstStyle/>
        <a:p>
          <a:endParaRPr lang="en-IN"/>
        </a:p>
      </dgm:t>
    </dgm:pt>
    <dgm:pt modelId="{8DF98332-9489-46F2-A52E-3239368B469F}">
      <dgm:prSet phldrT="[Text]" custT="1"/>
      <dgm:spPr/>
      <dgm:t>
        <a:bodyPr/>
        <a:lstStyle/>
        <a:p>
          <a:r>
            <a:rPr lang="en-US" sz="2800" dirty="0"/>
            <a:t>scope</a:t>
          </a:r>
          <a:endParaRPr lang="en-IN" sz="2800" dirty="0"/>
        </a:p>
      </dgm:t>
    </dgm:pt>
    <dgm:pt modelId="{5BBEDAE8-EACC-4B81-BCE7-A1CF224A89FE}" type="parTrans" cxnId="{DC792DEA-75C2-47E5-AD5D-BDA9B60E3CB1}">
      <dgm:prSet/>
      <dgm:spPr/>
      <dgm:t>
        <a:bodyPr/>
        <a:lstStyle/>
        <a:p>
          <a:endParaRPr lang="en-IN"/>
        </a:p>
      </dgm:t>
    </dgm:pt>
    <dgm:pt modelId="{9F576822-9D64-44AB-A6BA-08E5724141ED}" type="sibTrans" cxnId="{DC792DEA-75C2-47E5-AD5D-BDA9B60E3CB1}">
      <dgm:prSet/>
      <dgm:spPr/>
      <dgm:t>
        <a:bodyPr/>
        <a:lstStyle/>
        <a:p>
          <a:endParaRPr lang="en-IN"/>
        </a:p>
      </dgm:t>
    </dgm:pt>
    <dgm:pt modelId="{5A76684B-0517-4F0E-98F6-0820DDF21FAE}">
      <dgm:prSet phldrT="[Text]" custT="1"/>
      <dgm:spPr/>
      <dgm:t>
        <a:bodyPr/>
        <a:lstStyle/>
        <a:p>
          <a:r>
            <a:rPr lang="en-US" sz="1800" dirty="0"/>
            <a:t>deliverables</a:t>
          </a:r>
          <a:endParaRPr lang="en-IN" sz="1800" dirty="0"/>
        </a:p>
      </dgm:t>
    </dgm:pt>
    <dgm:pt modelId="{EDA0EE1D-16F5-4E61-9552-C2EDDB58D2DF}" type="parTrans" cxnId="{56FEA61B-9BA9-41B1-B035-1AE58890C4B0}">
      <dgm:prSet/>
      <dgm:spPr/>
      <dgm:t>
        <a:bodyPr/>
        <a:lstStyle/>
        <a:p>
          <a:endParaRPr lang="en-IN"/>
        </a:p>
      </dgm:t>
    </dgm:pt>
    <dgm:pt modelId="{2458C3BD-2381-4462-A008-401F954B365A}" type="sibTrans" cxnId="{56FEA61B-9BA9-41B1-B035-1AE58890C4B0}">
      <dgm:prSet/>
      <dgm:spPr/>
      <dgm:t>
        <a:bodyPr/>
        <a:lstStyle/>
        <a:p>
          <a:endParaRPr lang="en-IN"/>
        </a:p>
      </dgm:t>
    </dgm:pt>
    <dgm:pt modelId="{6EE19473-3C8F-478A-8144-91D9C1FB683F}">
      <dgm:prSet phldrT="[Text]" custT="1"/>
      <dgm:spPr/>
      <dgm:t>
        <a:bodyPr/>
        <a:lstStyle/>
        <a:p>
          <a:r>
            <a:rPr lang="en-US" sz="1800" dirty="0"/>
            <a:t>resources</a:t>
          </a:r>
          <a:endParaRPr lang="en-IN" sz="1800" dirty="0"/>
        </a:p>
      </dgm:t>
    </dgm:pt>
    <dgm:pt modelId="{81DF76D5-21BF-4961-80D6-5932FF5A56D6}" type="parTrans" cxnId="{59995AF9-BDF1-495D-9FF4-6CF23554A5F5}">
      <dgm:prSet/>
      <dgm:spPr/>
      <dgm:t>
        <a:bodyPr/>
        <a:lstStyle/>
        <a:p>
          <a:endParaRPr lang="en-IN"/>
        </a:p>
      </dgm:t>
    </dgm:pt>
    <dgm:pt modelId="{870ABD23-02F5-457E-AB0F-42756F88050C}" type="sibTrans" cxnId="{59995AF9-BDF1-495D-9FF4-6CF23554A5F5}">
      <dgm:prSet/>
      <dgm:spPr/>
      <dgm:t>
        <a:bodyPr/>
        <a:lstStyle/>
        <a:p>
          <a:endParaRPr lang="en-IN"/>
        </a:p>
      </dgm:t>
    </dgm:pt>
    <dgm:pt modelId="{FF1E6FC0-BE26-4F54-B4DF-2A6AD6C60CE7}" type="pres">
      <dgm:prSet presAssocID="{D2BAA425-2603-42A1-9F81-8F195B92332A}" presName="compositeShape" presStyleCnt="0">
        <dgm:presLayoutVars>
          <dgm:chMax val="2"/>
          <dgm:dir/>
          <dgm:resizeHandles val="exact"/>
        </dgm:presLayoutVars>
      </dgm:prSet>
      <dgm:spPr/>
    </dgm:pt>
    <dgm:pt modelId="{1FA71EE1-7E5C-46B0-BBF4-CE3C0F5E42FF}" type="pres">
      <dgm:prSet presAssocID="{D2BAA425-2603-42A1-9F81-8F195B92332A}" presName="ribbon" presStyleLbl="node1" presStyleIdx="0" presStyleCnt="1"/>
      <dgm:spPr/>
    </dgm:pt>
    <dgm:pt modelId="{7969B67B-4110-4AB1-ACC9-FE2903768286}" type="pres">
      <dgm:prSet presAssocID="{D2BAA425-2603-42A1-9F81-8F195B92332A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4D4EDFEB-ADDB-4431-84D4-ECA7822E0D63}" type="pres">
      <dgm:prSet presAssocID="{D2BAA425-2603-42A1-9F81-8F195B92332A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932CC09-71C2-4DBE-A79D-C1609D1A3116}" srcId="{3D38B165-1CEF-4F9D-9EE6-2C923E645206}" destId="{8EA750B4-E5A6-4F0D-997D-28819B0BE660}" srcOrd="0" destOrd="0" parTransId="{DF70A25F-76C6-4B71-9E01-7C6C41A02C94}" sibTransId="{D3937664-00BD-421C-95E2-E7A90F53A0E9}"/>
    <dgm:cxn modelId="{56FEA61B-9BA9-41B1-B035-1AE58890C4B0}" srcId="{8DF98332-9489-46F2-A52E-3239368B469F}" destId="{5A76684B-0517-4F0E-98F6-0820DDF21FAE}" srcOrd="0" destOrd="0" parTransId="{EDA0EE1D-16F5-4E61-9552-C2EDDB58D2DF}" sibTransId="{2458C3BD-2381-4462-A008-401F954B365A}"/>
    <dgm:cxn modelId="{DBEC4621-6156-43A9-B98F-15DB4081E782}" type="presOf" srcId="{3D38B165-1CEF-4F9D-9EE6-2C923E645206}" destId="{7969B67B-4110-4AB1-ACC9-FE2903768286}" srcOrd="0" destOrd="0" presId="urn:microsoft.com/office/officeart/2005/8/layout/arrow6"/>
    <dgm:cxn modelId="{49D04F38-9895-4551-A603-986EE6C6E2EC}" type="presOf" srcId="{25B2019D-1AFE-4680-B435-3E1D7D743679}" destId="{7969B67B-4110-4AB1-ACC9-FE2903768286}" srcOrd="0" destOrd="2" presId="urn:microsoft.com/office/officeart/2005/8/layout/arrow6"/>
    <dgm:cxn modelId="{F3CFAF6C-9C50-4BCB-855C-70CFE51BB64B}" type="presOf" srcId="{8DF98332-9489-46F2-A52E-3239368B469F}" destId="{4D4EDFEB-ADDB-4431-84D4-ECA7822E0D63}" srcOrd="0" destOrd="0" presId="urn:microsoft.com/office/officeart/2005/8/layout/arrow6"/>
    <dgm:cxn modelId="{6F64AC85-5E5A-479C-A98F-E968E9C1113F}" type="presOf" srcId="{D2BAA425-2603-42A1-9F81-8F195B92332A}" destId="{FF1E6FC0-BE26-4F54-B4DF-2A6AD6C60CE7}" srcOrd="0" destOrd="0" presId="urn:microsoft.com/office/officeart/2005/8/layout/arrow6"/>
    <dgm:cxn modelId="{87B4278F-F1C5-4E7B-B13F-4FDCA73C0FBB}" type="presOf" srcId="{8EA750B4-E5A6-4F0D-997D-28819B0BE660}" destId="{7969B67B-4110-4AB1-ACC9-FE2903768286}" srcOrd="0" destOrd="1" presId="urn:microsoft.com/office/officeart/2005/8/layout/arrow6"/>
    <dgm:cxn modelId="{7DEACE9A-6D3F-48F8-9775-D96ED03E15EC}" type="presOf" srcId="{6EE19473-3C8F-478A-8144-91D9C1FB683F}" destId="{4D4EDFEB-ADDB-4431-84D4-ECA7822E0D63}" srcOrd="0" destOrd="2" presId="urn:microsoft.com/office/officeart/2005/8/layout/arrow6"/>
    <dgm:cxn modelId="{3B23AABC-7E75-427D-909F-C17C976D3CF8}" srcId="{3D38B165-1CEF-4F9D-9EE6-2C923E645206}" destId="{25B2019D-1AFE-4680-B435-3E1D7D743679}" srcOrd="1" destOrd="0" parTransId="{CF8241E7-E07D-48D2-BD75-DC141D9DEEF8}" sibTransId="{C7D73ED4-8228-4478-A9D2-719A4DA8DBAE}"/>
    <dgm:cxn modelId="{166499E4-7FD0-4887-A616-0772C1C43CB6}" srcId="{D2BAA425-2603-42A1-9F81-8F195B92332A}" destId="{3D38B165-1CEF-4F9D-9EE6-2C923E645206}" srcOrd="0" destOrd="0" parTransId="{31966E4D-EE98-4EE2-BD7B-C5173DD35A06}" sibTransId="{FBBB1172-1A1E-4051-8440-61D280F8BBCF}"/>
    <dgm:cxn modelId="{DC792DEA-75C2-47E5-AD5D-BDA9B60E3CB1}" srcId="{D2BAA425-2603-42A1-9F81-8F195B92332A}" destId="{8DF98332-9489-46F2-A52E-3239368B469F}" srcOrd="1" destOrd="0" parTransId="{5BBEDAE8-EACC-4B81-BCE7-A1CF224A89FE}" sibTransId="{9F576822-9D64-44AB-A6BA-08E5724141ED}"/>
    <dgm:cxn modelId="{59995AF9-BDF1-495D-9FF4-6CF23554A5F5}" srcId="{8DF98332-9489-46F2-A52E-3239368B469F}" destId="{6EE19473-3C8F-478A-8144-91D9C1FB683F}" srcOrd="1" destOrd="0" parTransId="{81DF76D5-21BF-4961-80D6-5932FF5A56D6}" sibTransId="{870ABD23-02F5-457E-AB0F-42756F88050C}"/>
    <dgm:cxn modelId="{FFEF63FD-12B0-4777-A43A-5D02771D90D1}" type="presOf" srcId="{5A76684B-0517-4F0E-98F6-0820DDF21FAE}" destId="{4D4EDFEB-ADDB-4431-84D4-ECA7822E0D63}" srcOrd="0" destOrd="1" presId="urn:microsoft.com/office/officeart/2005/8/layout/arrow6"/>
    <dgm:cxn modelId="{C65A83EA-DB5C-4159-8FD5-D0682D73260E}" type="presParOf" srcId="{FF1E6FC0-BE26-4F54-B4DF-2A6AD6C60CE7}" destId="{1FA71EE1-7E5C-46B0-BBF4-CE3C0F5E42FF}" srcOrd="0" destOrd="0" presId="urn:microsoft.com/office/officeart/2005/8/layout/arrow6"/>
    <dgm:cxn modelId="{43F00A1C-16EF-4081-881B-31A43F18BAD8}" type="presParOf" srcId="{FF1E6FC0-BE26-4F54-B4DF-2A6AD6C60CE7}" destId="{7969B67B-4110-4AB1-ACC9-FE2903768286}" srcOrd="1" destOrd="0" presId="urn:microsoft.com/office/officeart/2005/8/layout/arrow6"/>
    <dgm:cxn modelId="{986E8FEB-5F80-4792-AF21-8B9E9FD79762}" type="presParOf" srcId="{FF1E6FC0-BE26-4F54-B4DF-2A6AD6C60CE7}" destId="{4D4EDFEB-ADDB-4431-84D4-ECA7822E0D63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D3E785-FBB5-49A2-A515-28DCB748EEDE}" type="doc">
      <dgm:prSet loTypeId="urn:microsoft.com/office/officeart/2011/layout/HexagonRadial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1AE05C27-1711-4D47-86CD-B6F522A21978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Succession</a:t>
          </a:r>
        </a:p>
        <a:p>
          <a:r>
            <a:rPr lang="en-US" sz="1400" dirty="0">
              <a:solidFill>
                <a:schemeClr val="tx1"/>
              </a:solidFill>
            </a:rPr>
            <a:t>Planning</a:t>
          </a:r>
        </a:p>
        <a:p>
          <a:r>
            <a:rPr lang="en-US" sz="1400" dirty="0">
              <a:solidFill>
                <a:schemeClr val="tx1"/>
              </a:solidFill>
            </a:rPr>
            <a:t>teams</a:t>
          </a:r>
        </a:p>
        <a:p>
          <a:endParaRPr lang="en-IN" sz="1400" dirty="0">
            <a:solidFill>
              <a:schemeClr val="tx1"/>
            </a:solidFill>
          </a:endParaRPr>
        </a:p>
      </dgm:t>
    </dgm:pt>
    <dgm:pt modelId="{704F87C1-5085-4859-9257-A144DE722EEE}" type="parTrans" cxnId="{99B3A0CA-1555-4576-B9E4-DC4474DEA671}">
      <dgm:prSet/>
      <dgm:spPr/>
      <dgm:t>
        <a:bodyPr/>
        <a:lstStyle/>
        <a:p>
          <a:endParaRPr lang="en-IN"/>
        </a:p>
      </dgm:t>
    </dgm:pt>
    <dgm:pt modelId="{BC48A3B5-53D8-4183-9D6B-484EEBD52745}" type="sibTrans" cxnId="{99B3A0CA-1555-4576-B9E4-DC4474DEA671}">
      <dgm:prSet/>
      <dgm:spPr/>
      <dgm:t>
        <a:bodyPr/>
        <a:lstStyle/>
        <a:p>
          <a:endParaRPr lang="en-IN"/>
        </a:p>
      </dgm:t>
    </dgm:pt>
    <dgm:pt modelId="{0F3DFFCC-DFCC-4E40-9035-2005DC66D6A9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HR </a:t>
          </a:r>
        </a:p>
        <a:p>
          <a:r>
            <a:rPr lang="en-US" sz="1400" dirty="0">
              <a:solidFill>
                <a:schemeClr val="tx1"/>
              </a:solidFill>
            </a:rPr>
            <a:t>profession</a:t>
          </a:r>
          <a:endParaRPr lang="en-IN" sz="1400" dirty="0">
            <a:solidFill>
              <a:schemeClr val="tx1"/>
            </a:solidFill>
          </a:endParaRPr>
        </a:p>
      </dgm:t>
    </dgm:pt>
    <dgm:pt modelId="{E8AF6709-AF1B-43A2-9C77-ED3C1628A827}" type="parTrans" cxnId="{4C8D65F5-C9AF-42D1-BE7A-3B4952D191AA}">
      <dgm:prSet/>
      <dgm:spPr/>
      <dgm:t>
        <a:bodyPr/>
        <a:lstStyle/>
        <a:p>
          <a:endParaRPr lang="en-IN"/>
        </a:p>
      </dgm:t>
    </dgm:pt>
    <dgm:pt modelId="{4F43E559-C498-4544-9E57-99E5537CA292}" type="sibTrans" cxnId="{4C8D65F5-C9AF-42D1-BE7A-3B4952D191AA}">
      <dgm:prSet/>
      <dgm:spPr/>
      <dgm:t>
        <a:bodyPr/>
        <a:lstStyle/>
        <a:p>
          <a:endParaRPr lang="en-IN"/>
        </a:p>
      </dgm:t>
    </dgm:pt>
    <dgm:pt modelId="{61035C1F-DC53-48FB-9B57-62BCD89CB588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Compensation </a:t>
          </a:r>
        </a:p>
        <a:p>
          <a:r>
            <a:rPr lang="en-US" sz="1400" dirty="0">
              <a:solidFill>
                <a:schemeClr val="tx1"/>
              </a:solidFill>
            </a:rPr>
            <a:t>And </a:t>
          </a:r>
        </a:p>
        <a:p>
          <a:r>
            <a:rPr lang="en-US" sz="1400" dirty="0">
              <a:solidFill>
                <a:schemeClr val="tx1"/>
              </a:solidFill>
            </a:rPr>
            <a:t>benefits</a:t>
          </a:r>
          <a:endParaRPr lang="en-IN" sz="1400" dirty="0">
            <a:solidFill>
              <a:schemeClr val="tx1"/>
            </a:solidFill>
          </a:endParaRPr>
        </a:p>
      </dgm:t>
    </dgm:pt>
    <dgm:pt modelId="{B381A79F-B064-4210-9490-154FCE738855}" type="parTrans" cxnId="{EEC60CD7-158D-407A-BE10-D71E47374412}">
      <dgm:prSet/>
      <dgm:spPr/>
      <dgm:t>
        <a:bodyPr/>
        <a:lstStyle/>
        <a:p>
          <a:endParaRPr lang="en-IN"/>
        </a:p>
      </dgm:t>
    </dgm:pt>
    <dgm:pt modelId="{391FAC12-AC45-4B8D-8256-7BB5D31542CD}" type="sibTrans" cxnId="{EEC60CD7-158D-407A-BE10-D71E47374412}">
      <dgm:prSet/>
      <dgm:spPr/>
      <dgm:t>
        <a:bodyPr/>
        <a:lstStyle/>
        <a:p>
          <a:endParaRPr lang="en-IN"/>
        </a:p>
      </dgm:t>
    </dgm:pt>
    <dgm:pt modelId="{BE8B1CED-5095-4103-BF2C-716EA88370E8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Training </a:t>
          </a:r>
        </a:p>
        <a:p>
          <a:r>
            <a:rPr lang="en-US" sz="1400" dirty="0">
              <a:solidFill>
                <a:schemeClr val="tx1"/>
              </a:solidFill>
            </a:rPr>
            <a:t>And</a:t>
          </a:r>
        </a:p>
        <a:p>
          <a:r>
            <a:rPr lang="en-US" sz="1400" dirty="0">
              <a:solidFill>
                <a:schemeClr val="tx1"/>
              </a:solidFill>
            </a:rPr>
            <a:t>development</a:t>
          </a:r>
          <a:endParaRPr lang="en-IN" sz="1400" dirty="0">
            <a:solidFill>
              <a:schemeClr val="tx1"/>
            </a:solidFill>
          </a:endParaRPr>
        </a:p>
      </dgm:t>
    </dgm:pt>
    <dgm:pt modelId="{7613CD4E-C3E2-4AEE-83AF-DB0554A45A84}" type="parTrans" cxnId="{891E8EBB-C0EE-462B-A470-3C08770128C9}">
      <dgm:prSet/>
      <dgm:spPr/>
      <dgm:t>
        <a:bodyPr/>
        <a:lstStyle/>
        <a:p>
          <a:endParaRPr lang="en-IN"/>
        </a:p>
      </dgm:t>
    </dgm:pt>
    <dgm:pt modelId="{1CA1BBDB-EDD7-4295-932E-350211784C8E}" type="sibTrans" cxnId="{891E8EBB-C0EE-462B-A470-3C08770128C9}">
      <dgm:prSet/>
      <dgm:spPr/>
      <dgm:t>
        <a:bodyPr/>
        <a:lstStyle/>
        <a:p>
          <a:endParaRPr lang="en-IN"/>
        </a:p>
      </dgm:t>
    </dgm:pt>
    <dgm:pt modelId="{F67A6AF3-F2F4-412B-B865-0DED3983B77C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Leadership</a:t>
          </a:r>
        </a:p>
        <a:p>
          <a:r>
            <a:rPr lang="en-US" sz="1400" dirty="0">
              <a:solidFill>
                <a:schemeClr val="tx1"/>
              </a:solidFill>
            </a:rPr>
            <a:t>And </a:t>
          </a:r>
        </a:p>
        <a:p>
          <a:r>
            <a:rPr lang="en-US" sz="1400" dirty="0">
              <a:solidFill>
                <a:schemeClr val="tx1"/>
              </a:solidFill>
            </a:rPr>
            <a:t>Executive </a:t>
          </a:r>
          <a:endParaRPr lang="en-IN" sz="1400" dirty="0">
            <a:solidFill>
              <a:schemeClr val="tx1"/>
            </a:solidFill>
          </a:endParaRPr>
        </a:p>
      </dgm:t>
    </dgm:pt>
    <dgm:pt modelId="{CFBB6896-3069-427B-93E7-4D4D17C5A0C8}" type="parTrans" cxnId="{5B78232A-5717-4C9F-8112-81684F48EE7E}">
      <dgm:prSet/>
      <dgm:spPr/>
      <dgm:t>
        <a:bodyPr/>
        <a:lstStyle/>
        <a:p>
          <a:endParaRPr lang="en-IN"/>
        </a:p>
      </dgm:t>
    </dgm:pt>
    <dgm:pt modelId="{636A1D03-DF83-4015-8B59-883C1C72B6E3}" type="sibTrans" cxnId="{5B78232A-5717-4C9F-8112-81684F48EE7E}">
      <dgm:prSet/>
      <dgm:spPr/>
      <dgm:t>
        <a:bodyPr/>
        <a:lstStyle/>
        <a:p>
          <a:endParaRPr lang="en-IN"/>
        </a:p>
      </dgm:t>
    </dgm:pt>
    <dgm:pt modelId="{F7298C64-0480-46A1-A5CC-F6FB22FC8B46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employees</a:t>
          </a:r>
          <a:endParaRPr lang="en-IN" sz="1400" dirty="0">
            <a:solidFill>
              <a:schemeClr val="tx1"/>
            </a:solidFill>
          </a:endParaRPr>
        </a:p>
      </dgm:t>
    </dgm:pt>
    <dgm:pt modelId="{DC6E30C9-5A49-472F-9F16-B4DA3CCC5A7A}" type="sibTrans" cxnId="{8CA11A1C-A6E3-4BA9-A4A2-ABD78C697587}">
      <dgm:prSet/>
      <dgm:spPr/>
      <dgm:t>
        <a:bodyPr/>
        <a:lstStyle/>
        <a:p>
          <a:endParaRPr lang="en-IN"/>
        </a:p>
      </dgm:t>
    </dgm:pt>
    <dgm:pt modelId="{8E8A47EB-5984-4643-BB39-A8C042AC2500}" type="parTrans" cxnId="{8CA11A1C-A6E3-4BA9-A4A2-ABD78C697587}">
      <dgm:prSet/>
      <dgm:spPr/>
      <dgm:t>
        <a:bodyPr/>
        <a:lstStyle/>
        <a:p>
          <a:endParaRPr lang="en-IN"/>
        </a:p>
      </dgm:t>
    </dgm:pt>
    <dgm:pt modelId="{EAFAD5AC-76F8-4710-A5C7-47876B963456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Managers </a:t>
          </a:r>
        </a:p>
        <a:p>
          <a:r>
            <a:rPr lang="en-US" sz="1400" dirty="0">
              <a:solidFill>
                <a:schemeClr val="tx1"/>
              </a:solidFill>
            </a:rPr>
            <a:t>And</a:t>
          </a:r>
        </a:p>
        <a:p>
          <a:r>
            <a:rPr lang="en-US" sz="1400" dirty="0">
              <a:solidFill>
                <a:schemeClr val="tx1"/>
              </a:solidFill>
            </a:rPr>
            <a:t>Supervisor </a:t>
          </a:r>
          <a:endParaRPr lang="en-IN" sz="1400" dirty="0">
            <a:solidFill>
              <a:schemeClr val="tx1"/>
            </a:solidFill>
          </a:endParaRPr>
        </a:p>
      </dgm:t>
    </dgm:pt>
    <dgm:pt modelId="{B91693F1-64BC-4319-9A65-E96A4C900832}" type="sibTrans" cxnId="{AD8553E7-ADF6-4170-9416-9199A44620F0}">
      <dgm:prSet/>
      <dgm:spPr/>
      <dgm:t>
        <a:bodyPr/>
        <a:lstStyle/>
        <a:p>
          <a:endParaRPr lang="en-IN"/>
        </a:p>
      </dgm:t>
    </dgm:pt>
    <dgm:pt modelId="{02340614-9888-4740-B26F-201852DD854A}" type="parTrans" cxnId="{AD8553E7-ADF6-4170-9416-9199A44620F0}">
      <dgm:prSet/>
      <dgm:spPr/>
      <dgm:t>
        <a:bodyPr/>
        <a:lstStyle/>
        <a:p>
          <a:endParaRPr lang="en-IN"/>
        </a:p>
      </dgm:t>
    </dgm:pt>
    <dgm:pt modelId="{16C29C88-F897-4E06-A4A6-A0773962FCAE}" type="pres">
      <dgm:prSet presAssocID="{BFD3E785-FBB5-49A2-A515-28DCB748EED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D40F627-BFF1-4488-B065-6A71010BA45D}" type="pres">
      <dgm:prSet presAssocID="{1AE05C27-1711-4D47-86CD-B6F522A21978}" presName="Parent" presStyleLbl="node0" presStyleIdx="0" presStyleCnt="1" custLinFactNeighborX="-10501" custLinFactNeighborY="-1395">
        <dgm:presLayoutVars>
          <dgm:chMax val="6"/>
          <dgm:chPref val="6"/>
        </dgm:presLayoutVars>
      </dgm:prSet>
      <dgm:spPr/>
    </dgm:pt>
    <dgm:pt modelId="{9CEEF96C-2F90-4609-914F-7E88A9091458}" type="pres">
      <dgm:prSet presAssocID="{0F3DFFCC-DFCC-4E40-9035-2005DC66D6A9}" presName="Accent1" presStyleCnt="0"/>
      <dgm:spPr/>
    </dgm:pt>
    <dgm:pt modelId="{7C14E2B8-EB65-4C86-A7B9-F5486376644E}" type="pres">
      <dgm:prSet presAssocID="{0F3DFFCC-DFCC-4E40-9035-2005DC66D6A9}" presName="Accent" presStyleLbl="bgShp" presStyleIdx="0" presStyleCnt="6"/>
      <dgm:spPr/>
    </dgm:pt>
    <dgm:pt modelId="{339C11D4-732E-4433-A3CA-D9746D9AA579}" type="pres">
      <dgm:prSet presAssocID="{0F3DFFCC-DFCC-4E40-9035-2005DC66D6A9}" presName="Child1" presStyleLbl="node1" presStyleIdx="0" presStyleCnt="6" custLinFactNeighborX="-3864" custLinFactNeighborY="-10753">
        <dgm:presLayoutVars>
          <dgm:chMax val="0"/>
          <dgm:chPref val="0"/>
          <dgm:bulletEnabled val="1"/>
        </dgm:presLayoutVars>
      </dgm:prSet>
      <dgm:spPr/>
    </dgm:pt>
    <dgm:pt modelId="{3BAB2E25-6570-4E1B-AE08-0057C50A78D3}" type="pres">
      <dgm:prSet presAssocID="{61035C1F-DC53-48FB-9B57-62BCD89CB588}" presName="Accent2" presStyleCnt="0"/>
      <dgm:spPr/>
    </dgm:pt>
    <dgm:pt modelId="{3C4F24CB-6771-494F-B591-78349E11DCAC}" type="pres">
      <dgm:prSet presAssocID="{61035C1F-DC53-48FB-9B57-62BCD89CB588}" presName="Accent" presStyleLbl="bgShp" presStyleIdx="1" presStyleCnt="6"/>
      <dgm:spPr/>
    </dgm:pt>
    <dgm:pt modelId="{F1421CA1-F6D6-4336-9BEE-723F374E5088}" type="pres">
      <dgm:prSet presAssocID="{61035C1F-DC53-48FB-9B57-62BCD89CB58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8BCA769-9E7A-43A6-B605-543F6AE36E90}" type="pres">
      <dgm:prSet presAssocID="{BE8B1CED-5095-4103-BF2C-716EA88370E8}" presName="Accent3" presStyleCnt="0"/>
      <dgm:spPr/>
    </dgm:pt>
    <dgm:pt modelId="{EF5DC341-DB2F-4244-88C9-6AC0347DC11B}" type="pres">
      <dgm:prSet presAssocID="{BE8B1CED-5095-4103-BF2C-716EA88370E8}" presName="Accent" presStyleLbl="bgShp" presStyleIdx="2" presStyleCnt="6"/>
      <dgm:spPr/>
    </dgm:pt>
    <dgm:pt modelId="{B4A1A47B-FDC7-43E7-9A29-272337DA2945}" type="pres">
      <dgm:prSet presAssocID="{BE8B1CED-5095-4103-BF2C-716EA88370E8}" presName="Child3" presStyleLbl="node1" presStyleIdx="2" presStyleCnt="6" custLinFactNeighborX="3377" custLinFactNeighborY="474">
        <dgm:presLayoutVars>
          <dgm:chMax val="0"/>
          <dgm:chPref val="0"/>
          <dgm:bulletEnabled val="1"/>
        </dgm:presLayoutVars>
      </dgm:prSet>
      <dgm:spPr/>
    </dgm:pt>
    <dgm:pt modelId="{8A95362B-C1B3-4AE1-AC62-6B3D33BD06EF}" type="pres">
      <dgm:prSet presAssocID="{F67A6AF3-F2F4-412B-B865-0DED3983B77C}" presName="Accent4" presStyleCnt="0"/>
      <dgm:spPr/>
    </dgm:pt>
    <dgm:pt modelId="{CCA0E527-5625-42BC-8DCC-8DEA58807583}" type="pres">
      <dgm:prSet presAssocID="{F67A6AF3-F2F4-412B-B865-0DED3983B77C}" presName="Accent" presStyleLbl="bgShp" presStyleIdx="3" presStyleCnt="6"/>
      <dgm:spPr/>
    </dgm:pt>
    <dgm:pt modelId="{BA37C444-4593-4749-82A3-1C71CC3A7F88}" type="pres">
      <dgm:prSet presAssocID="{F67A6AF3-F2F4-412B-B865-0DED3983B77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3CDA5F0-9F93-4823-8B3F-4E7D139927F9}" type="pres">
      <dgm:prSet presAssocID="{F7298C64-0480-46A1-A5CC-F6FB22FC8B46}" presName="Accent5" presStyleCnt="0"/>
      <dgm:spPr/>
    </dgm:pt>
    <dgm:pt modelId="{BFCC6A5B-DFAF-4493-BD1E-43252A9D9741}" type="pres">
      <dgm:prSet presAssocID="{F7298C64-0480-46A1-A5CC-F6FB22FC8B46}" presName="Accent" presStyleLbl="bgShp" presStyleIdx="4" presStyleCnt="6"/>
      <dgm:spPr/>
    </dgm:pt>
    <dgm:pt modelId="{814AC2A3-9AFB-4DED-B3FB-7EB5B067E389}" type="pres">
      <dgm:prSet presAssocID="{F7298C64-0480-46A1-A5CC-F6FB22FC8B46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FA0CEDA-2DC4-485D-9E79-BE7B36C0DC4F}" type="pres">
      <dgm:prSet presAssocID="{EAFAD5AC-76F8-4710-A5C7-47876B963456}" presName="Accent6" presStyleCnt="0"/>
      <dgm:spPr/>
    </dgm:pt>
    <dgm:pt modelId="{03CCD421-6670-4F74-907F-868E6CE05C2E}" type="pres">
      <dgm:prSet presAssocID="{EAFAD5AC-76F8-4710-A5C7-47876B963456}" presName="Accent" presStyleLbl="bgShp" presStyleIdx="5" presStyleCnt="6"/>
      <dgm:spPr/>
    </dgm:pt>
    <dgm:pt modelId="{69BD4009-8A3F-4E97-9F07-FBA49BCB502C}" type="pres">
      <dgm:prSet presAssocID="{EAFAD5AC-76F8-4710-A5C7-47876B963456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4F0A50D-334C-4D22-AD02-47129932A638}" type="presOf" srcId="{61035C1F-DC53-48FB-9B57-62BCD89CB588}" destId="{F1421CA1-F6D6-4336-9BEE-723F374E5088}" srcOrd="0" destOrd="0" presId="urn:microsoft.com/office/officeart/2011/layout/HexagonRadial"/>
    <dgm:cxn modelId="{8CA11A1C-A6E3-4BA9-A4A2-ABD78C697587}" srcId="{1AE05C27-1711-4D47-86CD-B6F522A21978}" destId="{F7298C64-0480-46A1-A5CC-F6FB22FC8B46}" srcOrd="4" destOrd="0" parTransId="{8E8A47EB-5984-4643-BB39-A8C042AC2500}" sibTransId="{DC6E30C9-5A49-472F-9F16-B4DA3CCC5A7A}"/>
    <dgm:cxn modelId="{5B78232A-5717-4C9F-8112-81684F48EE7E}" srcId="{1AE05C27-1711-4D47-86CD-B6F522A21978}" destId="{F67A6AF3-F2F4-412B-B865-0DED3983B77C}" srcOrd="3" destOrd="0" parTransId="{CFBB6896-3069-427B-93E7-4D4D17C5A0C8}" sibTransId="{636A1D03-DF83-4015-8B59-883C1C72B6E3}"/>
    <dgm:cxn modelId="{C754472A-868E-4DC6-B6C0-8ED8A97179BC}" type="presOf" srcId="{BE8B1CED-5095-4103-BF2C-716EA88370E8}" destId="{B4A1A47B-FDC7-43E7-9A29-272337DA2945}" srcOrd="0" destOrd="0" presId="urn:microsoft.com/office/officeart/2011/layout/HexagonRadial"/>
    <dgm:cxn modelId="{61BEA92C-1C76-43E2-B5DF-BA634F44C9F8}" type="presOf" srcId="{F7298C64-0480-46A1-A5CC-F6FB22FC8B46}" destId="{814AC2A3-9AFB-4DED-B3FB-7EB5B067E389}" srcOrd="0" destOrd="0" presId="urn:microsoft.com/office/officeart/2011/layout/HexagonRadial"/>
    <dgm:cxn modelId="{7A2A3843-D169-45F1-943C-038EF2CA20A7}" type="presOf" srcId="{0F3DFFCC-DFCC-4E40-9035-2005DC66D6A9}" destId="{339C11D4-732E-4433-A3CA-D9746D9AA579}" srcOrd="0" destOrd="0" presId="urn:microsoft.com/office/officeart/2011/layout/HexagonRadial"/>
    <dgm:cxn modelId="{86C73B48-EC5C-4C48-A1AE-DD856CC8813F}" type="presOf" srcId="{BFD3E785-FBB5-49A2-A515-28DCB748EEDE}" destId="{16C29C88-F897-4E06-A4A6-A0773962FCAE}" srcOrd="0" destOrd="0" presId="urn:microsoft.com/office/officeart/2011/layout/HexagonRadial"/>
    <dgm:cxn modelId="{5EEC144A-657D-4149-B9C8-4BF26266668E}" type="presOf" srcId="{1AE05C27-1711-4D47-86CD-B6F522A21978}" destId="{8D40F627-BFF1-4488-B065-6A71010BA45D}" srcOrd="0" destOrd="0" presId="urn:microsoft.com/office/officeart/2011/layout/HexagonRadial"/>
    <dgm:cxn modelId="{3719CE59-BB93-4DC5-B56C-B5BE0EB66721}" type="presOf" srcId="{EAFAD5AC-76F8-4710-A5C7-47876B963456}" destId="{69BD4009-8A3F-4E97-9F07-FBA49BCB502C}" srcOrd="0" destOrd="0" presId="urn:microsoft.com/office/officeart/2011/layout/HexagonRadial"/>
    <dgm:cxn modelId="{891E8EBB-C0EE-462B-A470-3C08770128C9}" srcId="{1AE05C27-1711-4D47-86CD-B6F522A21978}" destId="{BE8B1CED-5095-4103-BF2C-716EA88370E8}" srcOrd="2" destOrd="0" parTransId="{7613CD4E-C3E2-4AEE-83AF-DB0554A45A84}" sibTransId="{1CA1BBDB-EDD7-4295-932E-350211784C8E}"/>
    <dgm:cxn modelId="{99B3A0CA-1555-4576-B9E4-DC4474DEA671}" srcId="{BFD3E785-FBB5-49A2-A515-28DCB748EEDE}" destId="{1AE05C27-1711-4D47-86CD-B6F522A21978}" srcOrd="0" destOrd="0" parTransId="{704F87C1-5085-4859-9257-A144DE722EEE}" sibTransId="{BC48A3B5-53D8-4183-9D6B-484EEBD52745}"/>
    <dgm:cxn modelId="{EEC60CD7-158D-407A-BE10-D71E47374412}" srcId="{1AE05C27-1711-4D47-86CD-B6F522A21978}" destId="{61035C1F-DC53-48FB-9B57-62BCD89CB588}" srcOrd="1" destOrd="0" parTransId="{B381A79F-B064-4210-9490-154FCE738855}" sibTransId="{391FAC12-AC45-4B8D-8256-7BB5D31542CD}"/>
    <dgm:cxn modelId="{AD8553E7-ADF6-4170-9416-9199A44620F0}" srcId="{1AE05C27-1711-4D47-86CD-B6F522A21978}" destId="{EAFAD5AC-76F8-4710-A5C7-47876B963456}" srcOrd="5" destOrd="0" parTransId="{02340614-9888-4740-B26F-201852DD854A}" sibTransId="{B91693F1-64BC-4319-9A65-E96A4C900832}"/>
    <dgm:cxn modelId="{4C8D65F5-C9AF-42D1-BE7A-3B4952D191AA}" srcId="{1AE05C27-1711-4D47-86CD-B6F522A21978}" destId="{0F3DFFCC-DFCC-4E40-9035-2005DC66D6A9}" srcOrd="0" destOrd="0" parTransId="{E8AF6709-AF1B-43A2-9C77-ED3C1628A827}" sibTransId="{4F43E559-C498-4544-9E57-99E5537CA292}"/>
    <dgm:cxn modelId="{A9E33CFF-DA36-4989-BF91-9AFBD62E4600}" type="presOf" srcId="{F67A6AF3-F2F4-412B-B865-0DED3983B77C}" destId="{BA37C444-4593-4749-82A3-1C71CC3A7F88}" srcOrd="0" destOrd="0" presId="urn:microsoft.com/office/officeart/2011/layout/HexagonRadial"/>
    <dgm:cxn modelId="{E4152C56-E406-4C8A-B518-54A4F7D9DD81}" type="presParOf" srcId="{16C29C88-F897-4E06-A4A6-A0773962FCAE}" destId="{8D40F627-BFF1-4488-B065-6A71010BA45D}" srcOrd="0" destOrd="0" presId="urn:microsoft.com/office/officeart/2011/layout/HexagonRadial"/>
    <dgm:cxn modelId="{4F649E02-7345-4F2F-A89A-8758B3C21E57}" type="presParOf" srcId="{16C29C88-F897-4E06-A4A6-A0773962FCAE}" destId="{9CEEF96C-2F90-4609-914F-7E88A9091458}" srcOrd="1" destOrd="0" presId="urn:microsoft.com/office/officeart/2011/layout/HexagonRadial"/>
    <dgm:cxn modelId="{0FBF6944-9BC0-40A2-B7E7-DB21C0F37FE5}" type="presParOf" srcId="{9CEEF96C-2F90-4609-914F-7E88A9091458}" destId="{7C14E2B8-EB65-4C86-A7B9-F5486376644E}" srcOrd="0" destOrd="0" presId="urn:microsoft.com/office/officeart/2011/layout/HexagonRadial"/>
    <dgm:cxn modelId="{FB5C0DEE-BF87-4103-8E71-D845060D8A75}" type="presParOf" srcId="{16C29C88-F897-4E06-A4A6-A0773962FCAE}" destId="{339C11D4-732E-4433-A3CA-D9746D9AA579}" srcOrd="2" destOrd="0" presId="urn:microsoft.com/office/officeart/2011/layout/HexagonRadial"/>
    <dgm:cxn modelId="{5B53B543-9299-442B-ADA4-C45676FFA9FB}" type="presParOf" srcId="{16C29C88-F897-4E06-A4A6-A0773962FCAE}" destId="{3BAB2E25-6570-4E1B-AE08-0057C50A78D3}" srcOrd="3" destOrd="0" presId="urn:microsoft.com/office/officeart/2011/layout/HexagonRadial"/>
    <dgm:cxn modelId="{723DF526-49B9-4D30-93F8-6C25FFA84E14}" type="presParOf" srcId="{3BAB2E25-6570-4E1B-AE08-0057C50A78D3}" destId="{3C4F24CB-6771-494F-B591-78349E11DCAC}" srcOrd="0" destOrd="0" presId="urn:microsoft.com/office/officeart/2011/layout/HexagonRadial"/>
    <dgm:cxn modelId="{DDCDC591-C37F-4132-97B4-C31577D8ABCD}" type="presParOf" srcId="{16C29C88-F897-4E06-A4A6-A0773962FCAE}" destId="{F1421CA1-F6D6-4336-9BEE-723F374E5088}" srcOrd="4" destOrd="0" presId="urn:microsoft.com/office/officeart/2011/layout/HexagonRadial"/>
    <dgm:cxn modelId="{F17227EA-5554-4B57-9696-7340764566BD}" type="presParOf" srcId="{16C29C88-F897-4E06-A4A6-A0773962FCAE}" destId="{08BCA769-9E7A-43A6-B605-543F6AE36E90}" srcOrd="5" destOrd="0" presId="urn:microsoft.com/office/officeart/2011/layout/HexagonRadial"/>
    <dgm:cxn modelId="{52EE8AFD-AACF-467D-A85E-A3136F0496E2}" type="presParOf" srcId="{08BCA769-9E7A-43A6-B605-543F6AE36E90}" destId="{EF5DC341-DB2F-4244-88C9-6AC0347DC11B}" srcOrd="0" destOrd="0" presId="urn:microsoft.com/office/officeart/2011/layout/HexagonRadial"/>
    <dgm:cxn modelId="{29E9F64B-D6D1-474B-95F9-70C398DC7BB9}" type="presParOf" srcId="{16C29C88-F897-4E06-A4A6-A0773962FCAE}" destId="{B4A1A47B-FDC7-43E7-9A29-272337DA2945}" srcOrd="6" destOrd="0" presId="urn:microsoft.com/office/officeart/2011/layout/HexagonRadial"/>
    <dgm:cxn modelId="{DE527DDB-8A47-4B54-B487-3A779E2A86AF}" type="presParOf" srcId="{16C29C88-F897-4E06-A4A6-A0773962FCAE}" destId="{8A95362B-C1B3-4AE1-AC62-6B3D33BD06EF}" srcOrd="7" destOrd="0" presId="urn:microsoft.com/office/officeart/2011/layout/HexagonRadial"/>
    <dgm:cxn modelId="{7BED17E0-5174-4C94-8C75-F5CB20828169}" type="presParOf" srcId="{8A95362B-C1B3-4AE1-AC62-6B3D33BD06EF}" destId="{CCA0E527-5625-42BC-8DCC-8DEA58807583}" srcOrd="0" destOrd="0" presId="urn:microsoft.com/office/officeart/2011/layout/HexagonRadial"/>
    <dgm:cxn modelId="{B6E75708-9C91-4E8A-BDB4-0A72A6DF94EE}" type="presParOf" srcId="{16C29C88-F897-4E06-A4A6-A0773962FCAE}" destId="{BA37C444-4593-4749-82A3-1C71CC3A7F88}" srcOrd="8" destOrd="0" presId="urn:microsoft.com/office/officeart/2011/layout/HexagonRadial"/>
    <dgm:cxn modelId="{5AA3EC0A-BF88-40AD-B1F3-92A5BC2F1DD6}" type="presParOf" srcId="{16C29C88-F897-4E06-A4A6-A0773962FCAE}" destId="{13CDA5F0-9F93-4823-8B3F-4E7D139927F9}" srcOrd="9" destOrd="0" presId="urn:microsoft.com/office/officeart/2011/layout/HexagonRadial"/>
    <dgm:cxn modelId="{3F7ED7F6-DB90-4F9C-8595-5C9FBD89AEA5}" type="presParOf" srcId="{13CDA5F0-9F93-4823-8B3F-4E7D139927F9}" destId="{BFCC6A5B-DFAF-4493-BD1E-43252A9D9741}" srcOrd="0" destOrd="0" presId="urn:microsoft.com/office/officeart/2011/layout/HexagonRadial"/>
    <dgm:cxn modelId="{4A7E84DB-DC20-4C33-B50F-0E0A60D0412C}" type="presParOf" srcId="{16C29C88-F897-4E06-A4A6-A0773962FCAE}" destId="{814AC2A3-9AFB-4DED-B3FB-7EB5B067E389}" srcOrd="10" destOrd="0" presId="urn:microsoft.com/office/officeart/2011/layout/HexagonRadial"/>
    <dgm:cxn modelId="{A7C26EF2-2934-407B-B954-1E2F5A304112}" type="presParOf" srcId="{16C29C88-F897-4E06-A4A6-A0773962FCAE}" destId="{6FA0CEDA-2DC4-485D-9E79-BE7B36C0DC4F}" srcOrd="11" destOrd="0" presId="urn:microsoft.com/office/officeart/2011/layout/HexagonRadial"/>
    <dgm:cxn modelId="{F179B5C7-D552-48A7-B554-711F4D88FB2A}" type="presParOf" srcId="{6FA0CEDA-2DC4-485D-9E79-BE7B36C0DC4F}" destId="{03CCD421-6670-4F74-907F-868E6CE05C2E}" srcOrd="0" destOrd="0" presId="urn:microsoft.com/office/officeart/2011/layout/HexagonRadial"/>
    <dgm:cxn modelId="{7D3EE614-59EF-4405-92D5-FE81CAE7C43A}" type="presParOf" srcId="{16C29C88-F897-4E06-A4A6-A0773962FCAE}" destId="{69BD4009-8A3F-4E97-9F07-FBA49BCB502C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2719A-C0EF-487D-AAA4-8F1A02A9F0A6}">
      <dsp:nvSpPr>
        <dsp:cNvPr id="0" name=""/>
        <dsp:cNvSpPr/>
      </dsp:nvSpPr>
      <dsp:spPr>
        <a:xfrm>
          <a:off x="830522" y="0"/>
          <a:ext cx="4667250" cy="466725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346C7-E6B2-4ACA-B07D-1A9B4FFF9517}">
      <dsp:nvSpPr>
        <dsp:cNvPr id="0" name=""/>
        <dsp:cNvSpPr/>
      </dsp:nvSpPr>
      <dsp:spPr>
        <a:xfrm>
          <a:off x="3795250" y="3546182"/>
          <a:ext cx="3033712" cy="11048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Ouality</a:t>
          </a:r>
          <a:r>
            <a:rPr lang="en-IN" sz="2100" kern="1200" dirty="0"/>
            <a:t> of the product &amp; failure to meet timeliness</a:t>
          </a:r>
        </a:p>
      </dsp:txBody>
      <dsp:txXfrm>
        <a:off x="3849183" y="3600115"/>
        <a:ext cx="2925846" cy="996959"/>
      </dsp:txXfrm>
    </dsp:sp>
    <dsp:sp modelId="{C508D771-43E0-478B-A67F-AAB0701EB2B9}">
      <dsp:nvSpPr>
        <dsp:cNvPr id="0" name=""/>
        <dsp:cNvSpPr/>
      </dsp:nvSpPr>
      <dsp:spPr>
        <a:xfrm>
          <a:off x="2968473" y="974523"/>
          <a:ext cx="3033712" cy="11048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Low productivity </a:t>
          </a:r>
        </a:p>
      </dsp:txBody>
      <dsp:txXfrm>
        <a:off x="3022406" y="1028456"/>
        <a:ext cx="2925846" cy="996959"/>
      </dsp:txXfrm>
    </dsp:sp>
    <dsp:sp modelId="{1E0A797E-BEDB-454C-8E95-26AFF12829E1}">
      <dsp:nvSpPr>
        <dsp:cNvPr id="0" name=""/>
        <dsp:cNvSpPr/>
      </dsp:nvSpPr>
      <dsp:spPr>
        <a:xfrm>
          <a:off x="3231708" y="2345137"/>
          <a:ext cx="3033712" cy="11048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Committing errors in projects</a:t>
          </a:r>
        </a:p>
      </dsp:txBody>
      <dsp:txXfrm>
        <a:off x="3285641" y="2399070"/>
        <a:ext cx="2925846" cy="996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71EE1-7E5C-46B0-BBF4-CE3C0F5E42FF}">
      <dsp:nvSpPr>
        <dsp:cNvPr id="0" name=""/>
        <dsp:cNvSpPr/>
      </dsp:nvSpPr>
      <dsp:spPr>
        <a:xfrm>
          <a:off x="0" y="83819"/>
          <a:ext cx="7010400" cy="2804160"/>
        </a:xfrm>
        <a:prstGeom prst="leftRightRibb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9B67B-4110-4AB1-ACC9-FE2903768286}">
      <dsp:nvSpPr>
        <dsp:cNvPr id="0" name=""/>
        <dsp:cNvSpPr/>
      </dsp:nvSpPr>
      <dsp:spPr>
        <a:xfrm>
          <a:off x="841248" y="574547"/>
          <a:ext cx="2313432" cy="13740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568" rIns="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objective</a:t>
          </a:r>
          <a:endParaRPr lang="en-IN" sz="2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methodology 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timeline</a:t>
          </a:r>
          <a:endParaRPr lang="en-IN" sz="1800" kern="1200" dirty="0"/>
        </a:p>
      </dsp:txBody>
      <dsp:txXfrm>
        <a:off x="841248" y="574547"/>
        <a:ext cx="2313432" cy="1374038"/>
      </dsp:txXfrm>
    </dsp:sp>
    <dsp:sp modelId="{4D4EDFEB-ADDB-4431-84D4-ECA7822E0D63}">
      <dsp:nvSpPr>
        <dsp:cNvPr id="0" name=""/>
        <dsp:cNvSpPr/>
      </dsp:nvSpPr>
      <dsp:spPr>
        <a:xfrm>
          <a:off x="3505200" y="1023213"/>
          <a:ext cx="2734056" cy="13740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568" rIns="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scope</a:t>
          </a:r>
          <a:endParaRPr lang="en-IN" sz="2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deliverables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resources</a:t>
          </a:r>
          <a:endParaRPr lang="en-IN" sz="1800" kern="1200" dirty="0"/>
        </a:p>
      </dsp:txBody>
      <dsp:txXfrm>
        <a:off x="3505200" y="1023213"/>
        <a:ext cx="2734056" cy="13740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F627-BFF1-4488-B065-6A71010BA45D}">
      <dsp:nvSpPr>
        <dsp:cNvPr id="0" name=""/>
        <dsp:cNvSpPr/>
      </dsp:nvSpPr>
      <dsp:spPr>
        <a:xfrm>
          <a:off x="2819403" y="1170617"/>
          <a:ext cx="1511083" cy="1307148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Succession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Planning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teams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>
            <a:solidFill>
              <a:schemeClr val="tx1"/>
            </a:solidFill>
          </a:endParaRPr>
        </a:p>
      </dsp:txBody>
      <dsp:txXfrm>
        <a:off x="3069811" y="1387230"/>
        <a:ext cx="1010267" cy="873922"/>
      </dsp:txXfrm>
    </dsp:sp>
    <dsp:sp modelId="{3C4F24CB-6771-494F-B591-78349E11DCAC}">
      <dsp:nvSpPr>
        <dsp:cNvPr id="0" name=""/>
        <dsp:cNvSpPr/>
      </dsp:nvSpPr>
      <dsp:spPr>
        <a:xfrm>
          <a:off x="3924311" y="563470"/>
          <a:ext cx="570127" cy="491240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C11D4-732E-4433-A3CA-D9746D9AA579}">
      <dsp:nvSpPr>
        <dsp:cNvPr id="0" name=""/>
        <dsp:cNvSpPr/>
      </dsp:nvSpPr>
      <dsp:spPr>
        <a:xfrm>
          <a:off x="3069426" y="0"/>
          <a:ext cx="1238322" cy="1071294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HR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profession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3274642" y="177536"/>
        <a:ext cx="827890" cy="716222"/>
      </dsp:txXfrm>
    </dsp:sp>
    <dsp:sp modelId="{EF5DC341-DB2F-4244-88C9-6AC0347DC11B}">
      <dsp:nvSpPr>
        <dsp:cNvPr id="0" name=""/>
        <dsp:cNvSpPr/>
      </dsp:nvSpPr>
      <dsp:spPr>
        <a:xfrm>
          <a:off x="4589693" y="1481827"/>
          <a:ext cx="570127" cy="491240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21CA1-F6D6-4336-9BEE-723F374E5088}">
      <dsp:nvSpPr>
        <dsp:cNvPr id="0" name=""/>
        <dsp:cNvSpPr/>
      </dsp:nvSpPr>
      <dsp:spPr>
        <a:xfrm>
          <a:off x="4252960" y="658917"/>
          <a:ext cx="1238322" cy="1071294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Compensation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And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benefits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4458176" y="836453"/>
        <a:ext cx="827890" cy="716222"/>
      </dsp:txXfrm>
    </dsp:sp>
    <dsp:sp modelId="{CCA0E527-5625-42BC-8DCC-8DEA58807583}">
      <dsp:nvSpPr>
        <dsp:cNvPr id="0" name=""/>
        <dsp:cNvSpPr/>
      </dsp:nvSpPr>
      <dsp:spPr>
        <a:xfrm>
          <a:off x="4127476" y="2518480"/>
          <a:ext cx="570127" cy="491240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1A47B-FDC7-43E7-9A29-272337DA2945}">
      <dsp:nvSpPr>
        <dsp:cNvPr id="0" name=""/>
        <dsp:cNvSpPr/>
      </dsp:nvSpPr>
      <dsp:spPr>
        <a:xfrm>
          <a:off x="4294778" y="1959351"/>
          <a:ext cx="1238322" cy="1071294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Training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And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development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4499994" y="2136887"/>
        <a:ext cx="827890" cy="716222"/>
      </dsp:txXfrm>
    </dsp:sp>
    <dsp:sp modelId="{BFCC6A5B-DFAF-4493-BD1E-43252A9D9741}">
      <dsp:nvSpPr>
        <dsp:cNvPr id="0" name=""/>
        <dsp:cNvSpPr/>
      </dsp:nvSpPr>
      <dsp:spPr>
        <a:xfrm>
          <a:off x="2980894" y="2626089"/>
          <a:ext cx="570127" cy="491240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7C444-4593-4749-82A3-1C71CC3A7F88}">
      <dsp:nvSpPr>
        <dsp:cNvPr id="0" name=""/>
        <dsp:cNvSpPr/>
      </dsp:nvSpPr>
      <dsp:spPr>
        <a:xfrm>
          <a:off x="3117275" y="2613927"/>
          <a:ext cx="1238322" cy="1071294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Leadership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And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Executive 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3322491" y="2791463"/>
        <a:ext cx="827890" cy="716222"/>
      </dsp:txXfrm>
    </dsp:sp>
    <dsp:sp modelId="{03CCD421-6670-4F74-907F-868E6CE05C2E}">
      <dsp:nvSpPr>
        <dsp:cNvPr id="0" name=""/>
        <dsp:cNvSpPr/>
      </dsp:nvSpPr>
      <dsp:spPr>
        <a:xfrm>
          <a:off x="2304615" y="1708100"/>
          <a:ext cx="570127" cy="491240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AC2A3-9AFB-4DED-B3FB-7EB5B067E389}">
      <dsp:nvSpPr>
        <dsp:cNvPr id="0" name=""/>
        <dsp:cNvSpPr/>
      </dsp:nvSpPr>
      <dsp:spPr>
        <a:xfrm>
          <a:off x="1976317" y="1955010"/>
          <a:ext cx="1238322" cy="1071294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employees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2181533" y="2132546"/>
        <a:ext cx="827890" cy="716222"/>
      </dsp:txXfrm>
    </dsp:sp>
    <dsp:sp modelId="{69BD4009-8A3F-4E97-9F07-FBA49BCB502C}">
      <dsp:nvSpPr>
        <dsp:cNvPr id="0" name=""/>
        <dsp:cNvSpPr/>
      </dsp:nvSpPr>
      <dsp:spPr>
        <a:xfrm>
          <a:off x="1976317" y="657443"/>
          <a:ext cx="1238322" cy="1071294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Managers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And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Supervisor 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2181533" y="834979"/>
        <a:ext cx="827890" cy="716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126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 /><Relationship Id="rId3" Type="http://schemas.openxmlformats.org/officeDocument/2006/relationships/image" Target="../media/image1.png" /><Relationship Id="rId7" Type="http://schemas.openxmlformats.org/officeDocument/2006/relationships/diagramColors" Target="../diagrams/colors1.xml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Relationship Id="rId6" Type="http://schemas.openxmlformats.org/officeDocument/2006/relationships/diagramQuickStyle" Target="../diagrams/quickStyle1.xml" /><Relationship Id="rId5" Type="http://schemas.openxmlformats.org/officeDocument/2006/relationships/diagramLayout" Target="../diagrams/layout1.xml" /><Relationship Id="rId4" Type="http://schemas.openxmlformats.org/officeDocument/2006/relationships/diagramData" Target="../diagrams/data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 /><Relationship Id="rId7" Type="http://schemas.microsoft.com/office/2007/relationships/diagramDrawing" Target="../diagrams/drawing2.xml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6" Type="http://schemas.openxmlformats.org/officeDocument/2006/relationships/diagramColors" Target="../diagrams/colors2.xml" /><Relationship Id="rId5" Type="http://schemas.openxmlformats.org/officeDocument/2006/relationships/diagramQuickStyle" Target="../diagrams/quickStyle2.xml" /><Relationship Id="rId4" Type="http://schemas.openxmlformats.org/officeDocument/2006/relationships/diagramLayout" Target="../diagrams/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 /><Relationship Id="rId7" Type="http://schemas.microsoft.com/office/2007/relationships/diagramDrawing" Target="../diagrams/drawing3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6" Type="http://schemas.openxmlformats.org/officeDocument/2006/relationships/diagramColors" Target="../diagrams/colors3.xml" /><Relationship Id="rId5" Type="http://schemas.openxmlformats.org/officeDocument/2006/relationships/diagramQuickStyle" Target="../diagrams/quickStyle3.xml" /><Relationship Id="rId4" Type="http://schemas.openxmlformats.org/officeDocument/2006/relationships/diagramLayout" Target="../diagrams/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G. DEEPIKA</a:t>
            </a:r>
          </a:p>
          <a:p>
            <a:r>
              <a:rPr lang="en-US" sz="2400" dirty="0"/>
              <a:t>REGISTER NO : 312220240</a:t>
            </a:r>
          </a:p>
          <a:p>
            <a:r>
              <a:rPr lang="en-US" sz="2400" dirty="0"/>
              <a:t>DEPARTMENT : BCOM [GENERAL]</a:t>
            </a:r>
          </a:p>
          <a:p>
            <a:r>
              <a:rPr lang="en-US" sz="2400" dirty="0"/>
              <a:t>COLLEGE         : JEPPIAAR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174DC-DDA0-1839-A8FA-DE9C4B9EE66C}"/>
              </a:ext>
            </a:extLst>
          </p:cNvPr>
          <p:cNvSpPr txBox="1"/>
          <p:nvPr/>
        </p:nvSpPr>
        <p:spPr>
          <a:xfrm>
            <a:off x="533400" y="12192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B050"/>
                </a:solidFill>
              </a:rPr>
              <a:t>MODEL COMPONENTS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B050"/>
                </a:solidFill>
              </a:rPr>
              <a:t>MODELLING TECHNIQUES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B050"/>
                </a:solidFill>
              </a:rPr>
              <a:t>MODEL OUTPUTS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B050"/>
                </a:solidFill>
              </a:rPr>
              <a:t>MODEL EVALUTIONS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By  using this modelling approach , you can create a comprehensive employee performance analysis solution that provides actionable insights and </a:t>
            </a:r>
            <a:r>
              <a:rPr lang="en-US" sz="2400" dirty="0" err="1"/>
              <a:t>recomandations</a:t>
            </a:r>
            <a:r>
              <a:rPr lang="en-US" sz="2400" dirty="0"/>
              <a:t> for employee growth and development .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DAE92-3891-7728-F25A-75C2524B37E3}"/>
              </a:ext>
            </a:extLst>
          </p:cNvPr>
          <p:cNvSpPr txBox="1"/>
          <p:nvPr/>
        </p:nvSpPr>
        <p:spPr>
          <a:xfrm>
            <a:off x="609600" y="1295400"/>
            <a:ext cx="7696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25 % increase in employee engagement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15 % improvement on productivity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20 % reduction in turnover rate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10 %  increase in diversity and inclusion metrics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5 % increase in revenue growth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$X savings in turnover cost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$Y increase in </a:t>
            </a:r>
            <a:r>
              <a:rPr lang="en-US" sz="2400" dirty="0" err="1"/>
              <a:t>frevenue</a:t>
            </a:r>
            <a:r>
              <a:rPr lang="en-US" sz="2400" dirty="0"/>
              <a:t> due to improved productivity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$Z return on investment in employee development programs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These results demonstrate the impact of employee performance analysis on business outcomes , employee engagement , and leadership development 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CE1FA-38AE-0EDC-28F1-598A2831D4F8}"/>
              </a:ext>
            </a:extLst>
          </p:cNvPr>
          <p:cNvSpPr txBox="1"/>
          <p:nvPr/>
        </p:nvSpPr>
        <p:spPr>
          <a:xfrm>
            <a:off x="609600" y="1524000"/>
            <a:ext cx="854177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conclusion, employee performance analysis is a crucial process for organizations to evaluate and improve employee performance, drive business outcomes, and enhance overall productivity. By leveraging data analytics, AI-driven insights, and personalized development plans, organizations can.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 Identify top performers and develop strategies to retain them, Address skill gaps and improve employee performance, Enhance diversity, equity, and inclusion initiatives, Establish a robust succession planning process, Drive business growth and revenue increase.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788162" y="21905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490DA75-3F31-2BD9-F255-B8792E96B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2904733"/>
              </p:ext>
            </p:extLst>
          </p:nvPr>
        </p:nvGraphicFramePr>
        <p:xfrm>
          <a:off x="820216" y="1524000"/>
          <a:ext cx="7028383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EA989-BD04-2367-587D-EB3518B77676}"/>
              </a:ext>
            </a:extLst>
          </p:cNvPr>
          <p:cNvSpPr txBox="1"/>
          <p:nvPr/>
        </p:nvSpPr>
        <p:spPr>
          <a:xfrm>
            <a:off x="739775" y="1857375"/>
            <a:ext cx="6575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project overview provides the comprehensive  framework for employees performance analysis , including data collection , analysis , performance evaluation , and </a:t>
            </a:r>
            <a:r>
              <a:rPr lang="en-US" dirty="0" err="1"/>
              <a:t>recomandations</a:t>
            </a:r>
            <a:r>
              <a:rPr lang="en-US" dirty="0"/>
              <a:t> for improvement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Some of the topics are the important in project overview they are             </a:t>
            </a:r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08823F3-D348-3B82-36C4-A96CA517C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776713"/>
              </p:ext>
            </p:extLst>
          </p:nvPr>
        </p:nvGraphicFramePr>
        <p:xfrm>
          <a:off x="914400" y="3581400"/>
          <a:ext cx="7010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CC360-636F-A145-F4F5-4EBB2E2A6808}"/>
              </a:ext>
            </a:extLst>
          </p:cNvPr>
          <p:cNvSpPr txBox="1"/>
          <p:nvPr/>
        </p:nvSpPr>
        <p:spPr>
          <a:xfrm>
            <a:off x="699452" y="1695450"/>
            <a:ext cx="7072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end users can benefit from employee performance analysis by gaining insights into employee strength , weakness ,and areas for improvement , and making data-driven decisions to drive business outcomes 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Thes are the end users of the employee performance analysis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0FA2540-4C6B-869C-AF2E-93075813B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370956"/>
              </p:ext>
            </p:extLst>
          </p:nvPr>
        </p:nvGraphicFramePr>
        <p:xfrm>
          <a:off x="533400" y="3172778"/>
          <a:ext cx="7467600" cy="3685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10DC8-1325-E2D9-AF61-DF5971FADF63}"/>
              </a:ext>
            </a:extLst>
          </p:cNvPr>
          <p:cNvSpPr txBox="1"/>
          <p:nvPr/>
        </p:nvSpPr>
        <p:spPr>
          <a:xfrm>
            <a:off x="2895600" y="1695450"/>
            <a:ext cx="617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Our solution is by using </a:t>
            </a:r>
            <a:r>
              <a:rPr lang="en-US" sz="2400" dirty="0" err="1">
                <a:highlight>
                  <a:srgbClr val="00FF00"/>
                </a:highlight>
              </a:rPr>
              <a:t>empowerplus</a:t>
            </a:r>
            <a:r>
              <a:rPr lang="en-US" sz="2400" dirty="0">
                <a:highlight>
                  <a:srgbClr val="00FF00"/>
                </a:highlight>
              </a:rPr>
              <a:t> ,</a:t>
            </a:r>
            <a:r>
              <a:rPr lang="en-US" sz="2400" dirty="0"/>
              <a:t> organization can unlock the full potential of their employees , driven business growth , and stay ahead in the competitive market 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Our value proposition are </a:t>
            </a:r>
            <a:r>
              <a:rPr lang="en-US" sz="2400" dirty="0">
                <a:highlight>
                  <a:srgbClr val="00FFFF"/>
                </a:highlight>
              </a:rPr>
              <a:t>comprehensive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FF"/>
                </a:highlight>
              </a:rPr>
              <a:t>performance insights , AI driven analysis , personalized development plans , real-time feedback , bias-free evaluation , integration with HR systems . </a:t>
            </a:r>
            <a:endParaRPr lang="en-IN" sz="2400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F04E0-CA67-5041-F20F-090CDB1AC527}"/>
              </a:ext>
            </a:extLst>
          </p:cNvPr>
          <p:cNvSpPr txBox="1"/>
          <p:nvPr/>
        </p:nvSpPr>
        <p:spPr>
          <a:xfrm>
            <a:off x="457200" y="1219200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DATASET NAME : EMPLOYEE PERFORMANCE ANALYSIS DATASET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 This dataset description provides a comprehensive overview of the data used for employee performance analysis , including sources , fields , types , volume , quality , and security measures.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DESCRIPTION : this dataset contains employee performance data , including demographic information , job details , performance metrics , and feedback . The dataset is used to analyze improvement , and developed targeted growth plans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E0949D-D20D-9E50-6937-B5AC6CF36EA7}"/>
              </a:ext>
            </a:extLst>
          </p:cNvPr>
          <p:cNvSpPr txBox="1"/>
          <p:nvPr/>
        </p:nvSpPr>
        <p:spPr>
          <a:xfrm>
            <a:off x="2362200" y="20193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  “WOW”  factors highlights the innovation features , benefits , and value proposition of your solution , showcasing its potential to transform employees performance analysis and development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Here are the some of our solutions they are </a:t>
            </a:r>
          </a:p>
          <a:p>
            <a:pPr algn="just"/>
            <a:r>
              <a:rPr lang="en-IN" sz="2000" dirty="0"/>
              <a:t>     unparalleled insights , transformative AI technology , unbiased decision-making , seamless integration , data-driven storytelling , proactive retention </a:t>
            </a:r>
            <a:r>
              <a:rPr lang="en-IN" sz="2000" dirty="0" err="1"/>
              <a:t>stratigies</a:t>
            </a:r>
            <a:r>
              <a:rPr lang="en-IN" sz="2000" dirty="0"/>
              <a:t> , managerial mastery , future-proofing 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616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deepikashyama1234@gmail.com</cp:lastModifiedBy>
  <cp:revision>16</cp:revision>
  <dcterms:created xsi:type="dcterms:W3CDTF">2024-03-29T15:07:22Z</dcterms:created>
  <dcterms:modified xsi:type="dcterms:W3CDTF">2024-09-05T04:54:36Z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