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7" r:id="rId5"/>
    <p:sldId id="259" r:id="rId6"/>
    <p:sldId id="260" r:id="rId7"/>
    <p:sldId id="261" r:id="rId8"/>
    <p:sldId id="318" r:id="rId9"/>
    <p:sldId id="263" r:id="rId10"/>
    <p:sldId id="298" r:id="rId11"/>
    <p:sldId id="262" r:id="rId12"/>
    <p:sldId id="291" r:id="rId13"/>
    <p:sldId id="301" r:id="rId14"/>
    <p:sldId id="264" r:id="rId15"/>
    <p:sldId id="299" r:id="rId16"/>
    <p:sldId id="265" r:id="rId17"/>
    <p:sldId id="300" r:id="rId18"/>
    <p:sldId id="266" r:id="rId19"/>
    <p:sldId id="267" r:id="rId20"/>
    <p:sldId id="268" r:id="rId21"/>
    <p:sldId id="269" r:id="rId22"/>
    <p:sldId id="302" r:id="rId23"/>
    <p:sldId id="270" r:id="rId24"/>
    <p:sldId id="303" r:id="rId25"/>
    <p:sldId id="304" r:id="rId26"/>
    <p:sldId id="271" r:id="rId27"/>
    <p:sldId id="272" r:id="rId28"/>
    <p:sldId id="274" r:id="rId29"/>
    <p:sldId id="273" r:id="rId30"/>
    <p:sldId id="275" r:id="rId31"/>
    <p:sldId id="305" r:id="rId32"/>
    <p:sldId id="276" r:id="rId33"/>
    <p:sldId id="306" r:id="rId34"/>
    <p:sldId id="307" r:id="rId35"/>
    <p:sldId id="277" r:id="rId36"/>
    <p:sldId id="309" r:id="rId37"/>
    <p:sldId id="310" r:id="rId38"/>
    <p:sldId id="278" r:id="rId39"/>
    <p:sldId id="279" r:id="rId40"/>
    <p:sldId id="295" r:id="rId41"/>
    <p:sldId id="311" r:id="rId42"/>
    <p:sldId id="280" r:id="rId43"/>
    <p:sldId id="312" r:id="rId44"/>
    <p:sldId id="313" r:id="rId45"/>
    <p:sldId id="282" r:id="rId46"/>
    <p:sldId id="296" r:id="rId47"/>
    <p:sldId id="315" r:id="rId48"/>
    <p:sldId id="286" r:id="rId49"/>
    <p:sldId id="316" r:id="rId50"/>
    <p:sldId id="287" r:id="rId51"/>
    <p:sldId id="314" r:id="rId52"/>
    <p:sldId id="288" r:id="rId53"/>
    <p:sldId id="289" r:id="rId54"/>
    <p:sldId id="290" r:id="rId55"/>
    <p:sldId id="292" r:id="rId56"/>
    <p:sldId id="293" r:id="rId57"/>
    <p:sldId id="317"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92CBE9-3B8B-4E9A-887F-248C67ADC352}" v="130" dt="2022-07-21T05:24:57.4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dhav, Ganesh" userId="a5aa5042-319f-4e26-9494-a7b238a7df24" providerId="ADAL" clId="{3792CBE9-3B8B-4E9A-887F-248C67ADC352}"/>
    <pc:docChg chg="undo custSel addSld delSld modSld sldOrd">
      <pc:chgData name="Jadhav, Ganesh" userId="a5aa5042-319f-4e26-9494-a7b238a7df24" providerId="ADAL" clId="{3792CBE9-3B8B-4E9A-887F-248C67ADC352}" dt="2022-07-22T04:17:14.484" v="2874" actId="20577"/>
      <pc:docMkLst>
        <pc:docMk/>
      </pc:docMkLst>
      <pc:sldChg chg="modSp mod">
        <pc:chgData name="Jadhav, Ganesh" userId="a5aa5042-319f-4e26-9494-a7b238a7df24" providerId="ADAL" clId="{3792CBE9-3B8B-4E9A-887F-248C67ADC352}" dt="2022-07-12T07:32:40.361" v="1293" actId="255"/>
        <pc:sldMkLst>
          <pc:docMk/>
          <pc:sldMk cId="2762977312" sldId="257"/>
        </pc:sldMkLst>
        <pc:spChg chg="mod">
          <ac:chgData name="Jadhav, Ganesh" userId="a5aa5042-319f-4e26-9494-a7b238a7df24" providerId="ADAL" clId="{3792CBE9-3B8B-4E9A-887F-248C67ADC352}" dt="2022-07-12T07:32:40.361" v="1293" actId="255"/>
          <ac:spMkLst>
            <pc:docMk/>
            <pc:sldMk cId="2762977312" sldId="257"/>
            <ac:spMk id="3" creationId="{51319041-2F37-45EF-8DAA-52B9C4F4FBC2}"/>
          </ac:spMkLst>
        </pc:spChg>
      </pc:sldChg>
      <pc:sldChg chg="modSp mod">
        <pc:chgData name="Jadhav, Ganesh" userId="a5aa5042-319f-4e26-9494-a7b238a7df24" providerId="ADAL" clId="{3792CBE9-3B8B-4E9A-887F-248C67ADC352}" dt="2022-07-12T09:26:17.102" v="1786" actId="1076"/>
        <pc:sldMkLst>
          <pc:docMk/>
          <pc:sldMk cId="2789354455" sldId="258"/>
        </pc:sldMkLst>
        <pc:spChg chg="mod">
          <ac:chgData name="Jadhav, Ganesh" userId="a5aa5042-319f-4e26-9494-a7b238a7df24" providerId="ADAL" clId="{3792CBE9-3B8B-4E9A-887F-248C67ADC352}" dt="2022-07-12T09:26:17.102" v="1786" actId="1076"/>
          <ac:spMkLst>
            <pc:docMk/>
            <pc:sldMk cId="2789354455" sldId="258"/>
            <ac:spMk id="3" creationId="{10C093BE-BABE-45CC-9582-3E37AC359734}"/>
          </ac:spMkLst>
        </pc:spChg>
      </pc:sldChg>
      <pc:sldChg chg="modSp mod">
        <pc:chgData name="Jadhav, Ganesh" userId="a5aa5042-319f-4e26-9494-a7b238a7df24" providerId="ADAL" clId="{3792CBE9-3B8B-4E9A-887F-248C67ADC352}" dt="2022-07-12T09:25:53.503" v="1784" actId="33524"/>
        <pc:sldMkLst>
          <pc:docMk/>
          <pc:sldMk cId="1480654147" sldId="259"/>
        </pc:sldMkLst>
        <pc:spChg chg="mod">
          <ac:chgData name="Jadhav, Ganesh" userId="a5aa5042-319f-4e26-9494-a7b238a7df24" providerId="ADAL" clId="{3792CBE9-3B8B-4E9A-887F-248C67ADC352}" dt="2022-07-12T09:25:53.503" v="1784" actId="33524"/>
          <ac:spMkLst>
            <pc:docMk/>
            <pc:sldMk cId="1480654147" sldId="259"/>
            <ac:spMk id="3" creationId="{DB191B84-9AD0-4A91-99BF-D7F10065E6C5}"/>
          </ac:spMkLst>
        </pc:spChg>
      </pc:sldChg>
      <pc:sldChg chg="modSp mod">
        <pc:chgData name="Jadhav, Ganesh" userId="a5aa5042-319f-4e26-9494-a7b238a7df24" providerId="ADAL" clId="{3792CBE9-3B8B-4E9A-887F-248C67ADC352}" dt="2022-07-21T05:24:57.452" v="2862" actId="1076"/>
        <pc:sldMkLst>
          <pc:docMk/>
          <pc:sldMk cId="1940800263" sldId="260"/>
        </pc:sldMkLst>
        <pc:spChg chg="mod">
          <ac:chgData name="Jadhav, Ganesh" userId="a5aa5042-319f-4e26-9494-a7b238a7df24" providerId="ADAL" clId="{3792CBE9-3B8B-4E9A-887F-248C67ADC352}" dt="2022-07-21T05:07:15.314" v="2860" actId="20577"/>
          <ac:spMkLst>
            <pc:docMk/>
            <pc:sldMk cId="1940800263" sldId="260"/>
            <ac:spMk id="3" creationId="{33326015-85AD-4A2D-9D61-0715B277610A}"/>
          </ac:spMkLst>
        </pc:spChg>
        <pc:picChg chg="mod">
          <ac:chgData name="Jadhav, Ganesh" userId="a5aa5042-319f-4e26-9494-a7b238a7df24" providerId="ADAL" clId="{3792CBE9-3B8B-4E9A-887F-248C67ADC352}" dt="2022-07-21T05:24:57.452" v="2862" actId="1076"/>
          <ac:picMkLst>
            <pc:docMk/>
            <pc:sldMk cId="1940800263" sldId="260"/>
            <ac:picMk id="2050" creationId="{E7C0BA8B-81CF-4457-BDDF-99849E3B0AA5}"/>
          </ac:picMkLst>
        </pc:picChg>
      </pc:sldChg>
      <pc:sldChg chg="modSp mod ord">
        <pc:chgData name="Jadhav, Ganesh" userId="a5aa5042-319f-4e26-9494-a7b238a7df24" providerId="ADAL" clId="{3792CBE9-3B8B-4E9A-887F-248C67ADC352}" dt="2022-07-12T08:16:26.474" v="1406"/>
        <pc:sldMkLst>
          <pc:docMk/>
          <pc:sldMk cId="2974143077" sldId="261"/>
        </pc:sldMkLst>
        <pc:spChg chg="mod">
          <ac:chgData name="Jadhav, Ganesh" userId="a5aa5042-319f-4e26-9494-a7b238a7df24" providerId="ADAL" clId="{3792CBE9-3B8B-4E9A-887F-248C67ADC352}" dt="2022-07-12T07:37:21.006" v="1366" actId="20577"/>
          <ac:spMkLst>
            <pc:docMk/>
            <pc:sldMk cId="2974143077" sldId="261"/>
            <ac:spMk id="3" creationId="{F7F1EBC1-4915-4DF8-8BF4-25298F1A0606}"/>
          </ac:spMkLst>
        </pc:spChg>
      </pc:sldChg>
      <pc:sldChg chg="modSp mod">
        <pc:chgData name="Jadhav, Ganesh" userId="a5aa5042-319f-4e26-9494-a7b238a7df24" providerId="ADAL" clId="{3792CBE9-3B8B-4E9A-887F-248C67ADC352}" dt="2022-07-22T04:17:14.484" v="2874" actId="20577"/>
        <pc:sldMkLst>
          <pc:docMk/>
          <pc:sldMk cId="1031310225" sldId="262"/>
        </pc:sldMkLst>
        <pc:spChg chg="mod">
          <ac:chgData name="Jadhav, Ganesh" userId="a5aa5042-319f-4e26-9494-a7b238a7df24" providerId="ADAL" clId="{3792CBE9-3B8B-4E9A-887F-248C67ADC352}" dt="2022-07-22T04:17:14.484" v="2874" actId="20577"/>
          <ac:spMkLst>
            <pc:docMk/>
            <pc:sldMk cId="1031310225" sldId="262"/>
            <ac:spMk id="3" creationId="{54A31A13-485E-4800-8515-9711EFABDE26}"/>
          </ac:spMkLst>
        </pc:spChg>
      </pc:sldChg>
      <pc:sldChg chg="delSp modSp mod ord">
        <pc:chgData name="Jadhav, Ganesh" userId="a5aa5042-319f-4e26-9494-a7b238a7df24" providerId="ADAL" clId="{3792CBE9-3B8B-4E9A-887F-248C67ADC352}" dt="2022-07-21T05:25:06.017" v="2865" actId="20577"/>
        <pc:sldMkLst>
          <pc:docMk/>
          <pc:sldMk cId="649656560" sldId="263"/>
        </pc:sldMkLst>
        <pc:spChg chg="mod">
          <ac:chgData name="Jadhav, Ganesh" userId="a5aa5042-319f-4e26-9494-a7b238a7df24" providerId="ADAL" clId="{3792CBE9-3B8B-4E9A-887F-248C67ADC352}" dt="2022-07-21T05:25:06.017" v="2865" actId="20577"/>
          <ac:spMkLst>
            <pc:docMk/>
            <pc:sldMk cId="649656560" sldId="263"/>
            <ac:spMk id="3" creationId="{D373AF33-B021-4E9E-991E-3A96618B3CB4}"/>
          </ac:spMkLst>
        </pc:spChg>
        <pc:graphicFrameChg chg="del mod modGraphic">
          <ac:chgData name="Jadhav, Ganesh" userId="a5aa5042-319f-4e26-9494-a7b238a7df24" providerId="ADAL" clId="{3792CBE9-3B8B-4E9A-887F-248C67ADC352}" dt="2022-07-12T08:07:21.259" v="1379" actId="21"/>
          <ac:graphicFrameMkLst>
            <pc:docMk/>
            <pc:sldMk cId="649656560" sldId="263"/>
            <ac:graphicFrameMk id="4" creationId="{E8D21776-077D-4C63-9F57-88B8FF1D513B}"/>
          </ac:graphicFrameMkLst>
        </pc:graphicFrameChg>
      </pc:sldChg>
      <pc:sldChg chg="modSp mod">
        <pc:chgData name="Jadhav, Ganesh" userId="a5aa5042-319f-4e26-9494-a7b238a7df24" providerId="ADAL" clId="{3792CBE9-3B8B-4E9A-887F-248C67ADC352}" dt="2022-07-12T08:31:10.697" v="1465" actId="1076"/>
        <pc:sldMkLst>
          <pc:docMk/>
          <pc:sldMk cId="548041806" sldId="264"/>
        </pc:sldMkLst>
        <pc:spChg chg="mod">
          <ac:chgData name="Jadhav, Ganesh" userId="a5aa5042-319f-4e26-9494-a7b238a7df24" providerId="ADAL" clId="{3792CBE9-3B8B-4E9A-887F-248C67ADC352}" dt="2022-07-12T08:31:10.697" v="1465" actId="1076"/>
          <ac:spMkLst>
            <pc:docMk/>
            <pc:sldMk cId="548041806" sldId="264"/>
            <ac:spMk id="3" creationId="{CCB58660-03BE-49F5-A78B-4AF96E91C8B2}"/>
          </ac:spMkLst>
        </pc:spChg>
      </pc:sldChg>
      <pc:sldChg chg="modSp mod">
        <pc:chgData name="Jadhav, Ganesh" userId="a5aa5042-319f-4e26-9494-a7b238a7df24" providerId="ADAL" clId="{3792CBE9-3B8B-4E9A-887F-248C67ADC352}" dt="2022-07-12T09:27:00.413" v="1787" actId="12"/>
        <pc:sldMkLst>
          <pc:docMk/>
          <pc:sldMk cId="2262694997" sldId="265"/>
        </pc:sldMkLst>
        <pc:spChg chg="mod">
          <ac:chgData name="Jadhav, Ganesh" userId="a5aa5042-319f-4e26-9494-a7b238a7df24" providerId="ADAL" clId="{3792CBE9-3B8B-4E9A-887F-248C67ADC352}" dt="2022-07-12T09:27:00.413" v="1787" actId="12"/>
          <ac:spMkLst>
            <pc:docMk/>
            <pc:sldMk cId="2262694997" sldId="265"/>
            <ac:spMk id="3" creationId="{86890C7F-A8A9-43DD-B831-6F965DE403A1}"/>
          </ac:spMkLst>
        </pc:spChg>
      </pc:sldChg>
      <pc:sldChg chg="modSp mod">
        <pc:chgData name="Jadhav, Ganesh" userId="a5aa5042-319f-4e26-9494-a7b238a7df24" providerId="ADAL" clId="{3792CBE9-3B8B-4E9A-887F-248C67ADC352}" dt="2022-07-12T08:56:40.506" v="1625" actId="20577"/>
        <pc:sldMkLst>
          <pc:docMk/>
          <pc:sldMk cId="455375720" sldId="266"/>
        </pc:sldMkLst>
        <pc:spChg chg="mod">
          <ac:chgData name="Jadhav, Ganesh" userId="a5aa5042-319f-4e26-9494-a7b238a7df24" providerId="ADAL" clId="{3792CBE9-3B8B-4E9A-887F-248C67ADC352}" dt="2022-07-12T08:56:40.506" v="1625" actId="20577"/>
          <ac:spMkLst>
            <pc:docMk/>
            <pc:sldMk cId="455375720" sldId="266"/>
            <ac:spMk id="3" creationId="{57B13E74-E707-4F39-9445-9D21E68C1331}"/>
          </ac:spMkLst>
        </pc:spChg>
      </pc:sldChg>
      <pc:sldChg chg="modSp mod">
        <pc:chgData name="Jadhav, Ganesh" userId="a5aa5042-319f-4e26-9494-a7b238a7df24" providerId="ADAL" clId="{3792CBE9-3B8B-4E9A-887F-248C67ADC352}" dt="2022-07-12T08:57:58.194" v="1639" actId="14100"/>
        <pc:sldMkLst>
          <pc:docMk/>
          <pc:sldMk cId="10178094" sldId="267"/>
        </pc:sldMkLst>
        <pc:spChg chg="mod">
          <ac:chgData name="Jadhav, Ganesh" userId="a5aa5042-319f-4e26-9494-a7b238a7df24" providerId="ADAL" clId="{3792CBE9-3B8B-4E9A-887F-248C67ADC352}" dt="2022-07-12T08:57:58.194" v="1639" actId="14100"/>
          <ac:spMkLst>
            <pc:docMk/>
            <pc:sldMk cId="10178094" sldId="267"/>
            <ac:spMk id="3" creationId="{C56E8733-A985-435D-8EBE-BDF6049C98D5}"/>
          </ac:spMkLst>
        </pc:spChg>
      </pc:sldChg>
      <pc:sldChg chg="modSp mod">
        <pc:chgData name="Jadhav, Ganesh" userId="a5aa5042-319f-4e26-9494-a7b238a7df24" providerId="ADAL" clId="{3792CBE9-3B8B-4E9A-887F-248C67ADC352}" dt="2022-07-12T09:00:59.437" v="1662" actId="122"/>
        <pc:sldMkLst>
          <pc:docMk/>
          <pc:sldMk cId="2707756231" sldId="268"/>
        </pc:sldMkLst>
        <pc:spChg chg="mod">
          <ac:chgData name="Jadhav, Ganesh" userId="a5aa5042-319f-4e26-9494-a7b238a7df24" providerId="ADAL" clId="{3792CBE9-3B8B-4E9A-887F-248C67ADC352}" dt="2022-07-12T09:00:59.437" v="1662" actId="122"/>
          <ac:spMkLst>
            <pc:docMk/>
            <pc:sldMk cId="2707756231" sldId="268"/>
            <ac:spMk id="3" creationId="{C6CA283C-FEC5-4A2B-8EE8-73715063DFBE}"/>
          </ac:spMkLst>
        </pc:spChg>
      </pc:sldChg>
      <pc:sldChg chg="modSp mod">
        <pc:chgData name="Jadhav, Ganesh" userId="a5aa5042-319f-4e26-9494-a7b238a7df24" providerId="ADAL" clId="{3792CBE9-3B8B-4E9A-887F-248C67ADC352}" dt="2022-07-12T09:06:27.234" v="1682" actId="14100"/>
        <pc:sldMkLst>
          <pc:docMk/>
          <pc:sldMk cId="2610862611" sldId="269"/>
        </pc:sldMkLst>
        <pc:spChg chg="mod">
          <ac:chgData name="Jadhav, Ganesh" userId="a5aa5042-319f-4e26-9494-a7b238a7df24" providerId="ADAL" clId="{3792CBE9-3B8B-4E9A-887F-248C67ADC352}" dt="2022-07-12T09:06:27.234" v="1682" actId="14100"/>
          <ac:spMkLst>
            <pc:docMk/>
            <pc:sldMk cId="2610862611" sldId="269"/>
            <ac:spMk id="3" creationId="{B9C875DA-8530-4DCD-93D8-2EB1043EF6C9}"/>
          </ac:spMkLst>
        </pc:spChg>
      </pc:sldChg>
      <pc:sldChg chg="modSp mod">
        <pc:chgData name="Jadhav, Ganesh" userId="a5aa5042-319f-4e26-9494-a7b238a7df24" providerId="ADAL" clId="{3792CBE9-3B8B-4E9A-887F-248C67ADC352}" dt="2022-07-12T09:24:24.632" v="1778" actId="255"/>
        <pc:sldMkLst>
          <pc:docMk/>
          <pc:sldMk cId="1444658568" sldId="270"/>
        </pc:sldMkLst>
        <pc:spChg chg="mod">
          <ac:chgData name="Jadhav, Ganesh" userId="a5aa5042-319f-4e26-9494-a7b238a7df24" providerId="ADAL" clId="{3792CBE9-3B8B-4E9A-887F-248C67ADC352}" dt="2022-07-12T09:24:24.632" v="1778" actId="255"/>
          <ac:spMkLst>
            <pc:docMk/>
            <pc:sldMk cId="1444658568" sldId="270"/>
            <ac:spMk id="3" creationId="{A8447DD0-D884-45CE-8EAE-3C7EBA9443EF}"/>
          </ac:spMkLst>
        </pc:spChg>
      </pc:sldChg>
      <pc:sldChg chg="addSp delSp modSp mod">
        <pc:chgData name="Jadhav, Ganesh" userId="a5aa5042-319f-4e26-9494-a7b238a7df24" providerId="ADAL" clId="{3792CBE9-3B8B-4E9A-887F-248C67ADC352}" dt="2022-07-19T16:59:49.049" v="2857" actId="108"/>
        <pc:sldMkLst>
          <pc:docMk/>
          <pc:sldMk cId="2906429650" sldId="271"/>
        </pc:sldMkLst>
        <pc:spChg chg="mod">
          <ac:chgData name="Jadhav, Ganesh" userId="a5aa5042-319f-4e26-9494-a7b238a7df24" providerId="ADAL" clId="{3792CBE9-3B8B-4E9A-887F-248C67ADC352}" dt="2022-07-19T16:59:49.049" v="2857" actId="108"/>
          <ac:spMkLst>
            <pc:docMk/>
            <pc:sldMk cId="2906429650" sldId="271"/>
            <ac:spMk id="3" creationId="{5AE48A05-758B-44EC-ABE3-5F688400F0C6}"/>
          </ac:spMkLst>
        </pc:spChg>
        <pc:graphicFrameChg chg="add del mod">
          <ac:chgData name="Jadhav, Ganesh" userId="a5aa5042-319f-4e26-9494-a7b238a7df24" providerId="ADAL" clId="{3792CBE9-3B8B-4E9A-887F-248C67ADC352}" dt="2022-04-14T17:49:23.494" v="8" actId="478"/>
          <ac:graphicFrameMkLst>
            <pc:docMk/>
            <pc:sldMk cId="2906429650" sldId="271"/>
            <ac:graphicFrameMk id="2" creationId="{46B178FB-DB2E-497C-BF97-61C78E364457}"/>
          </ac:graphicFrameMkLst>
        </pc:graphicFrameChg>
      </pc:sldChg>
      <pc:sldChg chg="delSp modSp new mod ord">
        <pc:chgData name="Jadhav, Ganesh" userId="a5aa5042-319f-4e26-9494-a7b238a7df24" providerId="ADAL" clId="{3792CBE9-3B8B-4E9A-887F-248C67ADC352}" dt="2022-07-12T10:40:29.947" v="2071" actId="14100"/>
        <pc:sldMkLst>
          <pc:docMk/>
          <pc:sldMk cId="3449734438" sldId="272"/>
        </pc:sldMkLst>
        <pc:spChg chg="del">
          <ac:chgData name="Jadhav, Ganesh" userId="a5aa5042-319f-4e26-9494-a7b238a7df24" providerId="ADAL" clId="{3792CBE9-3B8B-4E9A-887F-248C67ADC352}" dt="2022-04-15T11:49:56.132" v="56" actId="478"/>
          <ac:spMkLst>
            <pc:docMk/>
            <pc:sldMk cId="3449734438" sldId="272"/>
            <ac:spMk id="2" creationId="{8D217FDE-3341-49C9-BB2B-ABBCB3181401}"/>
          </ac:spMkLst>
        </pc:spChg>
        <pc:spChg chg="mod">
          <ac:chgData name="Jadhav, Ganesh" userId="a5aa5042-319f-4e26-9494-a7b238a7df24" providerId="ADAL" clId="{3792CBE9-3B8B-4E9A-887F-248C67ADC352}" dt="2022-07-12T10:40:29.947" v="2071" actId="14100"/>
          <ac:spMkLst>
            <pc:docMk/>
            <pc:sldMk cId="3449734438" sldId="272"/>
            <ac:spMk id="3" creationId="{0E6D5FC7-9811-4770-A87B-25807B2E611D}"/>
          </ac:spMkLst>
        </pc:spChg>
      </pc:sldChg>
      <pc:sldChg chg="delSp modSp new mod">
        <pc:chgData name="Jadhav, Ganesh" userId="a5aa5042-319f-4e26-9494-a7b238a7df24" providerId="ADAL" clId="{3792CBE9-3B8B-4E9A-887F-248C67ADC352}" dt="2022-07-12T10:32:00.091" v="1970" actId="12"/>
        <pc:sldMkLst>
          <pc:docMk/>
          <pc:sldMk cId="3953125771" sldId="273"/>
        </pc:sldMkLst>
        <pc:spChg chg="del">
          <ac:chgData name="Jadhav, Ganesh" userId="a5aa5042-319f-4e26-9494-a7b238a7df24" providerId="ADAL" clId="{3792CBE9-3B8B-4E9A-887F-248C67ADC352}" dt="2022-04-15T11:58:02.258" v="149" actId="478"/>
          <ac:spMkLst>
            <pc:docMk/>
            <pc:sldMk cId="3953125771" sldId="273"/>
            <ac:spMk id="2" creationId="{D70AB864-794F-4BF0-BE70-90A07E9F0599}"/>
          </ac:spMkLst>
        </pc:spChg>
        <pc:spChg chg="mod">
          <ac:chgData name="Jadhav, Ganesh" userId="a5aa5042-319f-4e26-9494-a7b238a7df24" providerId="ADAL" clId="{3792CBE9-3B8B-4E9A-887F-248C67ADC352}" dt="2022-07-12T10:32:00.091" v="1970" actId="12"/>
          <ac:spMkLst>
            <pc:docMk/>
            <pc:sldMk cId="3953125771" sldId="273"/>
            <ac:spMk id="3" creationId="{C5491DD6-3710-43ED-9178-7FCC5EC542DE}"/>
          </ac:spMkLst>
        </pc:spChg>
      </pc:sldChg>
      <pc:sldChg chg="delSp modSp new mod">
        <pc:chgData name="Jadhav, Ganesh" userId="a5aa5042-319f-4e26-9494-a7b238a7df24" providerId="ADAL" clId="{3792CBE9-3B8B-4E9A-887F-248C67ADC352}" dt="2022-07-12T10:40:17.603" v="2069" actId="255"/>
        <pc:sldMkLst>
          <pc:docMk/>
          <pc:sldMk cId="560893267" sldId="274"/>
        </pc:sldMkLst>
        <pc:spChg chg="del">
          <ac:chgData name="Jadhav, Ganesh" userId="a5aa5042-319f-4e26-9494-a7b238a7df24" providerId="ADAL" clId="{3792CBE9-3B8B-4E9A-887F-248C67ADC352}" dt="2022-04-15T12:00:46.679" v="177" actId="478"/>
          <ac:spMkLst>
            <pc:docMk/>
            <pc:sldMk cId="560893267" sldId="274"/>
            <ac:spMk id="2" creationId="{41D082B1-3602-479E-A53B-D8874DBB197A}"/>
          </ac:spMkLst>
        </pc:spChg>
        <pc:spChg chg="mod">
          <ac:chgData name="Jadhav, Ganesh" userId="a5aa5042-319f-4e26-9494-a7b238a7df24" providerId="ADAL" clId="{3792CBE9-3B8B-4E9A-887F-248C67ADC352}" dt="2022-07-12T10:40:17.603" v="2069" actId="255"/>
          <ac:spMkLst>
            <pc:docMk/>
            <pc:sldMk cId="560893267" sldId="274"/>
            <ac:spMk id="3" creationId="{68C904B0-F0A9-4C8A-930C-8C8B8FF93C99}"/>
          </ac:spMkLst>
        </pc:spChg>
      </pc:sldChg>
      <pc:sldChg chg="delSp modSp new mod">
        <pc:chgData name="Jadhav, Ganesh" userId="a5aa5042-319f-4e26-9494-a7b238a7df24" providerId="ADAL" clId="{3792CBE9-3B8B-4E9A-887F-248C67ADC352}" dt="2022-07-12T10:37:11.131" v="2050" actId="20577"/>
        <pc:sldMkLst>
          <pc:docMk/>
          <pc:sldMk cId="2789964653" sldId="275"/>
        </pc:sldMkLst>
        <pc:spChg chg="del">
          <ac:chgData name="Jadhav, Ganesh" userId="a5aa5042-319f-4e26-9494-a7b238a7df24" providerId="ADAL" clId="{3792CBE9-3B8B-4E9A-887F-248C67ADC352}" dt="2022-04-15T18:32:53.786" v="307" actId="478"/>
          <ac:spMkLst>
            <pc:docMk/>
            <pc:sldMk cId="2789964653" sldId="275"/>
            <ac:spMk id="2" creationId="{3CF50AC7-39D6-4386-86DF-1813B2A3DC4F}"/>
          </ac:spMkLst>
        </pc:spChg>
        <pc:spChg chg="mod">
          <ac:chgData name="Jadhav, Ganesh" userId="a5aa5042-319f-4e26-9494-a7b238a7df24" providerId="ADAL" clId="{3792CBE9-3B8B-4E9A-887F-248C67ADC352}" dt="2022-07-12T10:37:11.131" v="2050" actId="20577"/>
          <ac:spMkLst>
            <pc:docMk/>
            <pc:sldMk cId="2789964653" sldId="275"/>
            <ac:spMk id="3" creationId="{5F00050B-8F69-41D2-B92C-9CFF9C904D12}"/>
          </ac:spMkLst>
        </pc:spChg>
      </pc:sldChg>
      <pc:sldChg chg="delSp modSp new mod">
        <pc:chgData name="Jadhav, Ganesh" userId="a5aa5042-319f-4e26-9494-a7b238a7df24" providerId="ADAL" clId="{3792CBE9-3B8B-4E9A-887F-248C67ADC352}" dt="2022-07-12T10:50:31.385" v="2186" actId="20577"/>
        <pc:sldMkLst>
          <pc:docMk/>
          <pc:sldMk cId="1479025914" sldId="276"/>
        </pc:sldMkLst>
        <pc:spChg chg="del">
          <ac:chgData name="Jadhav, Ganesh" userId="a5aa5042-319f-4e26-9494-a7b238a7df24" providerId="ADAL" clId="{3792CBE9-3B8B-4E9A-887F-248C67ADC352}" dt="2022-04-15T19:08:51.132" v="332" actId="478"/>
          <ac:spMkLst>
            <pc:docMk/>
            <pc:sldMk cId="1479025914" sldId="276"/>
            <ac:spMk id="2" creationId="{0475B5EB-A200-4D4B-A3E9-BD5D3338EF5D}"/>
          </ac:spMkLst>
        </pc:spChg>
        <pc:spChg chg="mod">
          <ac:chgData name="Jadhav, Ganesh" userId="a5aa5042-319f-4e26-9494-a7b238a7df24" providerId="ADAL" clId="{3792CBE9-3B8B-4E9A-887F-248C67ADC352}" dt="2022-07-12T10:50:31.385" v="2186" actId="20577"/>
          <ac:spMkLst>
            <pc:docMk/>
            <pc:sldMk cId="1479025914" sldId="276"/>
            <ac:spMk id="3" creationId="{C5EA7441-F8A3-4A7C-8EA9-3E476D0A7373}"/>
          </ac:spMkLst>
        </pc:spChg>
      </pc:sldChg>
      <pc:sldChg chg="delSp modSp new mod">
        <pc:chgData name="Jadhav, Ganesh" userId="a5aa5042-319f-4e26-9494-a7b238a7df24" providerId="ADAL" clId="{3792CBE9-3B8B-4E9A-887F-248C67ADC352}" dt="2022-07-12T10:57:18.973" v="2243" actId="5793"/>
        <pc:sldMkLst>
          <pc:docMk/>
          <pc:sldMk cId="3455228920" sldId="277"/>
        </pc:sldMkLst>
        <pc:spChg chg="del">
          <ac:chgData name="Jadhav, Ganesh" userId="a5aa5042-319f-4e26-9494-a7b238a7df24" providerId="ADAL" clId="{3792CBE9-3B8B-4E9A-887F-248C67ADC352}" dt="2022-04-16T09:38:49.596" v="375" actId="478"/>
          <ac:spMkLst>
            <pc:docMk/>
            <pc:sldMk cId="3455228920" sldId="277"/>
            <ac:spMk id="2" creationId="{7EC08890-3E70-41A3-B7A7-FA6BB888C39F}"/>
          </ac:spMkLst>
        </pc:spChg>
        <pc:spChg chg="mod">
          <ac:chgData name="Jadhav, Ganesh" userId="a5aa5042-319f-4e26-9494-a7b238a7df24" providerId="ADAL" clId="{3792CBE9-3B8B-4E9A-887F-248C67ADC352}" dt="2022-07-12T10:57:18.973" v="2243" actId="5793"/>
          <ac:spMkLst>
            <pc:docMk/>
            <pc:sldMk cId="3455228920" sldId="277"/>
            <ac:spMk id="3" creationId="{DCFF4AC3-5DC2-46D4-9E5A-3A12EB4A8FA0}"/>
          </ac:spMkLst>
        </pc:spChg>
      </pc:sldChg>
      <pc:sldChg chg="delSp modSp new mod">
        <pc:chgData name="Jadhav, Ganesh" userId="a5aa5042-319f-4e26-9494-a7b238a7df24" providerId="ADAL" clId="{3792CBE9-3B8B-4E9A-887F-248C67ADC352}" dt="2022-07-12T11:09:50.772" v="2386" actId="12"/>
        <pc:sldMkLst>
          <pc:docMk/>
          <pc:sldMk cId="3233057735" sldId="278"/>
        </pc:sldMkLst>
        <pc:spChg chg="del">
          <ac:chgData name="Jadhav, Ganesh" userId="a5aa5042-319f-4e26-9494-a7b238a7df24" providerId="ADAL" clId="{3792CBE9-3B8B-4E9A-887F-248C67ADC352}" dt="2022-04-17T09:16:46.116" v="410" actId="478"/>
          <ac:spMkLst>
            <pc:docMk/>
            <pc:sldMk cId="3233057735" sldId="278"/>
            <ac:spMk id="2" creationId="{47C146C2-39D4-42E9-AF3E-7A938A229F02}"/>
          </ac:spMkLst>
        </pc:spChg>
        <pc:spChg chg="mod">
          <ac:chgData name="Jadhav, Ganesh" userId="a5aa5042-319f-4e26-9494-a7b238a7df24" providerId="ADAL" clId="{3792CBE9-3B8B-4E9A-887F-248C67ADC352}" dt="2022-07-12T11:09:50.772" v="2386" actId="12"/>
          <ac:spMkLst>
            <pc:docMk/>
            <pc:sldMk cId="3233057735" sldId="278"/>
            <ac:spMk id="3" creationId="{447EB25B-08A1-4C50-8A0D-793FF9F560AD}"/>
          </ac:spMkLst>
        </pc:spChg>
      </pc:sldChg>
      <pc:sldChg chg="delSp modSp new mod">
        <pc:chgData name="Jadhav, Ganesh" userId="a5aa5042-319f-4e26-9494-a7b238a7df24" providerId="ADAL" clId="{3792CBE9-3B8B-4E9A-887F-248C67ADC352}" dt="2022-07-12T11:10:18.988" v="2398" actId="20577"/>
        <pc:sldMkLst>
          <pc:docMk/>
          <pc:sldMk cId="2982592533" sldId="279"/>
        </pc:sldMkLst>
        <pc:spChg chg="del">
          <ac:chgData name="Jadhav, Ganesh" userId="a5aa5042-319f-4e26-9494-a7b238a7df24" providerId="ADAL" clId="{3792CBE9-3B8B-4E9A-887F-248C67ADC352}" dt="2022-04-17T09:45:37.917" v="485" actId="478"/>
          <ac:spMkLst>
            <pc:docMk/>
            <pc:sldMk cId="2982592533" sldId="279"/>
            <ac:spMk id="2" creationId="{D0AE25C9-C340-4F88-96C3-2E5DE9BAFA41}"/>
          </ac:spMkLst>
        </pc:spChg>
        <pc:spChg chg="mod">
          <ac:chgData name="Jadhav, Ganesh" userId="a5aa5042-319f-4e26-9494-a7b238a7df24" providerId="ADAL" clId="{3792CBE9-3B8B-4E9A-887F-248C67ADC352}" dt="2022-07-12T11:10:18.988" v="2398" actId="20577"/>
          <ac:spMkLst>
            <pc:docMk/>
            <pc:sldMk cId="2982592533" sldId="279"/>
            <ac:spMk id="3" creationId="{13A25689-C4F0-4380-AAD2-CA919808D690}"/>
          </ac:spMkLst>
        </pc:spChg>
      </pc:sldChg>
      <pc:sldChg chg="delSp modSp new mod">
        <pc:chgData name="Jadhav, Ganesh" userId="a5aa5042-319f-4e26-9494-a7b238a7df24" providerId="ADAL" clId="{3792CBE9-3B8B-4E9A-887F-248C67ADC352}" dt="2022-07-19T16:58:35.558" v="2855" actId="313"/>
        <pc:sldMkLst>
          <pc:docMk/>
          <pc:sldMk cId="3832064771" sldId="280"/>
        </pc:sldMkLst>
        <pc:spChg chg="del">
          <ac:chgData name="Jadhav, Ganesh" userId="a5aa5042-319f-4e26-9494-a7b238a7df24" providerId="ADAL" clId="{3792CBE9-3B8B-4E9A-887F-248C67ADC352}" dt="2022-04-18T10:28:03.639" v="567" actId="478"/>
          <ac:spMkLst>
            <pc:docMk/>
            <pc:sldMk cId="3832064771" sldId="280"/>
            <ac:spMk id="2" creationId="{FBE1F989-5809-4002-95FF-15D89139F15B}"/>
          </ac:spMkLst>
        </pc:spChg>
        <pc:spChg chg="mod">
          <ac:chgData name="Jadhav, Ganesh" userId="a5aa5042-319f-4e26-9494-a7b238a7df24" providerId="ADAL" clId="{3792CBE9-3B8B-4E9A-887F-248C67ADC352}" dt="2022-07-19T16:58:35.558" v="2855" actId="313"/>
          <ac:spMkLst>
            <pc:docMk/>
            <pc:sldMk cId="3832064771" sldId="280"/>
            <ac:spMk id="3" creationId="{5D6BBD87-64DB-4C88-92A3-9C6517DCB6B6}"/>
          </ac:spMkLst>
        </pc:spChg>
      </pc:sldChg>
      <pc:sldChg chg="addSp delSp modSp new del mod">
        <pc:chgData name="Jadhav, Ganesh" userId="a5aa5042-319f-4e26-9494-a7b238a7df24" providerId="ADAL" clId="{3792CBE9-3B8B-4E9A-887F-248C67ADC352}" dt="2022-07-19T09:44:26.790" v="2534" actId="2696"/>
        <pc:sldMkLst>
          <pc:docMk/>
          <pc:sldMk cId="3012802314" sldId="281"/>
        </pc:sldMkLst>
        <pc:spChg chg="del">
          <ac:chgData name="Jadhav, Ganesh" userId="a5aa5042-319f-4e26-9494-a7b238a7df24" providerId="ADAL" clId="{3792CBE9-3B8B-4E9A-887F-248C67ADC352}" dt="2022-04-18T15:32:53.373" v="616" actId="478"/>
          <ac:spMkLst>
            <pc:docMk/>
            <pc:sldMk cId="3012802314" sldId="281"/>
            <ac:spMk id="2" creationId="{11D6ACAC-8282-4F6B-B256-F41237DFFE1A}"/>
          </ac:spMkLst>
        </pc:spChg>
        <pc:spChg chg="mod">
          <ac:chgData name="Jadhav, Ganesh" userId="a5aa5042-319f-4e26-9494-a7b238a7df24" providerId="ADAL" clId="{3792CBE9-3B8B-4E9A-887F-248C67ADC352}" dt="2022-07-19T09:44:19.463" v="2533" actId="27636"/>
          <ac:spMkLst>
            <pc:docMk/>
            <pc:sldMk cId="3012802314" sldId="281"/>
            <ac:spMk id="3" creationId="{9FDD5C7A-E6C3-444B-A1B1-ECE82900B2E6}"/>
          </ac:spMkLst>
        </pc:spChg>
        <pc:spChg chg="add del">
          <ac:chgData name="Jadhav, Ganesh" userId="a5aa5042-319f-4e26-9494-a7b238a7df24" providerId="ADAL" clId="{3792CBE9-3B8B-4E9A-887F-248C67ADC352}" dt="2022-04-18T15:56:05.226" v="721"/>
          <ac:spMkLst>
            <pc:docMk/>
            <pc:sldMk cId="3012802314" sldId="281"/>
            <ac:spMk id="4" creationId="{7008E7BC-2F04-49AD-BD23-A207E57F6D8D}"/>
          </ac:spMkLst>
        </pc:spChg>
      </pc:sldChg>
      <pc:sldChg chg="delSp modSp new mod">
        <pc:chgData name="Jadhav, Ganesh" userId="a5aa5042-319f-4e26-9494-a7b238a7df24" providerId="ADAL" clId="{3792CBE9-3B8B-4E9A-887F-248C67ADC352}" dt="2022-07-19T09:46:49.866" v="2563" actId="14100"/>
        <pc:sldMkLst>
          <pc:docMk/>
          <pc:sldMk cId="953138175" sldId="282"/>
        </pc:sldMkLst>
        <pc:spChg chg="del">
          <ac:chgData name="Jadhav, Ganesh" userId="a5aa5042-319f-4e26-9494-a7b238a7df24" providerId="ADAL" clId="{3792CBE9-3B8B-4E9A-887F-248C67ADC352}" dt="2022-04-18T15:37:06.207" v="652" actId="478"/>
          <ac:spMkLst>
            <pc:docMk/>
            <pc:sldMk cId="953138175" sldId="282"/>
            <ac:spMk id="2" creationId="{2C74DAA9-2CB3-40AB-B56E-34B1C1D563B6}"/>
          </ac:spMkLst>
        </pc:spChg>
        <pc:spChg chg="mod">
          <ac:chgData name="Jadhav, Ganesh" userId="a5aa5042-319f-4e26-9494-a7b238a7df24" providerId="ADAL" clId="{3792CBE9-3B8B-4E9A-887F-248C67ADC352}" dt="2022-07-19T09:46:49.866" v="2563" actId="14100"/>
          <ac:spMkLst>
            <pc:docMk/>
            <pc:sldMk cId="953138175" sldId="282"/>
            <ac:spMk id="3" creationId="{D23E1026-5224-4B1F-8B41-8A5018E546B7}"/>
          </ac:spMkLst>
        </pc:spChg>
      </pc:sldChg>
      <pc:sldChg chg="delSp modSp new del mod">
        <pc:chgData name="Jadhav, Ganesh" userId="a5aa5042-319f-4e26-9494-a7b238a7df24" providerId="ADAL" clId="{3792CBE9-3B8B-4E9A-887F-248C67ADC352}" dt="2022-07-19T09:47:17.358" v="2568" actId="2696"/>
        <pc:sldMkLst>
          <pc:docMk/>
          <pc:sldMk cId="1857204491" sldId="283"/>
        </pc:sldMkLst>
        <pc:spChg chg="del">
          <ac:chgData name="Jadhav, Ganesh" userId="a5aa5042-319f-4e26-9494-a7b238a7df24" providerId="ADAL" clId="{3792CBE9-3B8B-4E9A-887F-248C67ADC352}" dt="2022-04-18T15:40:12.511" v="680" actId="478"/>
          <ac:spMkLst>
            <pc:docMk/>
            <pc:sldMk cId="1857204491" sldId="283"/>
            <ac:spMk id="2" creationId="{F803FD1F-B025-459F-A82F-55A2F38D078C}"/>
          </ac:spMkLst>
        </pc:spChg>
        <pc:spChg chg="mod">
          <ac:chgData name="Jadhav, Ganesh" userId="a5aa5042-319f-4e26-9494-a7b238a7df24" providerId="ADAL" clId="{3792CBE9-3B8B-4E9A-887F-248C67ADC352}" dt="2022-04-18T15:40:38.954" v="684" actId="27636"/>
          <ac:spMkLst>
            <pc:docMk/>
            <pc:sldMk cId="1857204491" sldId="283"/>
            <ac:spMk id="3" creationId="{40817999-E53E-401D-89B4-2E2224874380}"/>
          </ac:spMkLst>
        </pc:spChg>
      </pc:sldChg>
      <pc:sldChg chg="delSp modSp new del mod">
        <pc:chgData name="Jadhav, Ganesh" userId="a5aa5042-319f-4e26-9494-a7b238a7df24" providerId="ADAL" clId="{3792CBE9-3B8B-4E9A-887F-248C67ADC352}" dt="2022-07-19T13:59:40.091" v="2607" actId="2696"/>
        <pc:sldMkLst>
          <pc:docMk/>
          <pc:sldMk cId="4171697573" sldId="284"/>
        </pc:sldMkLst>
        <pc:spChg chg="del">
          <ac:chgData name="Jadhav, Ganesh" userId="a5aa5042-319f-4e26-9494-a7b238a7df24" providerId="ADAL" clId="{3792CBE9-3B8B-4E9A-887F-248C67ADC352}" dt="2022-04-18T15:40:51.656" v="686" actId="478"/>
          <ac:spMkLst>
            <pc:docMk/>
            <pc:sldMk cId="4171697573" sldId="284"/>
            <ac:spMk id="2" creationId="{D10898F7-340E-4BD5-981B-7758CDE7DBDD}"/>
          </ac:spMkLst>
        </pc:spChg>
        <pc:spChg chg="mod">
          <ac:chgData name="Jadhav, Ganesh" userId="a5aa5042-319f-4e26-9494-a7b238a7df24" providerId="ADAL" clId="{3792CBE9-3B8B-4E9A-887F-248C67ADC352}" dt="2022-07-19T09:47:34.487" v="2575" actId="20577"/>
          <ac:spMkLst>
            <pc:docMk/>
            <pc:sldMk cId="4171697573" sldId="284"/>
            <ac:spMk id="3" creationId="{171C381B-75E1-42FD-946C-A5E5EAB502CD}"/>
          </ac:spMkLst>
        </pc:spChg>
      </pc:sldChg>
      <pc:sldChg chg="addSp delSp modSp new del mod">
        <pc:chgData name="Jadhav, Ganesh" userId="a5aa5042-319f-4e26-9494-a7b238a7df24" providerId="ADAL" clId="{3792CBE9-3B8B-4E9A-887F-248C67ADC352}" dt="2022-07-19T13:59:40.091" v="2607" actId="2696"/>
        <pc:sldMkLst>
          <pc:docMk/>
          <pc:sldMk cId="2175709230" sldId="285"/>
        </pc:sldMkLst>
        <pc:spChg chg="del">
          <ac:chgData name="Jadhav, Ganesh" userId="a5aa5042-319f-4e26-9494-a7b238a7df24" providerId="ADAL" clId="{3792CBE9-3B8B-4E9A-887F-248C67ADC352}" dt="2022-04-18T15:44:06.219" v="699" actId="478"/>
          <ac:spMkLst>
            <pc:docMk/>
            <pc:sldMk cId="2175709230" sldId="285"/>
            <ac:spMk id="2" creationId="{438C89D7-2144-4131-9487-3E0F5E270A1C}"/>
          </ac:spMkLst>
        </pc:spChg>
        <pc:spChg chg="mod">
          <ac:chgData name="Jadhav, Ganesh" userId="a5aa5042-319f-4e26-9494-a7b238a7df24" providerId="ADAL" clId="{3792CBE9-3B8B-4E9A-887F-248C67ADC352}" dt="2022-04-18T15:46:16.273" v="707" actId="20577"/>
          <ac:spMkLst>
            <pc:docMk/>
            <pc:sldMk cId="2175709230" sldId="285"/>
            <ac:spMk id="3" creationId="{472C603D-FC1F-4799-AEC2-3CB9A0F93656}"/>
          </ac:spMkLst>
        </pc:spChg>
        <pc:graphicFrameChg chg="add del mod modGraphic">
          <ac:chgData name="Jadhav, Ganesh" userId="a5aa5042-319f-4e26-9494-a7b238a7df24" providerId="ADAL" clId="{3792CBE9-3B8B-4E9A-887F-248C67ADC352}" dt="2022-07-19T09:47:45.916" v="2576" actId="21"/>
          <ac:graphicFrameMkLst>
            <pc:docMk/>
            <pc:sldMk cId="2175709230" sldId="285"/>
            <ac:graphicFrameMk id="4" creationId="{05896B30-11F1-47E2-8C78-2C8358F25DD9}"/>
          </ac:graphicFrameMkLst>
        </pc:graphicFrameChg>
      </pc:sldChg>
      <pc:sldChg chg="delSp modSp new mod">
        <pc:chgData name="Jadhav, Ganesh" userId="a5aa5042-319f-4e26-9494-a7b238a7df24" providerId="ADAL" clId="{3792CBE9-3B8B-4E9A-887F-248C67ADC352}" dt="2022-07-19T16:57:06.190" v="2833" actId="20577"/>
        <pc:sldMkLst>
          <pc:docMk/>
          <pc:sldMk cId="606345475" sldId="286"/>
        </pc:sldMkLst>
        <pc:spChg chg="del">
          <ac:chgData name="Jadhav, Ganesh" userId="a5aa5042-319f-4e26-9494-a7b238a7df24" providerId="ADAL" clId="{3792CBE9-3B8B-4E9A-887F-248C67ADC352}" dt="2022-04-19T08:34:41.139" v="724" actId="478"/>
          <ac:spMkLst>
            <pc:docMk/>
            <pc:sldMk cId="606345475" sldId="286"/>
            <ac:spMk id="2" creationId="{96570ABE-D805-4480-9FFD-013343D9B8E5}"/>
          </ac:spMkLst>
        </pc:spChg>
        <pc:spChg chg="mod">
          <ac:chgData name="Jadhav, Ganesh" userId="a5aa5042-319f-4e26-9494-a7b238a7df24" providerId="ADAL" clId="{3792CBE9-3B8B-4E9A-887F-248C67ADC352}" dt="2022-07-19T16:57:06.190" v="2833" actId="20577"/>
          <ac:spMkLst>
            <pc:docMk/>
            <pc:sldMk cId="606345475" sldId="286"/>
            <ac:spMk id="3" creationId="{82A64BCE-C47E-41E8-A556-0053F3809B68}"/>
          </ac:spMkLst>
        </pc:spChg>
      </pc:sldChg>
      <pc:sldChg chg="addSp delSp modSp new mod">
        <pc:chgData name="Jadhav, Ganesh" userId="a5aa5042-319f-4e26-9494-a7b238a7df24" providerId="ADAL" clId="{3792CBE9-3B8B-4E9A-887F-248C67ADC352}" dt="2022-07-19T16:49:08.279" v="2748" actId="313"/>
        <pc:sldMkLst>
          <pc:docMk/>
          <pc:sldMk cId="2317662276" sldId="287"/>
        </pc:sldMkLst>
        <pc:spChg chg="add del">
          <ac:chgData name="Jadhav, Ganesh" userId="a5aa5042-319f-4e26-9494-a7b238a7df24" providerId="ADAL" clId="{3792CBE9-3B8B-4E9A-887F-248C67ADC352}" dt="2022-04-19T17:05:37.150" v="807"/>
          <ac:spMkLst>
            <pc:docMk/>
            <pc:sldMk cId="2317662276" sldId="287"/>
            <ac:spMk id="2" creationId="{0A4065EB-9DD0-4D5F-AE36-5727451999C3}"/>
          </ac:spMkLst>
        </pc:spChg>
        <pc:spChg chg="del">
          <ac:chgData name="Jadhav, Ganesh" userId="a5aa5042-319f-4e26-9494-a7b238a7df24" providerId="ADAL" clId="{3792CBE9-3B8B-4E9A-887F-248C67ADC352}" dt="2022-04-19T08:40:02.030" v="749" actId="478"/>
          <ac:spMkLst>
            <pc:docMk/>
            <pc:sldMk cId="2317662276" sldId="287"/>
            <ac:spMk id="2" creationId="{8A766EC5-3872-4990-ACAB-8EAD25E5C86E}"/>
          </ac:spMkLst>
        </pc:spChg>
        <pc:spChg chg="mod">
          <ac:chgData name="Jadhav, Ganesh" userId="a5aa5042-319f-4e26-9494-a7b238a7df24" providerId="ADAL" clId="{3792CBE9-3B8B-4E9A-887F-248C67ADC352}" dt="2022-07-19T16:49:08.279" v="2748" actId="313"/>
          <ac:spMkLst>
            <pc:docMk/>
            <pc:sldMk cId="2317662276" sldId="287"/>
            <ac:spMk id="3" creationId="{0C765214-006C-4E75-A65A-07F1A2DD22AF}"/>
          </ac:spMkLst>
        </pc:spChg>
      </pc:sldChg>
      <pc:sldChg chg="delSp modSp new mod">
        <pc:chgData name="Jadhav, Ganesh" userId="a5aa5042-319f-4e26-9494-a7b238a7df24" providerId="ADAL" clId="{3792CBE9-3B8B-4E9A-887F-248C67ADC352}" dt="2022-07-19T16:34:03.799" v="2651" actId="33524"/>
        <pc:sldMkLst>
          <pc:docMk/>
          <pc:sldMk cId="678642436" sldId="288"/>
        </pc:sldMkLst>
        <pc:spChg chg="del">
          <ac:chgData name="Jadhav, Ganesh" userId="a5aa5042-319f-4e26-9494-a7b238a7df24" providerId="ADAL" clId="{3792CBE9-3B8B-4E9A-887F-248C67ADC352}" dt="2022-04-19T11:11:33.888" v="789" actId="478"/>
          <ac:spMkLst>
            <pc:docMk/>
            <pc:sldMk cId="678642436" sldId="288"/>
            <ac:spMk id="2" creationId="{FB7045CE-805F-486C-AC17-6F4227B4E8C2}"/>
          </ac:spMkLst>
        </pc:spChg>
        <pc:spChg chg="mod">
          <ac:chgData name="Jadhav, Ganesh" userId="a5aa5042-319f-4e26-9494-a7b238a7df24" providerId="ADAL" clId="{3792CBE9-3B8B-4E9A-887F-248C67ADC352}" dt="2022-07-19T16:34:03.799" v="2651" actId="33524"/>
          <ac:spMkLst>
            <pc:docMk/>
            <pc:sldMk cId="678642436" sldId="288"/>
            <ac:spMk id="3" creationId="{A89CFC2F-306E-422C-AED8-257AE572316C}"/>
          </ac:spMkLst>
        </pc:spChg>
      </pc:sldChg>
      <pc:sldChg chg="delSp modSp new mod ord">
        <pc:chgData name="Jadhav, Ganesh" userId="a5aa5042-319f-4e26-9494-a7b238a7df24" providerId="ADAL" clId="{3792CBE9-3B8B-4E9A-887F-248C67ADC352}" dt="2022-07-19T16:30:18.572" v="2635" actId="255"/>
        <pc:sldMkLst>
          <pc:docMk/>
          <pc:sldMk cId="86146813" sldId="289"/>
        </pc:sldMkLst>
        <pc:spChg chg="del">
          <ac:chgData name="Jadhav, Ganesh" userId="a5aa5042-319f-4e26-9494-a7b238a7df24" providerId="ADAL" clId="{3792CBE9-3B8B-4E9A-887F-248C67ADC352}" dt="2022-04-19T17:08:39.897" v="837" actId="478"/>
          <ac:spMkLst>
            <pc:docMk/>
            <pc:sldMk cId="86146813" sldId="289"/>
            <ac:spMk id="2" creationId="{1F2BB556-934F-45D3-A2EB-5C922BF308EE}"/>
          </ac:spMkLst>
        </pc:spChg>
        <pc:spChg chg="mod">
          <ac:chgData name="Jadhav, Ganesh" userId="a5aa5042-319f-4e26-9494-a7b238a7df24" providerId="ADAL" clId="{3792CBE9-3B8B-4E9A-887F-248C67ADC352}" dt="2022-07-19T16:30:18.572" v="2635" actId="255"/>
          <ac:spMkLst>
            <pc:docMk/>
            <pc:sldMk cId="86146813" sldId="289"/>
            <ac:spMk id="3" creationId="{CDAE1703-14A1-48B4-A08E-5FA2F70BD4D1}"/>
          </ac:spMkLst>
        </pc:spChg>
      </pc:sldChg>
      <pc:sldChg chg="delSp modSp new mod">
        <pc:chgData name="Jadhav, Ganesh" userId="a5aa5042-319f-4e26-9494-a7b238a7df24" providerId="ADAL" clId="{3792CBE9-3B8B-4E9A-887F-248C67ADC352}" dt="2022-07-19T16:56:12.031" v="2827" actId="20577"/>
        <pc:sldMkLst>
          <pc:docMk/>
          <pc:sldMk cId="3182159774" sldId="290"/>
        </pc:sldMkLst>
        <pc:spChg chg="del">
          <ac:chgData name="Jadhav, Ganesh" userId="a5aa5042-319f-4e26-9494-a7b238a7df24" providerId="ADAL" clId="{3792CBE9-3B8B-4E9A-887F-248C67ADC352}" dt="2022-04-19T17:44:55.281" v="850" actId="478"/>
          <ac:spMkLst>
            <pc:docMk/>
            <pc:sldMk cId="3182159774" sldId="290"/>
            <ac:spMk id="2" creationId="{BB0550DC-F903-4C22-91BF-7668B46EB5E4}"/>
          </ac:spMkLst>
        </pc:spChg>
        <pc:spChg chg="mod">
          <ac:chgData name="Jadhav, Ganesh" userId="a5aa5042-319f-4e26-9494-a7b238a7df24" providerId="ADAL" clId="{3792CBE9-3B8B-4E9A-887F-248C67ADC352}" dt="2022-07-19T16:56:12.031" v="2827" actId="20577"/>
          <ac:spMkLst>
            <pc:docMk/>
            <pc:sldMk cId="3182159774" sldId="290"/>
            <ac:spMk id="3" creationId="{1B14618F-ED9D-4542-96E0-54239C505760}"/>
          </ac:spMkLst>
        </pc:spChg>
      </pc:sldChg>
      <pc:sldChg chg="addSp delSp modSp new mod ord">
        <pc:chgData name="Jadhav, Ganesh" userId="a5aa5042-319f-4e26-9494-a7b238a7df24" providerId="ADAL" clId="{3792CBE9-3B8B-4E9A-887F-248C67ADC352}" dt="2022-07-12T08:42:43.279" v="1536" actId="255"/>
        <pc:sldMkLst>
          <pc:docMk/>
          <pc:sldMk cId="3786927829" sldId="291"/>
        </pc:sldMkLst>
        <pc:spChg chg="del">
          <ac:chgData name="Jadhav, Ganesh" userId="a5aa5042-319f-4e26-9494-a7b238a7df24" providerId="ADAL" clId="{3792CBE9-3B8B-4E9A-887F-248C67ADC352}" dt="2022-04-28T18:07:26.609" v="860" actId="478"/>
          <ac:spMkLst>
            <pc:docMk/>
            <pc:sldMk cId="3786927829" sldId="291"/>
            <ac:spMk id="2" creationId="{0129E0CA-5AB2-408C-9142-89F9A283190F}"/>
          </ac:spMkLst>
        </pc:spChg>
        <pc:spChg chg="add del">
          <ac:chgData name="Jadhav, Ganesh" userId="a5aa5042-319f-4e26-9494-a7b238a7df24" providerId="ADAL" clId="{3792CBE9-3B8B-4E9A-887F-248C67ADC352}" dt="2022-04-29T08:25:13.898" v="919"/>
          <ac:spMkLst>
            <pc:docMk/>
            <pc:sldMk cId="3786927829" sldId="291"/>
            <ac:spMk id="2" creationId="{BA65EE64-179B-4179-87CC-62B5B56EBED8}"/>
          </ac:spMkLst>
        </pc:spChg>
        <pc:spChg chg="mod">
          <ac:chgData name="Jadhav, Ganesh" userId="a5aa5042-319f-4e26-9494-a7b238a7df24" providerId="ADAL" clId="{3792CBE9-3B8B-4E9A-887F-248C67ADC352}" dt="2022-07-12T08:42:43.279" v="1536" actId="255"/>
          <ac:spMkLst>
            <pc:docMk/>
            <pc:sldMk cId="3786927829" sldId="291"/>
            <ac:spMk id="3" creationId="{8831B20D-AD97-4FFF-B6B5-3F25E92462FA}"/>
          </ac:spMkLst>
        </pc:spChg>
      </pc:sldChg>
      <pc:sldChg chg="delSp modSp new mod">
        <pc:chgData name="Jadhav, Ganesh" userId="a5aa5042-319f-4e26-9494-a7b238a7df24" providerId="ADAL" clId="{3792CBE9-3B8B-4E9A-887F-248C67ADC352}" dt="2022-07-19T16:40:50.127" v="2713" actId="14100"/>
        <pc:sldMkLst>
          <pc:docMk/>
          <pc:sldMk cId="808090041" sldId="292"/>
        </pc:sldMkLst>
        <pc:spChg chg="del">
          <ac:chgData name="Jadhav, Ganesh" userId="a5aa5042-319f-4e26-9494-a7b238a7df24" providerId="ADAL" clId="{3792CBE9-3B8B-4E9A-887F-248C67ADC352}" dt="2022-05-04T17:57:16.379" v="956" actId="478"/>
          <ac:spMkLst>
            <pc:docMk/>
            <pc:sldMk cId="808090041" sldId="292"/>
            <ac:spMk id="2" creationId="{2A0BAF21-BB8A-242B-CD3B-0D96B189CEC5}"/>
          </ac:spMkLst>
        </pc:spChg>
        <pc:spChg chg="mod">
          <ac:chgData name="Jadhav, Ganesh" userId="a5aa5042-319f-4e26-9494-a7b238a7df24" providerId="ADAL" clId="{3792CBE9-3B8B-4E9A-887F-248C67ADC352}" dt="2022-07-19T16:40:50.127" v="2713" actId="14100"/>
          <ac:spMkLst>
            <pc:docMk/>
            <pc:sldMk cId="808090041" sldId="292"/>
            <ac:spMk id="3" creationId="{E649CF8E-9D90-05AA-427E-0FBC82BD5B35}"/>
          </ac:spMkLst>
        </pc:spChg>
      </pc:sldChg>
      <pc:sldChg chg="new del">
        <pc:chgData name="Jadhav, Ganesh" userId="a5aa5042-319f-4e26-9494-a7b238a7df24" providerId="ADAL" clId="{3792CBE9-3B8B-4E9A-887F-248C67ADC352}" dt="2022-04-29T08:02:13.402" v="880" actId="2696"/>
        <pc:sldMkLst>
          <pc:docMk/>
          <pc:sldMk cId="4050421127" sldId="292"/>
        </pc:sldMkLst>
      </pc:sldChg>
      <pc:sldChg chg="delSp modSp new mod">
        <pc:chgData name="Jadhav, Ganesh" userId="a5aa5042-319f-4e26-9494-a7b238a7df24" providerId="ADAL" clId="{3792CBE9-3B8B-4E9A-887F-248C67ADC352}" dt="2022-07-19T16:41:32.862" v="2728" actId="20577"/>
        <pc:sldMkLst>
          <pc:docMk/>
          <pc:sldMk cId="2104371888" sldId="293"/>
        </pc:sldMkLst>
        <pc:spChg chg="del">
          <ac:chgData name="Jadhav, Ganesh" userId="a5aa5042-319f-4e26-9494-a7b238a7df24" providerId="ADAL" clId="{3792CBE9-3B8B-4E9A-887F-248C67ADC352}" dt="2022-05-04T17:58:47.021" v="975" actId="478"/>
          <ac:spMkLst>
            <pc:docMk/>
            <pc:sldMk cId="2104371888" sldId="293"/>
            <ac:spMk id="2" creationId="{D75C950B-57F1-8076-B14B-FBE7CDAC93C0}"/>
          </ac:spMkLst>
        </pc:spChg>
        <pc:spChg chg="mod">
          <ac:chgData name="Jadhav, Ganesh" userId="a5aa5042-319f-4e26-9494-a7b238a7df24" providerId="ADAL" clId="{3792CBE9-3B8B-4E9A-887F-248C67ADC352}" dt="2022-07-19T16:41:32.862" v="2728" actId="20577"/>
          <ac:spMkLst>
            <pc:docMk/>
            <pc:sldMk cId="2104371888" sldId="293"/>
            <ac:spMk id="3" creationId="{3BDF08FF-4CC9-D312-73B1-366EA0E252A9}"/>
          </ac:spMkLst>
        </pc:spChg>
      </pc:sldChg>
      <pc:sldChg chg="delSp modSp new del mod">
        <pc:chgData name="Jadhav, Ganesh" userId="a5aa5042-319f-4e26-9494-a7b238a7df24" providerId="ADAL" clId="{3792CBE9-3B8B-4E9A-887F-248C67ADC352}" dt="2022-07-19T16:30:47.202" v="2636" actId="2696"/>
        <pc:sldMkLst>
          <pc:docMk/>
          <pc:sldMk cId="2697748883" sldId="294"/>
        </pc:sldMkLst>
        <pc:spChg chg="del">
          <ac:chgData name="Jadhav, Ganesh" userId="a5aa5042-319f-4e26-9494-a7b238a7df24" providerId="ADAL" clId="{3792CBE9-3B8B-4E9A-887F-248C67ADC352}" dt="2022-05-04T18:05:53.559" v="1004" actId="478"/>
          <ac:spMkLst>
            <pc:docMk/>
            <pc:sldMk cId="2697748883" sldId="294"/>
            <ac:spMk id="2" creationId="{33CEDF7B-A1DF-3A13-D8BD-2CB33541B6D4}"/>
          </ac:spMkLst>
        </pc:spChg>
        <pc:spChg chg="mod">
          <ac:chgData name="Jadhav, Ganesh" userId="a5aa5042-319f-4e26-9494-a7b238a7df24" providerId="ADAL" clId="{3792CBE9-3B8B-4E9A-887F-248C67ADC352}" dt="2022-05-04T18:08:50.744" v="1026" actId="2711"/>
          <ac:spMkLst>
            <pc:docMk/>
            <pc:sldMk cId="2697748883" sldId="294"/>
            <ac:spMk id="3" creationId="{8BFE5BB0-8E80-C11D-35F9-CBE349FE2121}"/>
          </ac:spMkLst>
        </pc:spChg>
      </pc:sldChg>
      <pc:sldChg chg="delSp modSp new mod">
        <pc:chgData name="Jadhav, Ganesh" userId="a5aa5042-319f-4e26-9494-a7b238a7df24" providerId="ADAL" clId="{3792CBE9-3B8B-4E9A-887F-248C67ADC352}" dt="2022-07-12T11:11:56.449" v="2426" actId="20577"/>
        <pc:sldMkLst>
          <pc:docMk/>
          <pc:sldMk cId="551755062" sldId="295"/>
        </pc:sldMkLst>
        <pc:spChg chg="del">
          <ac:chgData name="Jadhav, Ganesh" userId="a5aa5042-319f-4e26-9494-a7b238a7df24" providerId="ADAL" clId="{3792CBE9-3B8B-4E9A-887F-248C67ADC352}" dt="2022-05-10T16:30:43.205" v="1059" actId="478"/>
          <ac:spMkLst>
            <pc:docMk/>
            <pc:sldMk cId="551755062" sldId="295"/>
            <ac:spMk id="2" creationId="{12D4B1A6-D640-2D50-28C4-2D51EA5E425B}"/>
          </ac:spMkLst>
        </pc:spChg>
        <pc:spChg chg="mod">
          <ac:chgData name="Jadhav, Ganesh" userId="a5aa5042-319f-4e26-9494-a7b238a7df24" providerId="ADAL" clId="{3792CBE9-3B8B-4E9A-887F-248C67ADC352}" dt="2022-07-12T11:11:56.449" v="2426" actId="20577"/>
          <ac:spMkLst>
            <pc:docMk/>
            <pc:sldMk cId="551755062" sldId="295"/>
            <ac:spMk id="3" creationId="{F591E3D1-CBB7-C1C4-CCD3-CA3C8096D8A8}"/>
          </ac:spMkLst>
        </pc:spChg>
      </pc:sldChg>
      <pc:sldChg chg="addSp delSp modSp new mod">
        <pc:chgData name="Jadhav, Ganesh" userId="a5aa5042-319f-4e26-9494-a7b238a7df24" providerId="ADAL" clId="{3792CBE9-3B8B-4E9A-887F-248C67ADC352}" dt="2022-07-19T16:48:39.351" v="2746" actId="14100"/>
        <pc:sldMkLst>
          <pc:docMk/>
          <pc:sldMk cId="1894722034" sldId="296"/>
        </pc:sldMkLst>
        <pc:spChg chg="del">
          <ac:chgData name="Jadhav, Ganesh" userId="a5aa5042-319f-4e26-9494-a7b238a7df24" providerId="ADAL" clId="{3792CBE9-3B8B-4E9A-887F-248C67ADC352}" dt="2022-05-11T05:07:40.664" v="1090" actId="478"/>
          <ac:spMkLst>
            <pc:docMk/>
            <pc:sldMk cId="1894722034" sldId="296"/>
            <ac:spMk id="2" creationId="{567AE4F8-9AC0-8F76-6024-FA4C8EE47066}"/>
          </ac:spMkLst>
        </pc:spChg>
        <pc:spChg chg="mod">
          <ac:chgData name="Jadhav, Ganesh" userId="a5aa5042-319f-4e26-9494-a7b238a7df24" providerId="ADAL" clId="{3792CBE9-3B8B-4E9A-887F-248C67ADC352}" dt="2022-07-19T16:48:39.351" v="2746" actId="14100"/>
          <ac:spMkLst>
            <pc:docMk/>
            <pc:sldMk cId="1894722034" sldId="296"/>
            <ac:spMk id="3" creationId="{24816860-71DB-F044-3592-48AF145F09CB}"/>
          </ac:spMkLst>
        </pc:spChg>
        <pc:graphicFrameChg chg="add del mod modGraphic">
          <ac:chgData name="Jadhav, Ganesh" userId="a5aa5042-319f-4e26-9494-a7b238a7df24" providerId="ADAL" clId="{3792CBE9-3B8B-4E9A-887F-248C67ADC352}" dt="2022-07-19T16:42:33.908" v="2735" actId="21"/>
          <ac:graphicFrameMkLst>
            <pc:docMk/>
            <pc:sldMk cId="1894722034" sldId="296"/>
            <ac:graphicFrameMk id="4" creationId="{06652070-88FB-47A9-5373-91C5157D7416}"/>
          </ac:graphicFrameMkLst>
        </pc:graphicFrameChg>
      </pc:sldChg>
      <pc:sldChg chg="delSp modSp new mod">
        <pc:chgData name="Jadhav, Ganesh" userId="a5aa5042-319f-4e26-9494-a7b238a7df24" providerId="ADAL" clId="{3792CBE9-3B8B-4E9A-887F-248C67ADC352}" dt="2022-07-12T07:35:40.567" v="1338" actId="20577"/>
        <pc:sldMkLst>
          <pc:docMk/>
          <pc:sldMk cId="3075588263" sldId="297"/>
        </pc:sldMkLst>
        <pc:spChg chg="del">
          <ac:chgData name="Jadhav, Ganesh" userId="a5aa5042-319f-4e26-9494-a7b238a7df24" providerId="ADAL" clId="{3792CBE9-3B8B-4E9A-887F-248C67ADC352}" dt="2022-07-12T07:33:30.538" v="1314" actId="478"/>
          <ac:spMkLst>
            <pc:docMk/>
            <pc:sldMk cId="3075588263" sldId="297"/>
            <ac:spMk id="2" creationId="{F298C12D-CFAF-DA16-26BB-AA67C8DC2157}"/>
          </ac:spMkLst>
        </pc:spChg>
        <pc:spChg chg="mod">
          <ac:chgData name="Jadhav, Ganesh" userId="a5aa5042-319f-4e26-9494-a7b238a7df24" providerId="ADAL" clId="{3792CBE9-3B8B-4E9A-887F-248C67ADC352}" dt="2022-07-12T07:35:40.567" v="1338" actId="20577"/>
          <ac:spMkLst>
            <pc:docMk/>
            <pc:sldMk cId="3075588263" sldId="297"/>
            <ac:spMk id="3" creationId="{E211F142-C8D2-AC5F-596C-B11D4F4860E9}"/>
          </ac:spMkLst>
        </pc:spChg>
      </pc:sldChg>
      <pc:sldChg chg="addSp delSp modSp new mod ord setBg">
        <pc:chgData name="Jadhav, Ganesh" userId="a5aa5042-319f-4e26-9494-a7b238a7df24" providerId="ADAL" clId="{3792CBE9-3B8B-4E9A-887F-248C67ADC352}" dt="2022-07-12T08:16:11.142" v="1403"/>
        <pc:sldMkLst>
          <pc:docMk/>
          <pc:sldMk cId="2660173473" sldId="298"/>
        </pc:sldMkLst>
        <pc:spChg chg="del">
          <ac:chgData name="Jadhav, Ganesh" userId="a5aa5042-319f-4e26-9494-a7b238a7df24" providerId="ADAL" clId="{3792CBE9-3B8B-4E9A-887F-248C67ADC352}" dt="2022-07-12T08:07:13.397" v="1378" actId="478"/>
          <ac:spMkLst>
            <pc:docMk/>
            <pc:sldMk cId="2660173473" sldId="298"/>
            <ac:spMk id="2" creationId="{9583C6DE-75BB-9126-3B69-33E41DAAB6EE}"/>
          </ac:spMkLst>
        </pc:spChg>
        <pc:spChg chg="del">
          <ac:chgData name="Jadhav, Ganesh" userId="a5aa5042-319f-4e26-9494-a7b238a7df24" providerId="ADAL" clId="{3792CBE9-3B8B-4E9A-887F-248C67ADC352}" dt="2022-07-12T08:07:23.870" v="1380"/>
          <ac:spMkLst>
            <pc:docMk/>
            <pc:sldMk cId="2660173473" sldId="298"/>
            <ac:spMk id="3" creationId="{7BEACF7D-914C-3541-88DD-8DABF0E75554}"/>
          </ac:spMkLst>
        </pc:spChg>
        <pc:spChg chg="add del mod">
          <ac:chgData name="Jadhav, Ganesh" userId="a5aa5042-319f-4e26-9494-a7b238a7df24" providerId="ADAL" clId="{3792CBE9-3B8B-4E9A-887F-248C67ADC352}" dt="2022-07-12T08:09:44.667" v="1387"/>
          <ac:spMkLst>
            <pc:docMk/>
            <pc:sldMk cId="2660173473" sldId="298"/>
            <ac:spMk id="6" creationId="{D99291EB-D9B8-3A4E-13F9-5758C8572B86}"/>
          </ac:spMkLst>
        </pc:spChg>
        <pc:spChg chg="add">
          <ac:chgData name="Jadhav, Ganesh" userId="a5aa5042-319f-4e26-9494-a7b238a7df24" providerId="ADAL" clId="{3792CBE9-3B8B-4E9A-887F-248C67ADC352}" dt="2022-07-12T08:09:49.648" v="1389" actId="26606"/>
          <ac:spMkLst>
            <pc:docMk/>
            <pc:sldMk cId="2660173473" sldId="298"/>
            <ac:spMk id="12" creationId="{A5711A0E-A428-4ED1-96CB-33D69FD842E4}"/>
          </ac:spMkLst>
        </pc:spChg>
        <pc:graphicFrameChg chg="add del mod modGraphic">
          <ac:chgData name="Jadhav, Ganesh" userId="a5aa5042-319f-4e26-9494-a7b238a7df24" providerId="ADAL" clId="{3792CBE9-3B8B-4E9A-887F-248C67ADC352}" dt="2022-07-12T08:09:28.428" v="1385" actId="478"/>
          <ac:graphicFrameMkLst>
            <pc:docMk/>
            <pc:sldMk cId="2660173473" sldId="298"/>
            <ac:graphicFrameMk id="4" creationId="{E9B800FB-612C-2CAA-2BA9-DEFC5FB96BFD}"/>
          </ac:graphicFrameMkLst>
        </pc:graphicFrameChg>
        <pc:graphicFrameChg chg="add mod modGraphic">
          <ac:chgData name="Jadhav, Ganesh" userId="a5aa5042-319f-4e26-9494-a7b238a7df24" providerId="ADAL" clId="{3792CBE9-3B8B-4E9A-887F-248C67ADC352}" dt="2022-07-12T08:10:09.349" v="1395" actId="14100"/>
          <ac:graphicFrameMkLst>
            <pc:docMk/>
            <pc:sldMk cId="2660173473" sldId="298"/>
            <ac:graphicFrameMk id="7" creationId="{E0812DFF-D6EE-3679-65D8-6C1433423264}"/>
          </ac:graphicFrameMkLst>
        </pc:graphicFrameChg>
      </pc:sldChg>
      <pc:sldChg chg="delSp modSp new del mod">
        <pc:chgData name="Jadhav, Ganesh" userId="a5aa5042-319f-4e26-9494-a7b238a7df24" providerId="ADAL" clId="{3792CBE9-3B8B-4E9A-887F-248C67ADC352}" dt="2022-07-12T08:16:18.174" v="1404" actId="2696"/>
        <pc:sldMkLst>
          <pc:docMk/>
          <pc:sldMk cId="3047253632" sldId="299"/>
        </pc:sldMkLst>
        <pc:spChg chg="del">
          <ac:chgData name="Jadhav, Ganesh" userId="a5aa5042-319f-4e26-9494-a7b238a7df24" providerId="ADAL" clId="{3792CBE9-3B8B-4E9A-887F-248C67ADC352}" dt="2022-07-12T08:10:54.412" v="1398" actId="478"/>
          <ac:spMkLst>
            <pc:docMk/>
            <pc:sldMk cId="3047253632" sldId="299"/>
            <ac:spMk id="2" creationId="{F8202ED4-4B74-7FA9-7A6A-C9AE473CFA1B}"/>
          </ac:spMkLst>
        </pc:spChg>
        <pc:spChg chg="mod">
          <ac:chgData name="Jadhav, Ganesh" userId="a5aa5042-319f-4e26-9494-a7b238a7df24" providerId="ADAL" clId="{3792CBE9-3B8B-4E9A-887F-248C67ADC352}" dt="2022-07-12T08:10:58.329" v="1399" actId="14100"/>
          <ac:spMkLst>
            <pc:docMk/>
            <pc:sldMk cId="3047253632" sldId="299"/>
            <ac:spMk id="3" creationId="{38F168BE-A56A-BF39-A84E-45E64AFE2217}"/>
          </ac:spMkLst>
        </pc:spChg>
      </pc:sldChg>
      <pc:sldChg chg="delSp modSp new mod">
        <pc:chgData name="Jadhav, Ganesh" userId="a5aa5042-319f-4e26-9494-a7b238a7df24" providerId="ADAL" clId="{3792CBE9-3B8B-4E9A-887F-248C67ADC352}" dt="2022-07-12T08:32:54.595" v="1503" actId="113"/>
        <pc:sldMkLst>
          <pc:docMk/>
          <pc:sldMk cId="3317314792" sldId="299"/>
        </pc:sldMkLst>
        <pc:spChg chg="del">
          <ac:chgData name="Jadhav, Ganesh" userId="a5aa5042-319f-4e26-9494-a7b238a7df24" providerId="ADAL" clId="{3792CBE9-3B8B-4E9A-887F-248C67ADC352}" dt="2022-07-12T08:19:56.528" v="1437" actId="478"/>
          <ac:spMkLst>
            <pc:docMk/>
            <pc:sldMk cId="3317314792" sldId="299"/>
            <ac:spMk id="2" creationId="{CBA1B9F2-20E6-C5A1-7A5F-D52557B08743}"/>
          </ac:spMkLst>
        </pc:spChg>
        <pc:spChg chg="mod">
          <ac:chgData name="Jadhav, Ganesh" userId="a5aa5042-319f-4e26-9494-a7b238a7df24" providerId="ADAL" clId="{3792CBE9-3B8B-4E9A-887F-248C67ADC352}" dt="2022-07-12T08:32:54.595" v="1503" actId="113"/>
          <ac:spMkLst>
            <pc:docMk/>
            <pc:sldMk cId="3317314792" sldId="299"/>
            <ac:spMk id="3" creationId="{3B877EC6-4A97-0781-8730-3A7E91FA2FD2}"/>
          </ac:spMkLst>
        </pc:spChg>
      </pc:sldChg>
      <pc:sldChg chg="delSp modSp new mod">
        <pc:chgData name="Jadhav, Ganesh" userId="a5aa5042-319f-4e26-9494-a7b238a7df24" providerId="ADAL" clId="{3792CBE9-3B8B-4E9A-887F-248C67ADC352}" dt="2022-07-12T08:54:15.134" v="1606" actId="255"/>
        <pc:sldMkLst>
          <pc:docMk/>
          <pc:sldMk cId="211170592" sldId="300"/>
        </pc:sldMkLst>
        <pc:spChg chg="del">
          <ac:chgData name="Jadhav, Ganesh" userId="a5aa5042-319f-4e26-9494-a7b238a7df24" providerId="ADAL" clId="{3792CBE9-3B8B-4E9A-887F-248C67ADC352}" dt="2022-07-12T08:33:30.549" v="1507" actId="478"/>
          <ac:spMkLst>
            <pc:docMk/>
            <pc:sldMk cId="211170592" sldId="300"/>
            <ac:spMk id="2" creationId="{DC0D2930-6724-0EEF-EF74-4E70F6F409D8}"/>
          </ac:spMkLst>
        </pc:spChg>
        <pc:spChg chg="mod">
          <ac:chgData name="Jadhav, Ganesh" userId="a5aa5042-319f-4e26-9494-a7b238a7df24" providerId="ADAL" clId="{3792CBE9-3B8B-4E9A-887F-248C67ADC352}" dt="2022-07-12T08:54:15.134" v="1606" actId="255"/>
          <ac:spMkLst>
            <pc:docMk/>
            <pc:sldMk cId="211170592" sldId="300"/>
            <ac:spMk id="3" creationId="{4B18E1E8-C719-00D6-1151-A3B5301F82BA}"/>
          </ac:spMkLst>
        </pc:spChg>
      </pc:sldChg>
      <pc:sldChg chg="delSp modSp new mod">
        <pc:chgData name="Jadhav, Ganesh" userId="a5aa5042-319f-4e26-9494-a7b238a7df24" providerId="ADAL" clId="{3792CBE9-3B8B-4E9A-887F-248C67ADC352}" dt="2022-07-12T08:43:17.575" v="1541" actId="20577"/>
        <pc:sldMkLst>
          <pc:docMk/>
          <pc:sldMk cId="2236532845" sldId="301"/>
        </pc:sldMkLst>
        <pc:spChg chg="del">
          <ac:chgData name="Jadhav, Ganesh" userId="a5aa5042-319f-4e26-9494-a7b238a7df24" providerId="ADAL" clId="{3792CBE9-3B8B-4E9A-887F-248C67ADC352}" dt="2022-07-12T08:42:00.033" v="1527" actId="478"/>
          <ac:spMkLst>
            <pc:docMk/>
            <pc:sldMk cId="2236532845" sldId="301"/>
            <ac:spMk id="2" creationId="{C59246B1-A1EB-204B-42D5-A45C8D0AABC5}"/>
          </ac:spMkLst>
        </pc:spChg>
        <pc:spChg chg="mod">
          <ac:chgData name="Jadhav, Ganesh" userId="a5aa5042-319f-4e26-9494-a7b238a7df24" providerId="ADAL" clId="{3792CBE9-3B8B-4E9A-887F-248C67ADC352}" dt="2022-07-12T08:43:17.575" v="1541" actId="20577"/>
          <ac:spMkLst>
            <pc:docMk/>
            <pc:sldMk cId="2236532845" sldId="301"/>
            <ac:spMk id="3" creationId="{4E4915ED-40DA-CFB4-78F7-8ADE6E01D121}"/>
          </ac:spMkLst>
        </pc:spChg>
      </pc:sldChg>
      <pc:sldChg chg="delSp modSp new mod">
        <pc:chgData name="Jadhav, Ganesh" userId="a5aa5042-319f-4e26-9494-a7b238a7df24" providerId="ADAL" clId="{3792CBE9-3B8B-4E9A-887F-248C67ADC352}" dt="2022-07-12T09:27:24.653" v="1788" actId="255"/>
        <pc:sldMkLst>
          <pc:docMk/>
          <pc:sldMk cId="3690565311" sldId="302"/>
        </pc:sldMkLst>
        <pc:spChg chg="del">
          <ac:chgData name="Jadhav, Ganesh" userId="a5aa5042-319f-4e26-9494-a7b238a7df24" providerId="ADAL" clId="{3792CBE9-3B8B-4E9A-887F-248C67ADC352}" dt="2022-07-12T09:13:50.154" v="1684" actId="478"/>
          <ac:spMkLst>
            <pc:docMk/>
            <pc:sldMk cId="3690565311" sldId="302"/>
            <ac:spMk id="2" creationId="{79A30BF3-CF28-2DF4-C27C-F4125FB41C51}"/>
          </ac:spMkLst>
        </pc:spChg>
        <pc:spChg chg="mod">
          <ac:chgData name="Jadhav, Ganesh" userId="a5aa5042-319f-4e26-9494-a7b238a7df24" providerId="ADAL" clId="{3792CBE9-3B8B-4E9A-887F-248C67ADC352}" dt="2022-07-12T09:27:24.653" v="1788" actId="255"/>
          <ac:spMkLst>
            <pc:docMk/>
            <pc:sldMk cId="3690565311" sldId="302"/>
            <ac:spMk id="3" creationId="{A0B9226D-3EF4-1C12-AD7F-D7D7C1595C26}"/>
          </ac:spMkLst>
        </pc:spChg>
      </pc:sldChg>
      <pc:sldChg chg="delSp modSp new mod">
        <pc:chgData name="Jadhav, Ganesh" userId="a5aa5042-319f-4e26-9494-a7b238a7df24" providerId="ADAL" clId="{3792CBE9-3B8B-4E9A-887F-248C67ADC352}" dt="2022-07-12T10:18:06.653" v="1819" actId="20577"/>
        <pc:sldMkLst>
          <pc:docMk/>
          <pc:sldMk cId="3499696448" sldId="303"/>
        </pc:sldMkLst>
        <pc:spChg chg="del">
          <ac:chgData name="Jadhav, Ganesh" userId="a5aa5042-319f-4e26-9494-a7b238a7df24" providerId="ADAL" clId="{3792CBE9-3B8B-4E9A-887F-248C67ADC352}" dt="2022-07-12T10:12:38.915" v="1790" actId="478"/>
          <ac:spMkLst>
            <pc:docMk/>
            <pc:sldMk cId="3499696448" sldId="303"/>
            <ac:spMk id="2" creationId="{92173468-6363-01C2-A7AA-25B10A027037}"/>
          </ac:spMkLst>
        </pc:spChg>
        <pc:spChg chg="mod">
          <ac:chgData name="Jadhav, Ganesh" userId="a5aa5042-319f-4e26-9494-a7b238a7df24" providerId="ADAL" clId="{3792CBE9-3B8B-4E9A-887F-248C67ADC352}" dt="2022-07-12T10:18:06.653" v="1819" actId="20577"/>
          <ac:spMkLst>
            <pc:docMk/>
            <pc:sldMk cId="3499696448" sldId="303"/>
            <ac:spMk id="3" creationId="{8C31EFAD-6C5F-3986-EDBC-5BBAD9F7EA70}"/>
          </ac:spMkLst>
        </pc:spChg>
      </pc:sldChg>
      <pc:sldChg chg="delSp modSp new mod">
        <pc:chgData name="Jadhav, Ganesh" userId="a5aa5042-319f-4e26-9494-a7b238a7df24" providerId="ADAL" clId="{3792CBE9-3B8B-4E9A-887F-248C67ADC352}" dt="2022-07-12T10:21:24.065" v="1851"/>
        <pc:sldMkLst>
          <pc:docMk/>
          <pc:sldMk cId="2103364626" sldId="304"/>
        </pc:sldMkLst>
        <pc:spChg chg="del">
          <ac:chgData name="Jadhav, Ganesh" userId="a5aa5042-319f-4e26-9494-a7b238a7df24" providerId="ADAL" clId="{3792CBE9-3B8B-4E9A-887F-248C67ADC352}" dt="2022-07-12T10:18:18.468" v="1821" actId="478"/>
          <ac:spMkLst>
            <pc:docMk/>
            <pc:sldMk cId="2103364626" sldId="304"/>
            <ac:spMk id="2" creationId="{01F5D76E-25C4-BF5B-86DB-5E3D3BD9D9E0}"/>
          </ac:spMkLst>
        </pc:spChg>
        <pc:spChg chg="mod">
          <ac:chgData name="Jadhav, Ganesh" userId="a5aa5042-319f-4e26-9494-a7b238a7df24" providerId="ADAL" clId="{3792CBE9-3B8B-4E9A-887F-248C67ADC352}" dt="2022-07-12T10:21:24.065" v="1851"/>
          <ac:spMkLst>
            <pc:docMk/>
            <pc:sldMk cId="2103364626" sldId="304"/>
            <ac:spMk id="3" creationId="{7FA4ED56-E405-64FE-9E33-E4A57DC050AD}"/>
          </ac:spMkLst>
        </pc:spChg>
      </pc:sldChg>
      <pc:sldChg chg="delSp modSp new mod">
        <pc:chgData name="Jadhav, Ganesh" userId="a5aa5042-319f-4e26-9494-a7b238a7df24" providerId="ADAL" clId="{3792CBE9-3B8B-4E9A-887F-248C67ADC352}" dt="2022-07-12T10:39:48.408" v="2065" actId="20577"/>
        <pc:sldMkLst>
          <pc:docMk/>
          <pc:sldMk cId="97820522" sldId="305"/>
        </pc:sldMkLst>
        <pc:spChg chg="del">
          <ac:chgData name="Jadhav, Ganesh" userId="a5aa5042-319f-4e26-9494-a7b238a7df24" providerId="ADAL" clId="{3792CBE9-3B8B-4E9A-887F-248C67ADC352}" dt="2022-07-12T10:33:34.198" v="1996" actId="478"/>
          <ac:spMkLst>
            <pc:docMk/>
            <pc:sldMk cId="97820522" sldId="305"/>
            <ac:spMk id="2" creationId="{8FDC84F9-F632-D32F-6055-26DC75C63E56}"/>
          </ac:spMkLst>
        </pc:spChg>
        <pc:spChg chg="mod">
          <ac:chgData name="Jadhav, Ganesh" userId="a5aa5042-319f-4e26-9494-a7b238a7df24" providerId="ADAL" clId="{3792CBE9-3B8B-4E9A-887F-248C67ADC352}" dt="2022-07-12T10:39:48.408" v="2065" actId="20577"/>
          <ac:spMkLst>
            <pc:docMk/>
            <pc:sldMk cId="97820522" sldId="305"/>
            <ac:spMk id="3" creationId="{043789F0-6BB8-E20B-83A9-A6C5FE24F785}"/>
          </ac:spMkLst>
        </pc:spChg>
      </pc:sldChg>
      <pc:sldChg chg="addSp delSp modSp new mod">
        <pc:chgData name="Jadhav, Ganesh" userId="a5aa5042-319f-4e26-9494-a7b238a7df24" providerId="ADAL" clId="{3792CBE9-3B8B-4E9A-887F-248C67ADC352}" dt="2022-07-12T10:50:10.976" v="2182" actId="14100"/>
        <pc:sldMkLst>
          <pc:docMk/>
          <pc:sldMk cId="3820121732" sldId="306"/>
        </pc:sldMkLst>
        <pc:spChg chg="del">
          <ac:chgData name="Jadhav, Ganesh" userId="a5aa5042-319f-4e26-9494-a7b238a7df24" providerId="ADAL" clId="{3792CBE9-3B8B-4E9A-887F-248C67ADC352}" dt="2022-07-12T10:42:54.267" v="2073" actId="478"/>
          <ac:spMkLst>
            <pc:docMk/>
            <pc:sldMk cId="3820121732" sldId="306"/>
            <ac:spMk id="2" creationId="{27FB3B52-E409-B478-6633-2770645A1D26}"/>
          </ac:spMkLst>
        </pc:spChg>
        <pc:spChg chg="mod">
          <ac:chgData name="Jadhav, Ganesh" userId="a5aa5042-319f-4e26-9494-a7b238a7df24" providerId="ADAL" clId="{3792CBE9-3B8B-4E9A-887F-248C67ADC352}" dt="2022-07-12T10:50:10.976" v="2182" actId="14100"/>
          <ac:spMkLst>
            <pc:docMk/>
            <pc:sldMk cId="3820121732" sldId="306"/>
            <ac:spMk id="3" creationId="{D0CF4624-FFF5-8D49-8D14-9E7B204015B3}"/>
          </ac:spMkLst>
        </pc:spChg>
        <pc:picChg chg="add mod">
          <ac:chgData name="Jadhav, Ganesh" userId="a5aa5042-319f-4e26-9494-a7b238a7df24" providerId="ADAL" clId="{3792CBE9-3B8B-4E9A-887F-248C67ADC352}" dt="2022-07-12T10:50:04.556" v="2180" actId="14100"/>
          <ac:picMkLst>
            <pc:docMk/>
            <pc:sldMk cId="3820121732" sldId="306"/>
            <ac:picMk id="2050" creationId="{F3234B74-3D3A-5E55-C1A7-687F89E0CA07}"/>
          </ac:picMkLst>
        </pc:picChg>
      </pc:sldChg>
      <pc:sldChg chg="delSp modSp new mod">
        <pc:chgData name="Jadhav, Ganesh" userId="a5aa5042-319f-4e26-9494-a7b238a7df24" providerId="ADAL" clId="{3792CBE9-3B8B-4E9A-887F-248C67ADC352}" dt="2022-07-12T10:51:38.573" v="2197" actId="5793"/>
        <pc:sldMkLst>
          <pc:docMk/>
          <pc:sldMk cId="165098447" sldId="307"/>
        </pc:sldMkLst>
        <pc:spChg chg="del">
          <ac:chgData name="Jadhav, Ganesh" userId="a5aa5042-319f-4e26-9494-a7b238a7df24" providerId="ADAL" clId="{3792CBE9-3B8B-4E9A-887F-248C67ADC352}" dt="2022-07-12T10:49:36.798" v="2174" actId="478"/>
          <ac:spMkLst>
            <pc:docMk/>
            <pc:sldMk cId="165098447" sldId="307"/>
            <ac:spMk id="2" creationId="{9B2E143E-01A9-140C-5190-762D0F0A6BCA}"/>
          </ac:spMkLst>
        </pc:spChg>
        <pc:spChg chg="mod">
          <ac:chgData name="Jadhav, Ganesh" userId="a5aa5042-319f-4e26-9494-a7b238a7df24" providerId="ADAL" clId="{3792CBE9-3B8B-4E9A-887F-248C67ADC352}" dt="2022-07-12T10:51:38.573" v="2197" actId="5793"/>
          <ac:spMkLst>
            <pc:docMk/>
            <pc:sldMk cId="165098447" sldId="307"/>
            <ac:spMk id="3" creationId="{699B7A20-905A-FADA-9981-6F9F91B4547B}"/>
          </ac:spMkLst>
        </pc:spChg>
      </pc:sldChg>
      <pc:sldChg chg="addSp delSp modSp new del mod">
        <pc:chgData name="Jadhav, Ganesh" userId="a5aa5042-319f-4e26-9494-a7b238a7df24" providerId="ADAL" clId="{3792CBE9-3B8B-4E9A-887F-248C67ADC352}" dt="2022-07-12T11:02:39.363" v="2314" actId="2696"/>
        <pc:sldMkLst>
          <pc:docMk/>
          <pc:sldMk cId="165685551" sldId="308"/>
        </pc:sldMkLst>
        <pc:spChg chg="del">
          <ac:chgData name="Jadhav, Ganesh" userId="a5aa5042-319f-4e26-9494-a7b238a7df24" providerId="ADAL" clId="{3792CBE9-3B8B-4E9A-887F-248C67ADC352}" dt="2022-07-12T10:52:38.343" v="2206" actId="478"/>
          <ac:spMkLst>
            <pc:docMk/>
            <pc:sldMk cId="165685551" sldId="308"/>
            <ac:spMk id="2" creationId="{F817AEE0-E947-16DD-9F2F-E2CAC8B77E0B}"/>
          </ac:spMkLst>
        </pc:spChg>
        <pc:spChg chg="del mod">
          <ac:chgData name="Jadhav, Ganesh" userId="a5aa5042-319f-4e26-9494-a7b238a7df24" providerId="ADAL" clId="{3792CBE9-3B8B-4E9A-887F-248C67ADC352}" dt="2022-07-12T11:02:36.962" v="2313" actId="478"/>
          <ac:spMkLst>
            <pc:docMk/>
            <pc:sldMk cId="165685551" sldId="308"/>
            <ac:spMk id="3" creationId="{9DF9E47C-6640-601B-1644-1BBE13FDD711}"/>
          </ac:spMkLst>
        </pc:spChg>
        <pc:spChg chg="add mod">
          <ac:chgData name="Jadhav, Ganesh" userId="a5aa5042-319f-4e26-9494-a7b238a7df24" providerId="ADAL" clId="{3792CBE9-3B8B-4E9A-887F-248C67ADC352}" dt="2022-07-12T11:02:36.962" v="2313" actId="478"/>
          <ac:spMkLst>
            <pc:docMk/>
            <pc:sldMk cId="165685551" sldId="308"/>
            <ac:spMk id="5" creationId="{FDB0CFCC-1EC1-1499-680E-93D2C5DD4EA8}"/>
          </ac:spMkLst>
        </pc:spChg>
      </pc:sldChg>
      <pc:sldChg chg="addSp delSp new del mod">
        <pc:chgData name="Jadhav, Ganesh" userId="a5aa5042-319f-4e26-9494-a7b238a7df24" providerId="ADAL" clId="{3792CBE9-3B8B-4E9A-887F-248C67ADC352}" dt="2022-07-12T10:52:27.955" v="2204" actId="680"/>
        <pc:sldMkLst>
          <pc:docMk/>
          <pc:sldMk cId="3841857430" sldId="308"/>
        </pc:sldMkLst>
        <pc:spChg chg="add del">
          <ac:chgData name="Jadhav, Ganesh" userId="a5aa5042-319f-4e26-9494-a7b238a7df24" providerId="ADAL" clId="{3792CBE9-3B8B-4E9A-887F-248C67ADC352}" dt="2022-07-12T10:52:22.975" v="2202" actId="22"/>
          <ac:spMkLst>
            <pc:docMk/>
            <pc:sldMk cId="3841857430" sldId="308"/>
            <ac:spMk id="5" creationId="{863E7BC4-9316-BF42-9B08-E6D69DCE0F12}"/>
          </ac:spMkLst>
        </pc:spChg>
      </pc:sldChg>
      <pc:sldChg chg="delSp modSp new mod">
        <pc:chgData name="Jadhav, Ganesh" userId="a5aa5042-319f-4e26-9494-a7b238a7df24" providerId="ADAL" clId="{3792CBE9-3B8B-4E9A-887F-248C67ADC352}" dt="2022-07-12T11:02:14.622" v="2312" actId="113"/>
        <pc:sldMkLst>
          <pc:docMk/>
          <pc:sldMk cId="977342116" sldId="309"/>
        </pc:sldMkLst>
        <pc:spChg chg="del">
          <ac:chgData name="Jadhav, Ganesh" userId="a5aa5042-319f-4e26-9494-a7b238a7df24" providerId="ADAL" clId="{3792CBE9-3B8B-4E9A-887F-248C67ADC352}" dt="2022-07-12T10:58:38.710" v="2245" actId="478"/>
          <ac:spMkLst>
            <pc:docMk/>
            <pc:sldMk cId="977342116" sldId="309"/>
            <ac:spMk id="2" creationId="{32DD5A08-B792-D48A-BF3E-232F2C7D29D7}"/>
          </ac:spMkLst>
        </pc:spChg>
        <pc:spChg chg="mod">
          <ac:chgData name="Jadhav, Ganesh" userId="a5aa5042-319f-4e26-9494-a7b238a7df24" providerId="ADAL" clId="{3792CBE9-3B8B-4E9A-887F-248C67ADC352}" dt="2022-07-12T11:02:14.622" v="2312" actId="113"/>
          <ac:spMkLst>
            <pc:docMk/>
            <pc:sldMk cId="977342116" sldId="309"/>
            <ac:spMk id="3" creationId="{AF8D38EA-EB78-8356-A490-B3900A196369}"/>
          </ac:spMkLst>
        </pc:spChg>
      </pc:sldChg>
      <pc:sldChg chg="delSp modSp new mod">
        <pc:chgData name="Jadhav, Ganesh" userId="a5aa5042-319f-4e26-9494-a7b238a7df24" providerId="ADAL" clId="{3792CBE9-3B8B-4E9A-887F-248C67ADC352}" dt="2022-07-12T11:05:47.405" v="2344" actId="20577"/>
        <pc:sldMkLst>
          <pc:docMk/>
          <pc:sldMk cId="2259590977" sldId="310"/>
        </pc:sldMkLst>
        <pc:spChg chg="del">
          <ac:chgData name="Jadhav, Ganesh" userId="a5aa5042-319f-4e26-9494-a7b238a7df24" providerId="ADAL" clId="{3792CBE9-3B8B-4E9A-887F-248C67ADC352}" dt="2022-07-12T11:03:04.093" v="2316" actId="478"/>
          <ac:spMkLst>
            <pc:docMk/>
            <pc:sldMk cId="2259590977" sldId="310"/>
            <ac:spMk id="2" creationId="{5A349425-C0E1-E4B4-C72B-FF8AA78EBF0F}"/>
          </ac:spMkLst>
        </pc:spChg>
        <pc:spChg chg="mod">
          <ac:chgData name="Jadhav, Ganesh" userId="a5aa5042-319f-4e26-9494-a7b238a7df24" providerId="ADAL" clId="{3792CBE9-3B8B-4E9A-887F-248C67ADC352}" dt="2022-07-12T11:05:47.405" v="2344" actId="20577"/>
          <ac:spMkLst>
            <pc:docMk/>
            <pc:sldMk cId="2259590977" sldId="310"/>
            <ac:spMk id="3" creationId="{B06CA144-3465-A03C-19E4-8C7BFAEE6242}"/>
          </ac:spMkLst>
        </pc:spChg>
      </pc:sldChg>
      <pc:sldChg chg="delSp modSp new mod">
        <pc:chgData name="Jadhav, Ganesh" userId="a5aa5042-319f-4e26-9494-a7b238a7df24" providerId="ADAL" clId="{3792CBE9-3B8B-4E9A-887F-248C67ADC352}" dt="2022-07-12T11:12:40.450" v="2434" actId="14100"/>
        <pc:sldMkLst>
          <pc:docMk/>
          <pc:sldMk cId="1053718205" sldId="311"/>
        </pc:sldMkLst>
        <pc:spChg chg="del">
          <ac:chgData name="Jadhav, Ganesh" userId="a5aa5042-319f-4e26-9494-a7b238a7df24" providerId="ADAL" clId="{3792CBE9-3B8B-4E9A-887F-248C67ADC352}" dt="2022-07-12T11:11:24.671" v="2419" actId="478"/>
          <ac:spMkLst>
            <pc:docMk/>
            <pc:sldMk cId="1053718205" sldId="311"/>
            <ac:spMk id="2" creationId="{A8D90E38-DDEF-6956-1160-771834415B6E}"/>
          </ac:spMkLst>
        </pc:spChg>
        <pc:spChg chg="mod">
          <ac:chgData name="Jadhav, Ganesh" userId="a5aa5042-319f-4e26-9494-a7b238a7df24" providerId="ADAL" clId="{3792CBE9-3B8B-4E9A-887F-248C67ADC352}" dt="2022-07-12T11:12:40.450" v="2434" actId="14100"/>
          <ac:spMkLst>
            <pc:docMk/>
            <pc:sldMk cId="1053718205" sldId="311"/>
            <ac:spMk id="3" creationId="{F3BB56EA-6D1F-9BC0-B01D-E59FA2AFE0DB}"/>
          </ac:spMkLst>
        </pc:spChg>
      </pc:sldChg>
      <pc:sldChg chg="delSp modSp new mod">
        <pc:chgData name="Jadhav, Ganesh" userId="a5aa5042-319f-4e26-9494-a7b238a7df24" providerId="ADAL" clId="{3792CBE9-3B8B-4E9A-887F-248C67ADC352}" dt="2022-07-16T06:13:12.746" v="2496" actId="20577"/>
        <pc:sldMkLst>
          <pc:docMk/>
          <pc:sldMk cId="2078750678" sldId="312"/>
        </pc:sldMkLst>
        <pc:spChg chg="del">
          <ac:chgData name="Jadhav, Ganesh" userId="a5aa5042-319f-4e26-9494-a7b238a7df24" providerId="ADAL" clId="{3792CBE9-3B8B-4E9A-887F-248C67ADC352}" dt="2022-07-16T06:08:33.113" v="2439" actId="478"/>
          <ac:spMkLst>
            <pc:docMk/>
            <pc:sldMk cId="2078750678" sldId="312"/>
            <ac:spMk id="2" creationId="{CE3B8C65-F25F-2CCE-91F4-5339BF5FC416}"/>
          </ac:spMkLst>
        </pc:spChg>
        <pc:spChg chg="mod">
          <ac:chgData name="Jadhav, Ganesh" userId="a5aa5042-319f-4e26-9494-a7b238a7df24" providerId="ADAL" clId="{3792CBE9-3B8B-4E9A-887F-248C67ADC352}" dt="2022-07-16T06:13:12.746" v="2496" actId="20577"/>
          <ac:spMkLst>
            <pc:docMk/>
            <pc:sldMk cId="2078750678" sldId="312"/>
            <ac:spMk id="3" creationId="{D18BC0E4-F146-3AE4-80AD-94AACAC221E6}"/>
          </ac:spMkLst>
        </pc:spChg>
      </pc:sldChg>
      <pc:sldChg chg="delSp modSp new mod">
        <pc:chgData name="Jadhav, Ganesh" userId="a5aa5042-319f-4e26-9494-a7b238a7df24" providerId="ADAL" clId="{3792CBE9-3B8B-4E9A-887F-248C67ADC352}" dt="2022-07-19T09:44:06.866" v="2530" actId="255"/>
        <pc:sldMkLst>
          <pc:docMk/>
          <pc:sldMk cId="4228837910" sldId="313"/>
        </pc:sldMkLst>
        <pc:spChg chg="del mod">
          <ac:chgData name="Jadhav, Ganesh" userId="a5aa5042-319f-4e26-9494-a7b238a7df24" providerId="ADAL" clId="{3792CBE9-3B8B-4E9A-887F-248C67ADC352}" dt="2022-07-16T06:13:24.939" v="2499" actId="478"/>
          <ac:spMkLst>
            <pc:docMk/>
            <pc:sldMk cId="4228837910" sldId="313"/>
            <ac:spMk id="2" creationId="{1AB1DEC7-C00B-E29A-39BB-271CC438B10B}"/>
          </ac:spMkLst>
        </pc:spChg>
        <pc:spChg chg="mod">
          <ac:chgData name="Jadhav, Ganesh" userId="a5aa5042-319f-4e26-9494-a7b238a7df24" providerId="ADAL" clId="{3792CBE9-3B8B-4E9A-887F-248C67ADC352}" dt="2022-07-19T09:44:06.866" v="2530" actId="255"/>
          <ac:spMkLst>
            <pc:docMk/>
            <pc:sldMk cId="4228837910" sldId="313"/>
            <ac:spMk id="3" creationId="{54A41066-5B42-8256-F4AA-89B8A7600180}"/>
          </ac:spMkLst>
        </pc:spChg>
      </pc:sldChg>
      <pc:sldChg chg="delSp modSp new mod">
        <pc:chgData name="Jadhav, Ganesh" userId="a5aa5042-319f-4e26-9494-a7b238a7df24" providerId="ADAL" clId="{3792CBE9-3B8B-4E9A-887F-248C67ADC352}" dt="2022-07-19T16:33:32.531" v="2649" actId="20577"/>
        <pc:sldMkLst>
          <pc:docMk/>
          <pc:sldMk cId="1421744692" sldId="314"/>
        </pc:sldMkLst>
        <pc:spChg chg="del">
          <ac:chgData name="Jadhav, Ganesh" userId="a5aa5042-319f-4e26-9494-a7b238a7df24" providerId="ADAL" clId="{3792CBE9-3B8B-4E9A-887F-248C67ADC352}" dt="2022-07-19T09:49:33.541" v="2602" actId="478"/>
          <ac:spMkLst>
            <pc:docMk/>
            <pc:sldMk cId="1421744692" sldId="314"/>
            <ac:spMk id="2" creationId="{08C680EA-0E5D-4F49-AD35-49368A8CDC19}"/>
          </ac:spMkLst>
        </pc:spChg>
        <pc:spChg chg="mod">
          <ac:chgData name="Jadhav, Ganesh" userId="a5aa5042-319f-4e26-9494-a7b238a7df24" providerId="ADAL" clId="{3792CBE9-3B8B-4E9A-887F-248C67ADC352}" dt="2022-07-19T16:33:32.531" v="2649" actId="20577"/>
          <ac:spMkLst>
            <pc:docMk/>
            <pc:sldMk cId="1421744692" sldId="314"/>
            <ac:spMk id="3" creationId="{75FD7D8F-597E-0C7D-0330-DF44F76C6179}"/>
          </ac:spMkLst>
        </pc:spChg>
      </pc:sldChg>
      <pc:sldChg chg="addSp delSp modSp new mod setBg">
        <pc:chgData name="Jadhav, Ganesh" userId="a5aa5042-319f-4e26-9494-a7b238a7df24" providerId="ADAL" clId="{3792CBE9-3B8B-4E9A-887F-248C67ADC352}" dt="2022-07-19T16:47:45.442" v="2744" actId="33524"/>
        <pc:sldMkLst>
          <pc:docMk/>
          <pc:sldMk cId="2379193226" sldId="315"/>
        </pc:sldMkLst>
        <pc:spChg chg="del">
          <ac:chgData name="Jadhav, Ganesh" userId="a5aa5042-319f-4e26-9494-a7b238a7df24" providerId="ADAL" clId="{3792CBE9-3B8B-4E9A-887F-248C67ADC352}" dt="2022-07-19T16:42:24.518" v="2733" actId="478"/>
          <ac:spMkLst>
            <pc:docMk/>
            <pc:sldMk cId="2379193226" sldId="315"/>
            <ac:spMk id="2" creationId="{FC069D09-3420-6DA2-F105-9516E979B6DC}"/>
          </ac:spMkLst>
        </pc:spChg>
        <pc:spChg chg="del mod">
          <ac:chgData name="Jadhav, Ganesh" userId="a5aa5042-319f-4e26-9494-a7b238a7df24" providerId="ADAL" clId="{3792CBE9-3B8B-4E9A-887F-248C67ADC352}" dt="2022-07-19T16:43:32.926" v="2736"/>
          <ac:spMkLst>
            <pc:docMk/>
            <pc:sldMk cId="2379193226" sldId="315"/>
            <ac:spMk id="3" creationId="{CCEB5A2B-B375-919D-7CD1-CC977CEA14C9}"/>
          </ac:spMkLst>
        </pc:spChg>
        <pc:spChg chg="add del mod">
          <ac:chgData name="Jadhav, Ganesh" userId="a5aa5042-319f-4e26-9494-a7b238a7df24" providerId="ADAL" clId="{3792CBE9-3B8B-4E9A-887F-248C67ADC352}" dt="2022-07-19T16:47:20.419" v="2738"/>
          <ac:spMkLst>
            <pc:docMk/>
            <pc:sldMk cId="2379193226" sldId="315"/>
            <ac:spMk id="6" creationId="{A44D4771-42B8-367F-53EF-A8D2FB7B1A13}"/>
          </ac:spMkLst>
        </pc:spChg>
        <pc:spChg chg="add del">
          <ac:chgData name="Jadhav, Ganesh" userId="a5aa5042-319f-4e26-9494-a7b238a7df24" providerId="ADAL" clId="{3792CBE9-3B8B-4E9A-887F-248C67ADC352}" dt="2022-07-19T16:47:27.655" v="2742" actId="26606"/>
          <ac:spMkLst>
            <pc:docMk/>
            <pc:sldMk cId="2379193226" sldId="315"/>
            <ac:spMk id="12" creationId="{2B566528-1B12-4246-9431-5C2D7D081168}"/>
          </ac:spMkLst>
        </pc:spChg>
        <pc:spChg chg="add del">
          <ac:chgData name="Jadhav, Ganesh" userId="a5aa5042-319f-4e26-9494-a7b238a7df24" providerId="ADAL" clId="{3792CBE9-3B8B-4E9A-887F-248C67ADC352}" dt="2022-07-19T16:47:27.655" v="2742" actId="26606"/>
          <ac:spMkLst>
            <pc:docMk/>
            <pc:sldMk cId="2379193226" sldId="315"/>
            <ac:spMk id="14" creationId="{2E80C965-DB6D-4F81-9E9E-B027384D0BD6}"/>
          </ac:spMkLst>
        </pc:spChg>
        <pc:spChg chg="add del">
          <ac:chgData name="Jadhav, Ganesh" userId="a5aa5042-319f-4e26-9494-a7b238a7df24" providerId="ADAL" clId="{3792CBE9-3B8B-4E9A-887F-248C67ADC352}" dt="2022-07-19T16:47:27.655" v="2742" actId="26606"/>
          <ac:spMkLst>
            <pc:docMk/>
            <pc:sldMk cId="2379193226" sldId="315"/>
            <ac:spMk id="16" creationId="{A580F890-B085-4E95-96AA-55AEBEC5CE6E}"/>
          </ac:spMkLst>
        </pc:spChg>
        <pc:spChg chg="add del">
          <ac:chgData name="Jadhav, Ganesh" userId="a5aa5042-319f-4e26-9494-a7b238a7df24" providerId="ADAL" clId="{3792CBE9-3B8B-4E9A-887F-248C67ADC352}" dt="2022-07-19T16:47:27.655" v="2742" actId="26606"/>
          <ac:spMkLst>
            <pc:docMk/>
            <pc:sldMk cId="2379193226" sldId="315"/>
            <ac:spMk id="18" creationId="{D3F51FEB-38FB-4F6C-9F7B-2F2AFAB65463}"/>
          </ac:spMkLst>
        </pc:spChg>
        <pc:spChg chg="add del">
          <ac:chgData name="Jadhav, Ganesh" userId="a5aa5042-319f-4e26-9494-a7b238a7df24" providerId="ADAL" clId="{3792CBE9-3B8B-4E9A-887F-248C67ADC352}" dt="2022-07-19T16:47:27.655" v="2742" actId="26606"/>
          <ac:spMkLst>
            <pc:docMk/>
            <pc:sldMk cId="2379193226" sldId="315"/>
            <ac:spMk id="20" creationId="{1E547BA6-BAE0-43BB-A7CA-60F69CE252F0}"/>
          </ac:spMkLst>
        </pc:spChg>
        <pc:spChg chg="add">
          <ac:chgData name="Jadhav, Ganesh" userId="a5aa5042-319f-4e26-9494-a7b238a7df24" providerId="ADAL" clId="{3792CBE9-3B8B-4E9A-887F-248C67ADC352}" dt="2022-07-19T16:47:27.665" v="2743" actId="26606"/>
          <ac:spMkLst>
            <pc:docMk/>
            <pc:sldMk cId="2379193226" sldId="315"/>
            <ac:spMk id="22" creationId="{53B021B3-DE93-4AB7-8A18-CF5F1CED88B8}"/>
          </ac:spMkLst>
        </pc:spChg>
        <pc:spChg chg="add">
          <ac:chgData name="Jadhav, Ganesh" userId="a5aa5042-319f-4e26-9494-a7b238a7df24" providerId="ADAL" clId="{3792CBE9-3B8B-4E9A-887F-248C67ADC352}" dt="2022-07-19T16:47:27.665" v="2743" actId="26606"/>
          <ac:spMkLst>
            <pc:docMk/>
            <pc:sldMk cId="2379193226" sldId="315"/>
            <ac:spMk id="23" creationId="{52D502E5-F6B4-4D58-B4AE-FC466FF15EE8}"/>
          </ac:spMkLst>
        </pc:spChg>
        <pc:spChg chg="add">
          <ac:chgData name="Jadhav, Ganesh" userId="a5aa5042-319f-4e26-9494-a7b238a7df24" providerId="ADAL" clId="{3792CBE9-3B8B-4E9A-887F-248C67ADC352}" dt="2022-07-19T16:47:27.665" v="2743" actId="26606"/>
          <ac:spMkLst>
            <pc:docMk/>
            <pc:sldMk cId="2379193226" sldId="315"/>
            <ac:spMk id="24" creationId="{9DECDBF4-02B6-4BB4-B65B-B8107AD6A9E8}"/>
          </ac:spMkLst>
        </pc:spChg>
        <pc:graphicFrameChg chg="add mod modGraphic">
          <ac:chgData name="Jadhav, Ganesh" userId="a5aa5042-319f-4e26-9494-a7b238a7df24" providerId="ADAL" clId="{3792CBE9-3B8B-4E9A-887F-248C67ADC352}" dt="2022-07-19T16:47:45.442" v="2744" actId="33524"/>
          <ac:graphicFrameMkLst>
            <pc:docMk/>
            <pc:sldMk cId="2379193226" sldId="315"/>
            <ac:graphicFrameMk id="7" creationId="{7294D238-7A66-6535-8212-E780484360B4}"/>
          </ac:graphicFrameMkLst>
        </pc:graphicFrameChg>
        <pc:picChg chg="add del mod">
          <ac:chgData name="Jadhav, Ganesh" userId="a5aa5042-319f-4e26-9494-a7b238a7df24" providerId="ADAL" clId="{3792CBE9-3B8B-4E9A-887F-248C67ADC352}" dt="2022-07-19T16:47:18.874" v="2737" actId="478"/>
          <ac:picMkLst>
            <pc:docMk/>
            <pc:sldMk cId="2379193226" sldId="315"/>
            <ac:picMk id="4" creationId="{BE5DA099-51EC-60C2-6A7B-40AEC3A26344}"/>
          </ac:picMkLst>
        </pc:picChg>
      </pc:sldChg>
      <pc:sldChg chg="addSp delSp new del mod">
        <pc:chgData name="Jadhav, Ganesh" userId="a5aa5042-319f-4e26-9494-a7b238a7df24" providerId="ADAL" clId="{3792CBE9-3B8B-4E9A-887F-248C67ADC352}" dt="2022-07-19T16:39:16.274" v="2694" actId="2696"/>
        <pc:sldMkLst>
          <pc:docMk/>
          <pc:sldMk cId="3678038753" sldId="315"/>
        </pc:sldMkLst>
        <pc:spChg chg="add del">
          <ac:chgData name="Jadhav, Ganesh" userId="a5aa5042-319f-4e26-9494-a7b238a7df24" providerId="ADAL" clId="{3792CBE9-3B8B-4E9A-887F-248C67ADC352}" dt="2022-07-19T16:37:13.902" v="2673" actId="22"/>
          <ac:spMkLst>
            <pc:docMk/>
            <pc:sldMk cId="3678038753" sldId="315"/>
            <ac:spMk id="5" creationId="{F916228C-9A17-A131-7765-A7E6CDCF855E}"/>
          </ac:spMkLst>
        </pc:spChg>
      </pc:sldChg>
      <pc:sldChg chg="delSp modSp new mod">
        <pc:chgData name="Jadhav, Ganesh" userId="a5aa5042-319f-4e26-9494-a7b238a7df24" providerId="ADAL" clId="{3792CBE9-3B8B-4E9A-887F-248C67ADC352}" dt="2022-07-19T16:56:57.499" v="2832" actId="255"/>
        <pc:sldMkLst>
          <pc:docMk/>
          <pc:sldMk cId="3581932687" sldId="316"/>
        </pc:sldMkLst>
        <pc:spChg chg="del">
          <ac:chgData name="Jadhav, Ganesh" userId="a5aa5042-319f-4e26-9494-a7b238a7df24" providerId="ADAL" clId="{3792CBE9-3B8B-4E9A-887F-248C67ADC352}" dt="2022-07-19T16:49:41.685" v="2753" actId="478"/>
          <ac:spMkLst>
            <pc:docMk/>
            <pc:sldMk cId="3581932687" sldId="316"/>
            <ac:spMk id="2" creationId="{901F741A-A28B-EC46-44D1-B8CF1ADE444B}"/>
          </ac:spMkLst>
        </pc:spChg>
        <pc:spChg chg="mod">
          <ac:chgData name="Jadhav, Ganesh" userId="a5aa5042-319f-4e26-9494-a7b238a7df24" providerId="ADAL" clId="{3792CBE9-3B8B-4E9A-887F-248C67ADC352}" dt="2022-07-19T16:56:57.499" v="2832" actId="255"/>
          <ac:spMkLst>
            <pc:docMk/>
            <pc:sldMk cId="3581932687" sldId="316"/>
            <ac:spMk id="3" creationId="{598E1F03-9B04-2C99-FCEC-7FC4D2524B58}"/>
          </ac:spMkLst>
        </pc:spChg>
      </pc:sldChg>
      <pc:sldChg chg="addSp delSp modSp new mod">
        <pc:chgData name="Jadhav, Ganesh" userId="a5aa5042-319f-4e26-9494-a7b238a7df24" providerId="ADAL" clId="{3792CBE9-3B8B-4E9A-887F-248C67ADC352}" dt="2022-07-19T16:54:23.664" v="2809" actId="20577"/>
        <pc:sldMkLst>
          <pc:docMk/>
          <pc:sldMk cId="3160590802" sldId="317"/>
        </pc:sldMkLst>
        <pc:spChg chg="del">
          <ac:chgData name="Jadhav, Ganesh" userId="a5aa5042-319f-4e26-9494-a7b238a7df24" providerId="ADAL" clId="{3792CBE9-3B8B-4E9A-887F-248C67ADC352}" dt="2022-07-19T16:50:58.117" v="2762" actId="478"/>
          <ac:spMkLst>
            <pc:docMk/>
            <pc:sldMk cId="3160590802" sldId="317"/>
            <ac:spMk id="2" creationId="{4F147342-986B-BE3E-B761-C4C8302EE5FE}"/>
          </ac:spMkLst>
        </pc:spChg>
        <pc:spChg chg="mod">
          <ac:chgData name="Jadhav, Ganesh" userId="a5aa5042-319f-4e26-9494-a7b238a7df24" providerId="ADAL" clId="{3792CBE9-3B8B-4E9A-887F-248C67ADC352}" dt="2022-07-19T16:54:23.664" v="2809" actId="20577"/>
          <ac:spMkLst>
            <pc:docMk/>
            <pc:sldMk cId="3160590802" sldId="317"/>
            <ac:spMk id="3" creationId="{FAE18350-61D4-5CB4-662B-BEAA8254F5E9}"/>
          </ac:spMkLst>
        </pc:spChg>
        <pc:spChg chg="add del">
          <ac:chgData name="Jadhav, Ganesh" userId="a5aa5042-319f-4e26-9494-a7b238a7df24" providerId="ADAL" clId="{3792CBE9-3B8B-4E9A-887F-248C67ADC352}" dt="2022-07-19T16:53:34.899" v="2785"/>
          <ac:spMkLst>
            <pc:docMk/>
            <pc:sldMk cId="3160590802" sldId="317"/>
            <ac:spMk id="4" creationId="{A93ECDB1-3957-B01D-9852-E92F5D40B8C5}"/>
          </ac:spMkLst>
        </pc:spChg>
      </pc:sldChg>
    </pc:docChg>
  </pc:docChgLst>
  <pc:docChgLst>
    <pc:chgData name="Ganesh Jadhav" userId="a5aa5042-319f-4e26-9494-a7b238a7df24" providerId="ADAL" clId="{3792CBE9-3B8B-4E9A-887F-248C67ADC352}"/>
    <pc:docChg chg="undo custSel addSld modSld">
      <pc:chgData name="Ganesh Jadhav" userId="a5aa5042-319f-4e26-9494-a7b238a7df24" providerId="ADAL" clId="{3792CBE9-3B8B-4E9A-887F-248C67ADC352}" dt="2022-04-14T11:29:22.133" v="946" actId="14100"/>
      <pc:docMkLst>
        <pc:docMk/>
      </pc:docMkLst>
      <pc:sldChg chg="modSp mod">
        <pc:chgData name="Ganesh Jadhav" userId="a5aa5042-319f-4e26-9494-a7b238a7df24" providerId="ADAL" clId="{3792CBE9-3B8B-4E9A-887F-248C67ADC352}" dt="2022-04-13T09:16:27.724" v="0" actId="1076"/>
        <pc:sldMkLst>
          <pc:docMk/>
          <pc:sldMk cId="724946994" sldId="256"/>
        </pc:sldMkLst>
        <pc:spChg chg="mod">
          <ac:chgData name="Ganesh Jadhav" userId="a5aa5042-319f-4e26-9494-a7b238a7df24" providerId="ADAL" clId="{3792CBE9-3B8B-4E9A-887F-248C67ADC352}" dt="2022-04-13T09:16:27.724" v="0" actId="1076"/>
          <ac:spMkLst>
            <pc:docMk/>
            <pc:sldMk cId="724946994" sldId="256"/>
            <ac:spMk id="2" creationId="{919B5C72-7034-42D5-83A1-08C73085EE7E}"/>
          </ac:spMkLst>
        </pc:spChg>
      </pc:sldChg>
      <pc:sldChg chg="addSp delSp modSp new mod">
        <pc:chgData name="Ganesh Jadhav" userId="a5aa5042-319f-4e26-9494-a7b238a7df24" providerId="ADAL" clId="{3792CBE9-3B8B-4E9A-887F-248C67ADC352}" dt="2022-04-14T02:15:45.001" v="663" actId="27636"/>
        <pc:sldMkLst>
          <pc:docMk/>
          <pc:sldMk cId="2762977312" sldId="257"/>
        </pc:sldMkLst>
        <pc:spChg chg="del">
          <ac:chgData name="Ganesh Jadhav" userId="a5aa5042-319f-4e26-9494-a7b238a7df24" providerId="ADAL" clId="{3792CBE9-3B8B-4E9A-887F-248C67ADC352}" dt="2022-04-13T09:19:41.741" v="2" actId="478"/>
          <ac:spMkLst>
            <pc:docMk/>
            <pc:sldMk cId="2762977312" sldId="257"/>
            <ac:spMk id="2" creationId="{ECAE1F04-6FF6-4292-9F17-BC1C6A616D3D}"/>
          </ac:spMkLst>
        </pc:spChg>
        <pc:spChg chg="mod">
          <ac:chgData name="Ganesh Jadhav" userId="a5aa5042-319f-4e26-9494-a7b238a7df24" providerId="ADAL" clId="{3792CBE9-3B8B-4E9A-887F-248C67ADC352}" dt="2022-04-14T02:15:45.001" v="663" actId="27636"/>
          <ac:spMkLst>
            <pc:docMk/>
            <pc:sldMk cId="2762977312" sldId="257"/>
            <ac:spMk id="3" creationId="{51319041-2F37-45EF-8DAA-52B9C4F4FBC2}"/>
          </ac:spMkLst>
        </pc:spChg>
        <pc:picChg chg="add del mod">
          <ac:chgData name="Ganesh Jadhav" userId="a5aa5042-319f-4e26-9494-a7b238a7df24" providerId="ADAL" clId="{3792CBE9-3B8B-4E9A-887F-248C67ADC352}" dt="2022-04-13T09:23:18.945" v="70"/>
          <ac:picMkLst>
            <pc:docMk/>
            <pc:sldMk cId="2762977312" sldId="257"/>
            <ac:picMk id="1026" creationId="{D3909434-07F2-4942-AA98-C1385E3C08DE}"/>
          </ac:picMkLst>
        </pc:picChg>
      </pc:sldChg>
      <pc:sldChg chg="delSp modSp new mod">
        <pc:chgData name="Ganesh Jadhav" userId="a5aa5042-319f-4e26-9494-a7b238a7df24" providerId="ADAL" clId="{3792CBE9-3B8B-4E9A-887F-248C67ADC352}" dt="2022-04-14T02:18:44.864" v="664" actId="1076"/>
        <pc:sldMkLst>
          <pc:docMk/>
          <pc:sldMk cId="2789354455" sldId="258"/>
        </pc:sldMkLst>
        <pc:spChg chg="del">
          <ac:chgData name="Ganesh Jadhav" userId="a5aa5042-319f-4e26-9494-a7b238a7df24" providerId="ADAL" clId="{3792CBE9-3B8B-4E9A-887F-248C67ADC352}" dt="2022-04-13T09:27:03.110" v="287" actId="478"/>
          <ac:spMkLst>
            <pc:docMk/>
            <pc:sldMk cId="2789354455" sldId="258"/>
            <ac:spMk id="2" creationId="{5364871B-1FC6-4094-B069-A8CB8F13C2DD}"/>
          </ac:spMkLst>
        </pc:spChg>
        <pc:spChg chg="mod">
          <ac:chgData name="Ganesh Jadhav" userId="a5aa5042-319f-4e26-9494-a7b238a7df24" providerId="ADAL" clId="{3792CBE9-3B8B-4E9A-887F-248C67ADC352}" dt="2022-04-14T02:18:44.864" v="664" actId="1076"/>
          <ac:spMkLst>
            <pc:docMk/>
            <pc:sldMk cId="2789354455" sldId="258"/>
            <ac:spMk id="3" creationId="{10C093BE-BABE-45CC-9582-3E37AC359734}"/>
          </ac:spMkLst>
        </pc:spChg>
      </pc:sldChg>
      <pc:sldChg chg="delSp modSp new mod">
        <pc:chgData name="Ganesh Jadhav" userId="a5aa5042-319f-4e26-9494-a7b238a7df24" providerId="ADAL" clId="{3792CBE9-3B8B-4E9A-887F-248C67ADC352}" dt="2022-04-13T09:33:10.409" v="333" actId="20577"/>
        <pc:sldMkLst>
          <pc:docMk/>
          <pc:sldMk cId="1480654147" sldId="259"/>
        </pc:sldMkLst>
        <pc:spChg chg="del">
          <ac:chgData name="Ganesh Jadhav" userId="a5aa5042-319f-4e26-9494-a7b238a7df24" providerId="ADAL" clId="{3792CBE9-3B8B-4E9A-887F-248C67ADC352}" dt="2022-04-13T09:30:59.109" v="309" actId="478"/>
          <ac:spMkLst>
            <pc:docMk/>
            <pc:sldMk cId="1480654147" sldId="259"/>
            <ac:spMk id="2" creationId="{F6CD2C63-512C-4614-9C27-22649574C6DC}"/>
          </ac:spMkLst>
        </pc:spChg>
        <pc:spChg chg="mod">
          <ac:chgData name="Ganesh Jadhav" userId="a5aa5042-319f-4e26-9494-a7b238a7df24" providerId="ADAL" clId="{3792CBE9-3B8B-4E9A-887F-248C67ADC352}" dt="2022-04-13T09:33:10.409" v="333" actId="20577"/>
          <ac:spMkLst>
            <pc:docMk/>
            <pc:sldMk cId="1480654147" sldId="259"/>
            <ac:spMk id="3" creationId="{DB191B84-9AD0-4A91-99BF-D7F10065E6C5}"/>
          </ac:spMkLst>
        </pc:spChg>
      </pc:sldChg>
      <pc:sldChg chg="addSp delSp modSp new mod">
        <pc:chgData name="Ganesh Jadhav" userId="a5aa5042-319f-4e26-9494-a7b238a7df24" providerId="ADAL" clId="{3792CBE9-3B8B-4E9A-887F-248C67ADC352}" dt="2022-04-14T02:23:20.945" v="665" actId="1076"/>
        <pc:sldMkLst>
          <pc:docMk/>
          <pc:sldMk cId="1940800263" sldId="260"/>
        </pc:sldMkLst>
        <pc:spChg chg="del">
          <ac:chgData name="Ganesh Jadhav" userId="a5aa5042-319f-4e26-9494-a7b238a7df24" providerId="ADAL" clId="{3792CBE9-3B8B-4E9A-887F-248C67ADC352}" dt="2022-04-13T09:33:26.179" v="335" actId="478"/>
          <ac:spMkLst>
            <pc:docMk/>
            <pc:sldMk cId="1940800263" sldId="260"/>
            <ac:spMk id="2" creationId="{AFCADF7E-D173-4D9F-80DF-76C6E1D59FA6}"/>
          </ac:spMkLst>
        </pc:spChg>
        <pc:spChg chg="mod">
          <ac:chgData name="Ganesh Jadhav" userId="a5aa5042-319f-4e26-9494-a7b238a7df24" providerId="ADAL" clId="{3792CBE9-3B8B-4E9A-887F-248C67ADC352}" dt="2022-04-13T09:38:26.461" v="353" actId="14100"/>
          <ac:spMkLst>
            <pc:docMk/>
            <pc:sldMk cId="1940800263" sldId="260"/>
            <ac:spMk id="3" creationId="{33326015-85AD-4A2D-9D61-0715B277610A}"/>
          </ac:spMkLst>
        </pc:spChg>
        <pc:picChg chg="add mod">
          <ac:chgData name="Ganesh Jadhav" userId="a5aa5042-319f-4e26-9494-a7b238a7df24" providerId="ADAL" clId="{3792CBE9-3B8B-4E9A-887F-248C67ADC352}" dt="2022-04-14T02:23:20.945" v="665" actId="1076"/>
          <ac:picMkLst>
            <pc:docMk/>
            <pc:sldMk cId="1940800263" sldId="260"/>
            <ac:picMk id="2050" creationId="{E7C0BA8B-81CF-4457-BDDF-99849E3B0AA5}"/>
          </ac:picMkLst>
        </pc:picChg>
      </pc:sldChg>
      <pc:sldChg chg="addSp delSp modSp new mod">
        <pc:chgData name="Ganesh Jadhav" userId="a5aa5042-319f-4e26-9494-a7b238a7df24" providerId="ADAL" clId="{3792CBE9-3B8B-4E9A-887F-248C67ADC352}" dt="2022-04-13T09:54:13.768" v="404" actId="478"/>
        <pc:sldMkLst>
          <pc:docMk/>
          <pc:sldMk cId="2974143077" sldId="261"/>
        </pc:sldMkLst>
        <pc:spChg chg="del">
          <ac:chgData name="Ganesh Jadhav" userId="a5aa5042-319f-4e26-9494-a7b238a7df24" providerId="ADAL" clId="{3792CBE9-3B8B-4E9A-887F-248C67ADC352}" dt="2022-04-13T09:37:33.577" v="346" actId="478"/>
          <ac:spMkLst>
            <pc:docMk/>
            <pc:sldMk cId="2974143077" sldId="261"/>
            <ac:spMk id="2" creationId="{F6984E09-00F1-4845-B534-EA38270FEEDF}"/>
          </ac:spMkLst>
        </pc:spChg>
        <pc:spChg chg="mod">
          <ac:chgData name="Ganesh Jadhav" userId="a5aa5042-319f-4e26-9494-a7b238a7df24" providerId="ADAL" clId="{3792CBE9-3B8B-4E9A-887F-248C67ADC352}" dt="2022-04-13T09:53:57.349" v="401" actId="14100"/>
          <ac:spMkLst>
            <pc:docMk/>
            <pc:sldMk cId="2974143077" sldId="261"/>
            <ac:spMk id="3" creationId="{F7F1EBC1-4915-4DF8-8BF4-25298F1A0606}"/>
          </ac:spMkLst>
        </pc:spChg>
        <pc:graphicFrameChg chg="add del mod modGraphic">
          <ac:chgData name="Ganesh Jadhav" userId="a5aa5042-319f-4e26-9494-a7b238a7df24" providerId="ADAL" clId="{3792CBE9-3B8B-4E9A-887F-248C67ADC352}" dt="2022-04-13T09:54:13.768" v="404" actId="478"/>
          <ac:graphicFrameMkLst>
            <pc:docMk/>
            <pc:sldMk cId="2974143077" sldId="261"/>
            <ac:graphicFrameMk id="4" creationId="{67E169A0-522B-4709-98A4-77F7E620A233}"/>
          </ac:graphicFrameMkLst>
        </pc:graphicFrameChg>
      </pc:sldChg>
      <pc:sldChg chg="delSp modSp new mod">
        <pc:chgData name="Ganesh Jadhav" userId="a5aa5042-319f-4e26-9494-a7b238a7df24" providerId="ADAL" clId="{3792CBE9-3B8B-4E9A-887F-248C67ADC352}" dt="2022-04-14T03:03:20.717" v="669" actId="20577"/>
        <pc:sldMkLst>
          <pc:docMk/>
          <pc:sldMk cId="1031310225" sldId="262"/>
        </pc:sldMkLst>
        <pc:spChg chg="del">
          <ac:chgData name="Ganesh Jadhav" userId="a5aa5042-319f-4e26-9494-a7b238a7df24" providerId="ADAL" clId="{3792CBE9-3B8B-4E9A-887F-248C67ADC352}" dt="2022-04-13T10:05:17.850" v="406" actId="478"/>
          <ac:spMkLst>
            <pc:docMk/>
            <pc:sldMk cId="1031310225" sldId="262"/>
            <ac:spMk id="2" creationId="{AE96FA9F-634D-4A64-B3AE-39C32B6EF52E}"/>
          </ac:spMkLst>
        </pc:spChg>
        <pc:spChg chg="mod">
          <ac:chgData name="Ganesh Jadhav" userId="a5aa5042-319f-4e26-9494-a7b238a7df24" providerId="ADAL" clId="{3792CBE9-3B8B-4E9A-887F-248C67ADC352}" dt="2022-04-14T03:03:20.717" v="669" actId="20577"/>
          <ac:spMkLst>
            <pc:docMk/>
            <pc:sldMk cId="1031310225" sldId="262"/>
            <ac:spMk id="3" creationId="{54A31A13-485E-4800-8515-9711EFABDE26}"/>
          </ac:spMkLst>
        </pc:spChg>
      </pc:sldChg>
      <pc:sldChg chg="addSp delSp modSp new mod">
        <pc:chgData name="Ganesh Jadhav" userId="a5aa5042-319f-4e26-9494-a7b238a7df24" providerId="ADAL" clId="{3792CBE9-3B8B-4E9A-887F-248C67ADC352}" dt="2022-04-13T10:52:46.456" v="494" actId="33524"/>
        <pc:sldMkLst>
          <pc:docMk/>
          <pc:sldMk cId="649656560" sldId="263"/>
        </pc:sldMkLst>
        <pc:spChg chg="del">
          <ac:chgData name="Ganesh Jadhav" userId="a5aa5042-319f-4e26-9494-a7b238a7df24" providerId="ADAL" clId="{3792CBE9-3B8B-4E9A-887F-248C67ADC352}" dt="2022-04-13T10:48:35.457" v="474" actId="478"/>
          <ac:spMkLst>
            <pc:docMk/>
            <pc:sldMk cId="649656560" sldId="263"/>
            <ac:spMk id="2" creationId="{60933243-811C-4AA8-B1F2-4FDA688CDD45}"/>
          </ac:spMkLst>
        </pc:spChg>
        <pc:spChg chg="mod">
          <ac:chgData name="Ganesh Jadhav" userId="a5aa5042-319f-4e26-9494-a7b238a7df24" providerId="ADAL" clId="{3792CBE9-3B8B-4E9A-887F-248C67ADC352}" dt="2022-04-13T10:52:46.456" v="494" actId="33524"/>
          <ac:spMkLst>
            <pc:docMk/>
            <pc:sldMk cId="649656560" sldId="263"/>
            <ac:spMk id="3" creationId="{D373AF33-B021-4E9E-991E-3A96618B3CB4}"/>
          </ac:spMkLst>
        </pc:spChg>
        <pc:graphicFrameChg chg="add mod modGraphic">
          <ac:chgData name="Ganesh Jadhav" userId="a5aa5042-319f-4e26-9494-a7b238a7df24" providerId="ADAL" clId="{3792CBE9-3B8B-4E9A-887F-248C67ADC352}" dt="2022-04-13T10:52:41.640" v="493" actId="255"/>
          <ac:graphicFrameMkLst>
            <pc:docMk/>
            <pc:sldMk cId="649656560" sldId="263"/>
            <ac:graphicFrameMk id="4" creationId="{E8D21776-077D-4C63-9F57-88B8FF1D513B}"/>
          </ac:graphicFrameMkLst>
        </pc:graphicFrameChg>
      </pc:sldChg>
      <pc:sldChg chg="addSp delSp modSp new mod">
        <pc:chgData name="Ganesh Jadhav" userId="a5aa5042-319f-4e26-9494-a7b238a7df24" providerId="ADAL" clId="{3792CBE9-3B8B-4E9A-887F-248C67ADC352}" dt="2022-04-13T12:04:57.432" v="620" actId="27636"/>
        <pc:sldMkLst>
          <pc:docMk/>
          <pc:sldMk cId="548041806" sldId="264"/>
        </pc:sldMkLst>
        <pc:spChg chg="del">
          <ac:chgData name="Ganesh Jadhav" userId="a5aa5042-319f-4e26-9494-a7b238a7df24" providerId="ADAL" clId="{3792CBE9-3B8B-4E9A-887F-248C67ADC352}" dt="2022-04-13T11:59:04.712" v="519" actId="478"/>
          <ac:spMkLst>
            <pc:docMk/>
            <pc:sldMk cId="548041806" sldId="264"/>
            <ac:spMk id="2" creationId="{2CE92608-B091-486E-8755-5870EEEE064D}"/>
          </ac:spMkLst>
        </pc:spChg>
        <pc:spChg chg="mod">
          <ac:chgData name="Ganesh Jadhav" userId="a5aa5042-319f-4e26-9494-a7b238a7df24" providerId="ADAL" clId="{3792CBE9-3B8B-4E9A-887F-248C67ADC352}" dt="2022-04-13T12:04:57.432" v="620" actId="27636"/>
          <ac:spMkLst>
            <pc:docMk/>
            <pc:sldMk cId="548041806" sldId="264"/>
            <ac:spMk id="3" creationId="{CCB58660-03BE-49F5-A78B-4AF96E91C8B2}"/>
          </ac:spMkLst>
        </pc:spChg>
        <pc:spChg chg="add del">
          <ac:chgData name="Ganesh Jadhav" userId="a5aa5042-319f-4e26-9494-a7b238a7df24" providerId="ADAL" clId="{3792CBE9-3B8B-4E9A-887F-248C67ADC352}" dt="2022-04-13T12:01:50.455" v="551"/>
          <ac:spMkLst>
            <pc:docMk/>
            <pc:sldMk cId="548041806" sldId="264"/>
            <ac:spMk id="4" creationId="{9E2F30F6-BEA8-4FFC-9397-C53FE23DE193}"/>
          </ac:spMkLst>
        </pc:spChg>
      </pc:sldChg>
      <pc:sldChg chg="addSp delSp modSp new mod">
        <pc:chgData name="Ganesh Jadhav" userId="a5aa5042-319f-4e26-9494-a7b238a7df24" providerId="ADAL" clId="{3792CBE9-3B8B-4E9A-887F-248C67ADC352}" dt="2022-04-14T09:55:49.603" v="840"/>
        <pc:sldMkLst>
          <pc:docMk/>
          <pc:sldMk cId="2262694997" sldId="265"/>
        </pc:sldMkLst>
        <pc:spChg chg="add del">
          <ac:chgData name="Ganesh Jadhav" userId="a5aa5042-319f-4e26-9494-a7b238a7df24" providerId="ADAL" clId="{3792CBE9-3B8B-4E9A-887F-248C67ADC352}" dt="2022-04-14T08:45:43.590" v="682"/>
          <ac:spMkLst>
            <pc:docMk/>
            <pc:sldMk cId="2262694997" sldId="265"/>
            <ac:spMk id="2" creationId="{A2E9D5A1-1BCA-4EED-B538-3A4586EF5531}"/>
          </ac:spMkLst>
        </pc:spChg>
        <pc:spChg chg="del">
          <ac:chgData name="Ganesh Jadhav" userId="a5aa5042-319f-4e26-9494-a7b238a7df24" providerId="ADAL" clId="{3792CBE9-3B8B-4E9A-887F-248C67ADC352}" dt="2022-04-13T12:05:10.224" v="622" actId="478"/>
          <ac:spMkLst>
            <pc:docMk/>
            <pc:sldMk cId="2262694997" sldId="265"/>
            <ac:spMk id="2" creationId="{EB4B47B3-5F53-4338-875B-82EBD890577F}"/>
          </ac:spMkLst>
        </pc:spChg>
        <pc:spChg chg="mod">
          <ac:chgData name="Ganesh Jadhav" userId="a5aa5042-319f-4e26-9494-a7b238a7df24" providerId="ADAL" clId="{3792CBE9-3B8B-4E9A-887F-248C67ADC352}" dt="2022-04-14T09:55:49.603" v="840"/>
          <ac:spMkLst>
            <pc:docMk/>
            <pc:sldMk cId="2262694997" sldId="265"/>
            <ac:spMk id="3" creationId="{86890C7F-A8A9-43DD-B831-6F965DE403A1}"/>
          </ac:spMkLst>
        </pc:spChg>
      </pc:sldChg>
      <pc:sldChg chg="delSp modSp new mod">
        <pc:chgData name="Ganesh Jadhav" userId="a5aa5042-319f-4e26-9494-a7b238a7df24" providerId="ADAL" clId="{3792CBE9-3B8B-4E9A-887F-248C67ADC352}" dt="2022-04-14T10:04:53.016" v="849"/>
        <pc:sldMkLst>
          <pc:docMk/>
          <pc:sldMk cId="455375720" sldId="266"/>
        </pc:sldMkLst>
        <pc:spChg chg="del">
          <ac:chgData name="Ganesh Jadhav" userId="a5aa5042-319f-4e26-9494-a7b238a7df24" providerId="ADAL" clId="{3792CBE9-3B8B-4E9A-887F-248C67ADC352}" dt="2022-04-13T12:42:37.297" v="660" actId="478"/>
          <ac:spMkLst>
            <pc:docMk/>
            <pc:sldMk cId="455375720" sldId="266"/>
            <ac:spMk id="2" creationId="{032579A3-2D54-4DF8-91E6-0BA22807CC1E}"/>
          </ac:spMkLst>
        </pc:spChg>
        <pc:spChg chg="mod">
          <ac:chgData name="Ganesh Jadhav" userId="a5aa5042-319f-4e26-9494-a7b238a7df24" providerId="ADAL" clId="{3792CBE9-3B8B-4E9A-887F-248C67ADC352}" dt="2022-04-14T10:04:53.016" v="849"/>
          <ac:spMkLst>
            <pc:docMk/>
            <pc:sldMk cId="455375720" sldId="266"/>
            <ac:spMk id="3" creationId="{57B13E74-E707-4F39-9445-9D21E68C1331}"/>
          </ac:spMkLst>
        </pc:spChg>
      </pc:sldChg>
      <pc:sldChg chg="delSp modSp new mod">
        <pc:chgData name="Ganesh Jadhav" userId="a5aa5042-319f-4e26-9494-a7b238a7df24" providerId="ADAL" clId="{3792CBE9-3B8B-4E9A-887F-248C67ADC352}" dt="2022-04-14T08:53:07.517" v="753" actId="20577"/>
        <pc:sldMkLst>
          <pc:docMk/>
          <pc:sldMk cId="10178094" sldId="267"/>
        </pc:sldMkLst>
        <pc:spChg chg="del">
          <ac:chgData name="Ganesh Jadhav" userId="a5aa5042-319f-4e26-9494-a7b238a7df24" providerId="ADAL" clId="{3792CBE9-3B8B-4E9A-887F-248C67ADC352}" dt="2022-04-14T08:49:33.696" v="716" actId="478"/>
          <ac:spMkLst>
            <pc:docMk/>
            <pc:sldMk cId="10178094" sldId="267"/>
            <ac:spMk id="2" creationId="{31DCC8ED-6BC8-4B7E-A46A-6A8C0BD7FA7F}"/>
          </ac:spMkLst>
        </pc:spChg>
        <pc:spChg chg="mod">
          <ac:chgData name="Ganesh Jadhav" userId="a5aa5042-319f-4e26-9494-a7b238a7df24" providerId="ADAL" clId="{3792CBE9-3B8B-4E9A-887F-248C67ADC352}" dt="2022-04-14T08:53:07.517" v="753" actId="20577"/>
          <ac:spMkLst>
            <pc:docMk/>
            <pc:sldMk cId="10178094" sldId="267"/>
            <ac:spMk id="3" creationId="{C56E8733-A985-435D-8EBE-BDF6049C98D5}"/>
          </ac:spMkLst>
        </pc:spChg>
      </pc:sldChg>
      <pc:sldChg chg="delSp modSp new mod">
        <pc:chgData name="Ganesh Jadhav" userId="a5aa5042-319f-4e26-9494-a7b238a7df24" providerId="ADAL" clId="{3792CBE9-3B8B-4E9A-887F-248C67ADC352}" dt="2022-04-14T08:56:23.607" v="797" actId="20577"/>
        <pc:sldMkLst>
          <pc:docMk/>
          <pc:sldMk cId="2707756231" sldId="268"/>
        </pc:sldMkLst>
        <pc:spChg chg="del">
          <ac:chgData name="Ganesh Jadhav" userId="a5aa5042-319f-4e26-9494-a7b238a7df24" providerId="ADAL" clId="{3792CBE9-3B8B-4E9A-887F-248C67ADC352}" dt="2022-04-14T08:53:13.870" v="755" actId="478"/>
          <ac:spMkLst>
            <pc:docMk/>
            <pc:sldMk cId="2707756231" sldId="268"/>
            <ac:spMk id="2" creationId="{93C974F1-AEA4-4A4C-8C78-69B0384C2754}"/>
          </ac:spMkLst>
        </pc:spChg>
        <pc:spChg chg="mod">
          <ac:chgData name="Ganesh Jadhav" userId="a5aa5042-319f-4e26-9494-a7b238a7df24" providerId="ADAL" clId="{3792CBE9-3B8B-4E9A-887F-248C67ADC352}" dt="2022-04-14T08:56:23.607" v="797" actId="20577"/>
          <ac:spMkLst>
            <pc:docMk/>
            <pc:sldMk cId="2707756231" sldId="268"/>
            <ac:spMk id="3" creationId="{C6CA283C-FEC5-4A2B-8EE8-73715063DFBE}"/>
          </ac:spMkLst>
        </pc:spChg>
      </pc:sldChg>
      <pc:sldChg chg="delSp modSp new mod">
        <pc:chgData name="Ganesh Jadhav" userId="a5aa5042-319f-4e26-9494-a7b238a7df24" providerId="ADAL" clId="{3792CBE9-3B8B-4E9A-887F-248C67ADC352}" dt="2022-04-14T08:59:12.628" v="830" actId="20577"/>
        <pc:sldMkLst>
          <pc:docMk/>
          <pc:sldMk cId="2610862611" sldId="269"/>
        </pc:sldMkLst>
        <pc:spChg chg="del">
          <ac:chgData name="Ganesh Jadhav" userId="a5aa5042-319f-4e26-9494-a7b238a7df24" providerId="ADAL" clId="{3792CBE9-3B8B-4E9A-887F-248C67ADC352}" dt="2022-04-14T08:56:44.324" v="799" actId="478"/>
          <ac:spMkLst>
            <pc:docMk/>
            <pc:sldMk cId="2610862611" sldId="269"/>
            <ac:spMk id="2" creationId="{FE8A63A5-3B9B-4D33-A5C1-36827B8E9D6C}"/>
          </ac:spMkLst>
        </pc:spChg>
        <pc:spChg chg="mod">
          <ac:chgData name="Ganesh Jadhav" userId="a5aa5042-319f-4e26-9494-a7b238a7df24" providerId="ADAL" clId="{3792CBE9-3B8B-4E9A-887F-248C67ADC352}" dt="2022-04-14T08:59:12.628" v="830" actId="20577"/>
          <ac:spMkLst>
            <pc:docMk/>
            <pc:sldMk cId="2610862611" sldId="269"/>
            <ac:spMk id="3" creationId="{B9C875DA-8530-4DCD-93D8-2EB1043EF6C9}"/>
          </ac:spMkLst>
        </pc:spChg>
      </pc:sldChg>
      <pc:sldChg chg="delSp modSp new mod">
        <pc:chgData name="Ganesh Jadhav" userId="a5aa5042-319f-4e26-9494-a7b238a7df24" providerId="ADAL" clId="{3792CBE9-3B8B-4E9A-887F-248C67ADC352}" dt="2022-04-14T11:28:57.549" v="943" actId="20577"/>
        <pc:sldMkLst>
          <pc:docMk/>
          <pc:sldMk cId="1444658568" sldId="270"/>
        </pc:sldMkLst>
        <pc:spChg chg="del">
          <ac:chgData name="Ganesh Jadhav" userId="a5aa5042-319f-4e26-9494-a7b238a7df24" providerId="ADAL" clId="{3792CBE9-3B8B-4E9A-887F-248C67ADC352}" dt="2022-04-14T11:12:29.817" v="851" actId="478"/>
          <ac:spMkLst>
            <pc:docMk/>
            <pc:sldMk cId="1444658568" sldId="270"/>
            <ac:spMk id="2" creationId="{74774376-65A5-4D74-AF41-2C2736166588}"/>
          </ac:spMkLst>
        </pc:spChg>
        <pc:spChg chg="mod">
          <ac:chgData name="Ganesh Jadhav" userId="a5aa5042-319f-4e26-9494-a7b238a7df24" providerId="ADAL" clId="{3792CBE9-3B8B-4E9A-887F-248C67ADC352}" dt="2022-04-14T11:28:57.549" v="943" actId="20577"/>
          <ac:spMkLst>
            <pc:docMk/>
            <pc:sldMk cId="1444658568" sldId="270"/>
            <ac:spMk id="3" creationId="{A8447DD0-D884-45CE-8EAE-3C7EBA9443EF}"/>
          </ac:spMkLst>
        </pc:spChg>
      </pc:sldChg>
      <pc:sldChg chg="delSp modSp new mod">
        <pc:chgData name="Ganesh Jadhav" userId="a5aa5042-319f-4e26-9494-a7b238a7df24" providerId="ADAL" clId="{3792CBE9-3B8B-4E9A-887F-248C67ADC352}" dt="2022-04-14T11:29:22.133" v="946" actId="14100"/>
        <pc:sldMkLst>
          <pc:docMk/>
          <pc:sldMk cId="2906429650" sldId="271"/>
        </pc:sldMkLst>
        <pc:spChg chg="del">
          <ac:chgData name="Ganesh Jadhav" userId="a5aa5042-319f-4e26-9494-a7b238a7df24" providerId="ADAL" clId="{3792CBE9-3B8B-4E9A-887F-248C67ADC352}" dt="2022-04-14T11:29:19.860" v="945" actId="478"/>
          <ac:spMkLst>
            <pc:docMk/>
            <pc:sldMk cId="2906429650" sldId="271"/>
            <ac:spMk id="2" creationId="{3BC61C7D-BC3F-4F00-AB6E-2D740E6E2929}"/>
          </ac:spMkLst>
        </pc:spChg>
        <pc:spChg chg="mod">
          <ac:chgData name="Ganesh Jadhav" userId="a5aa5042-319f-4e26-9494-a7b238a7df24" providerId="ADAL" clId="{3792CBE9-3B8B-4E9A-887F-248C67ADC352}" dt="2022-04-14T11:29:22.133" v="946" actId="14100"/>
          <ac:spMkLst>
            <pc:docMk/>
            <pc:sldMk cId="2906429650" sldId="271"/>
            <ac:spMk id="3" creationId="{5AE48A05-758B-44EC-ABE3-5F688400F0C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15C51-D4DD-49A9-A379-1D41BB41CB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ED9827-6E19-4748-BAF2-28E69072C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2ED6D3-D92A-4CF4-9417-F9829DEF0DB7}"/>
              </a:ext>
            </a:extLst>
          </p:cNvPr>
          <p:cNvSpPr>
            <a:spLocks noGrp="1"/>
          </p:cNvSpPr>
          <p:nvPr>
            <p:ph type="dt" sz="half" idx="10"/>
          </p:nvPr>
        </p:nvSpPr>
        <p:spPr/>
        <p:txBody>
          <a:bodyPr/>
          <a:lstStyle/>
          <a:p>
            <a:fld id="{7D0067F7-26C6-4862-BD0D-82D28C4DC024}" type="datetimeFigureOut">
              <a:rPr lang="en-US" smtClean="0"/>
              <a:t>3/21/2023</a:t>
            </a:fld>
            <a:endParaRPr lang="en-US"/>
          </a:p>
        </p:txBody>
      </p:sp>
      <p:sp>
        <p:nvSpPr>
          <p:cNvPr id="5" name="Footer Placeholder 4">
            <a:extLst>
              <a:ext uri="{FF2B5EF4-FFF2-40B4-BE49-F238E27FC236}">
                <a16:creationId xmlns:a16="http://schemas.microsoft.com/office/drawing/2014/main" id="{C9A1332C-0DAC-454E-A23E-0B68EC6A0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44E08-7F94-4C01-97C2-8501EE38E010}"/>
              </a:ext>
            </a:extLst>
          </p:cNvPr>
          <p:cNvSpPr>
            <a:spLocks noGrp="1"/>
          </p:cNvSpPr>
          <p:nvPr>
            <p:ph type="sldNum" sz="quarter" idx="12"/>
          </p:nvPr>
        </p:nvSpPr>
        <p:spPr/>
        <p:txBody>
          <a:bodyPr/>
          <a:lstStyle/>
          <a:p>
            <a:fld id="{EAB4D5A0-7DB1-4053-85E8-81CCFFDA47FB}" type="slidenum">
              <a:rPr lang="en-US" smtClean="0"/>
              <a:t>‹#›</a:t>
            </a:fld>
            <a:endParaRPr lang="en-US"/>
          </a:p>
        </p:txBody>
      </p:sp>
    </p:spTree>
    <p:extLst>
      <p:ext uri="{BB962C8B-B14F-4D97-AF65-F5344CB8AC3E}">
        <p14:creationId xmlns:p14="http://schemas.microsoft.com/office/powerpoint/2010/main" val="42781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94C47-25DB-4248-8C08-24258ECC0A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F8294E-C18D-4973-A504-0CA9506BBB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3C65A-9794-462A-90BF-ECC770658BD9}"/>
              </a:ext>
            </a:extLst>
          </p:cNvPr>
          <p:cNvSpPr>
            <a:spLocks noGrp="1"/>
          </p:cNvSpPr>
          <p:nvPr>
            <p:ph type="dt" sz="half" idx="10"/>
          </p:nvPr>
        </p:nvSpPr>
        <p:spPr/>
        <p:txBody>
          <a:bodyPr/>
          <a:lstStyle/>
          <a:p>
            <a:fld id="{7D0067F7-26C6-4862-BD0D-82D28C4DC024}" type="datetimeFigureOut">
              <a:rPr lang="en-US" smtClean="0"/>
              <a:t>3/21/2023</a:t>
            </a:fld>
            <a:endParaRPr lang="en-US"/>
          </a:p>
        </p:txBody>
      </p:sp>
      <p:sp>
        <p:nvSpPr>
          <p:cNvPr id="5" name="Footer Placeholder 4">
            <a:extLst>
              <a:ext uri="{FF2B5EF4-FFF2-40B4-BE49-F238E27FC236}">
                <a16:creationId xmlns:a16="http://schemas.microsoft.com/office/drawing/2014/main" id="{688E5BF9-2E8D-410F-A940-3FF25D57E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9ADFEF-29DC-413C-A099-39360255DA74}"/>
              </a:ext>
            </a:extLst>
          </p:cNvPr>
          <p:cNvSpPr>
            <a:spLocks noGrp="1"/>
          </p:cNvSpPr>
          <p:nvPr>
            <p:ph type="sldNum" sz="quarter" idx="12"/>
          </p:nvPr>
        </p:nvSpPr>
        <p:spPr/>
        <p:txBody>
          <a:bodyPr/>
          <a:lstStyle/>
          <a:p>
            <a:fld id="{EAB4D5A0-7DB1-4053-85E8-81CCFFDA47FB}" type="slidenum">
              <a:rPr lang="en-US" smtClean="0"/>
              <a:t>‹#›</a:t>
            </a:fld>
            <a:endParaRPr lang="en-US"/>
          </a:p>
        </p:txBody>
      </p:sp>
    </p:spTree>
    <p:extLst>
      <p:ext uri="{BB962C8B-B14F-4D97-AF65-F5344CB8AC3E}">
        <p14:creationId xmlns:p14="http://schemas.microsoft.com/office/powerpoint/2010/main" val="195460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1BA877-069D-437A-AC5A-E760FA8780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31F887-E256-4935-AC13-D28B8C731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F7DD03-6E17-4FEA-8087-A4B2EE61755C}"/>
              </a:ext>
            </a:extLst>
          </p:cNvPr>
          <p:cNvSpPr>
            <a:spLocks noGrp="1"/>
          </p:cNvSpPr>
          <p:nvPr>
            <p:ph type="dt" sz="half" idx="10"/>
          </p:nvPr>
        </p:nvSpPr>
        <p:spPr/>
        <p:txBody>
          <a:bodyPr/>
          <a:lstStyle/>
          <a:p>
            <a:fld id="{7D0067F7-26C6-4862-BD0D-82D28C4DC024}" type="datetimeFigureOut">
              <a:rPr lang="en-US" smtClean="0"/>
              <a:t>3/21/2023</a:t>
            </a:fld>
            <a:endParaRPr lang="en-US"/>
          </a:p>
        </p:txBody>
      </p:sp>
      <p:sp>
        <p:nvSpPr>
          <p:cNvPr id="5" name="Footer Placeholder 4">
            <a:extLst>
              <a:ext uri="{FF2B5EF4-FFF2-40B4-BE49-F238E27FC236}">
                <a16:creationId xmlns:a16="http://schemas.microsoft.com/office/drawing/2014/main" id="{2A0D4F78-52E3-44C8-86E0-EBDF4C4E1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2C8F4-AB7F-430B-856A-B06AA61A3B34}"/>
              </a:ext>
            </a:extLst>
          </p:cNvPr>
          <p:cNvSpPr>
            <a:spLocks noGrp="1"/>
          </p:cNvSpPr>
          <p:nvPr>
            <p:ph type="sldNum" sz="quarter" idx="12"/>
          </p:nvPr>
        </p:nvSpPr>
        <p:spPr/>
        <p:txBody>
          <a:bodyPr/>
          <a:lstStyle/>
          <a:p>
            <a:fld id="{EAB4D5A0-7DB1-4053-85E8-81CCFFDA47FB}" type="slidenum">
              <a:rPr lang="en-US" smtClean="0"/>
              <a:t>‹#›</a:t>
            </a:fld>
            <a:endParaRPr lang="en-US"/>
          </a:p>
        </p:txBody>
      </p:sp>
    </p:spTree>
    <p:extLst>
      <p:ext uri="{BB962C8B-B14F-4D97-AF65-F5344CB8AC3E}">
        <p14:creationId xmlns:p14="http://schemas.microsoft.com/office/powerpoint/2010/main" val="821735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822DE-124C-4942-A49F-C86961F658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A7C67F-B0B6-46C5-BCA8-3AEBD8F48C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2CCDF-9F13-4A44-8464-830FB2E3DA58}"/>
              </a:ext>
            </a:extLst>
          </p:cNvPr>
          <p:cNvSpPr>
            <a:spLocks noGrp="1"/>
          </p:cNvSpPr>
          <p:nvPr>
            <p:ph type="dt" sz="half" idx="10"/>
          </p:nvPr>
        </p:nvSpPr>
        <p:spPr/>
        <p:txBody>
          <a:bodyPr/>
          <a:lstStyle/>
          <a:p>
            <a:fld id="{7D0067F7-26C6-4862-BD0D-82D28C4DC024}" type="datetimeFigureOut">
              <a:rPr lang="en-US" smtClean="0"/>
              <a:t>3/21/2023</a:t>
            </a:fld>
            <a:endParaRPr lang="en-US"/>
          </a:p>
        </p:txBody>
      </p:sp>
      <p:sp>
        <p:nvSpPr>
          <p:cNvPr id="5" name="Footer Placeholder 4">
            <a:extLst>
              <a:ext uri="{FF2B5EF4-FFF2-40B4-BE49-F238E27FC236}">
                <a16:creationId xmlns:a16="http://schemas.microsoft.com/office/drawing/2014/main" id="{BF599CE1-4E24-40CE-B4F6-5F1A9D84B0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6D52C-D80D-4CE9-8505-8A8A3856784A}"/>
              </a:ext>
            </a:extLst>
          </p:cNvPr>
          <p:cNvSpPr>
            <a:spLocks noGrp="1"/>
          </p:cNvSpPr>
          <p:nvPr>
            <p:ph type="sldNum" sz="quarter" idx="12"/>
          </p:nvPr>
        </p:nvSpPr>
        <p:spPr/>
        <p:txBody>
          <a:bodyPr/>
          <a:lstStyle/>
          <a:p>
            <a:fld id="{EAB4D5A0-7DB1-4053-85E8-81CCFFDA47FB}" type="slidenum">
              <a:rPr lang="en-US" smtClean="0"/>
              <a:t>‹#›</a:t>
            </a:fld>
            <a:endParaRPr lang="en-US"/>
          </a:p>
        </p:txBody>
      </p:sp>
    </p:spTree>
    <p:extLst>
      <p:ext uri="{BB962C8B-B14F-4D97-AF65-F5344CB8AC3E}">
        <p14:creationId xmlns:p14="http://schemas.microsoft.com/office/powerpoint/2010/main" val="3984102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E200C-3EE2-4D87-B0B3-D6CC2BC5E3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229572-F3D0-4CFD-9537-FE9DF32BD1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7CF1BC-B1E3-42EE-A84C-BE3734E88A86}"/>
              </a:ext>
            </a:extLst>
          </p:cNvPr>
          <p:cNvSpPr>
            <a:spLocks noGrp="1"/>
          </p:cNvSpPr>
          <p:nvPr>
            <p:ph type="dt" sz="half" idx="10"/>
          </p:nvPr>
        </p:nvSpPr>
        <p:spPr/>
        <p:txBody>
          <a:bodyPr/>
          <a:lstStyle/>
          <a:p>
            <a:fld id="{7D0067F7-26C6-4862-BD0D-82D28C4DC024}" type="datetimeFigureOut">
              <a:rPr lang="en-US" smtClean="0"/>
              <a:t>3/21/2023</a:t>
            </a:fld>
            <a:endParaRPr lang="en-US"/>
          </a:p>
        </p:txBody>
      </p:sp>
      <p:sp>
        <p:nvSpPr>
          <p:cNvPr id="5" name="Footer Placeholder 4">
            <a:extLst>
              <a:ext uri="{FF2B5EF4-FFF2-40B4-BE49-F238E27FC236}">
                <a16:creationId xmlns:a16="http://schemas.microsoft.com/office/drawing/2014/main" id="{DBD4F57C-DAAC-4AB4-8A3B-4C69A669A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C34CA-3973-42D4-8126-1A151E3E9601}"/>
              </a:ext>
            </a:extLst>
          </p:cNvPr>
          <p:cNvSpPr>
            <a:spLocks noGrp="1"/>
          </p:cNvSpPr>
          <p:nvPr>
            <p:ph type="sldNum" sz="quarter" idx="12"/>
          </p:nvPr>
        </p:nvSpPr>
        <p:spPr/>
        <p:txBody>
          <a:bodyPr/>
          <a:lstStyle/>
          <a:p>
            <a:fld id="{EAB4D5A0-7DB1-4053-85E8-81CCFFDA47FB}" type="slidenum">
              <a:rPr lang="en-US" smtClean="0"/>
              <a:t>‹#›</a:t>
            </a:fld>
            <a:endParaRPr lang="en-US"/>
          </a:p>
        </p:txBody>
      </p:sp>
    </p:spTree>
    <p:extLst>
      <p:ext uri="{BB962C8B-B14F-4D97-AF65-F5344CB8AC3E}">
        <p14:creationId xmlns:p14="http://schemas.microsoft.com/office/powerpoint/2010/main" val="2888398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57A0-FC3F-4C1B-8D01-75E993B648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FC511C-DCB4-471F-ADF4-9B6DA352E7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B70130-2E22-47C4-9DAC-C9B1F3C7A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E03CE3-7CAA-4F10-8F62-74DD42BAECAA}"/>
              </a:ext>
            </a:extLst>
          </p:cNvPr>
          <p:cNvSpPr>
            <a:spLocks noGrp="1"/>
          </p:cNvSpPr>
          <p:nvPr>
            <p:ph type="dt" sz="half" idx="10"/>
          </p:nvPr>
        </p:nvSpPr>
        <p:spPr/>
        <p:txBody>
          <a:bodyPr/>
          <a:lstStyle/>
          <a:p>
            <a:fld id="{7D0067F7-26C6-4862-BD0D-82D28C4DC024}" type="datetimeFigureOut">
              <a:rPr lang="en-US" smtClean="0"/>
              <a:t>3/21/2023</a:t>
            </a:fld>
            <a:endParaRPr lang="en-US"/>
          </a:p>
        </p:txBody>
      </p:sp>
      <p:sp>
        <p:nvSpPr>
          <p:cNvPr id="6" name="Footer Placeholder 5">
            <a:extLst>
              <a:ext uri="{FF2B5EF4-FFF2-40B4-BE49-F238E27FC236}">
                <a16:creationId xmlns:a16="http://schemas.microsoft.com/office/drawing/2014/main" id="{7B1A017A-B4ED-4869-AA31-E7210406DD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E627A7-048E-4380-A6E5-BBEE5D1D3F98}"/>
              </a:ext>
            </a:extLst>
          </p:cNvPr>
          <p:cNvSpPr>
            <a:spLocks noGrp="1"/>
          </p:cNvSpPr>
          <p:nvPr>
            <p:ph type="sldNum" sz="quarter" idx="12"/>
          </p:nvPr>
        </p:nvSpPr>
        <p:spPr/>
        <p:txBody>
          <a:bodyPr/>
          <a:lstStyle/>
          <a:p>
            <a:fld id="{EAB4D5A0-7DB1-4053-85E8-81CCFFDA47FB}" type="slidenum">
              <a:rPr lang="en-US" smtClean="0"/>
              <a:t>‹#›</a:t>
            </a:fld>
            <a:endParaRPr lang="en-US"/>
          </a:p>
        </p:txBody>
      </p:sp>
    </p:spTree>
    <p:extLst>
      <p:ext uri="{BB962C8B-B14F-4D97-AF65-F5344CB8AC3E}">
        <p14:creationId xmlns:p14="http://schemas.microsoft.com/office/powerpoint/2010/main" val="351889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058F-758B-48A9-A4FC-D0D0EA0FEB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4CA087-73C5-4E58-8452-9E850D118C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2F861A-8395-4897-BA6F-57DD49FFF3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0365F2-E3AA-42F5-8E36-6CF1471F5B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1C938-146F-465C-BC7C-1DF4216144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6AC33F-A13E-45BB-85BD-2FA3FDF92949}"/>
              </a:ext>
            </a:extLst>
          </p:cNvPr>
          <p:cNvSpPr>
            <a:spLocks noGrp="1"/>
          </p:cNvSpPr>
          <p:nvPr>
            <p:ph type="dt" sz="half" idx="10"/>
          </p:nvPr>
        </p:nvSpPr>
        <p:spPr/>
        <p:txBody>
          <a:bodyPr/>
          <a:lstStyle/>
          <a:p>
            <a:fld id="{7D0067F7-26C6-4862-BD0D-82D28C4DC024}" type="datetimeFigureOut">
              <a:rPr lang="en-US" smtClean="0"/>
              <a:t>3/21/2023</a:t>
            </a:fld>
            <a:endParaRPr lang="en-US"/>
          </a:p>
        </p:txBody>
      </p:sp>
      <p:sp>
        <p:nvSpPr>
          <p:cNvPr id="8" name="Footer Placeholder 7">
            <a:extLst>
              <a:ext uri="{FF2B5EF4-FFF2-40B4-BE49-F238E27FC236}">
                <a16:creationId xmlns:a16="http://schemas.microsoft.com/office/drawing/2014/main" id="{B68C760D-A8FE-4AE6-AD3B-01610CD51F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EE5B11-DF83-4012-846C-69FB292ADDD7}"/>
              </a:ext>
            </a:extLst>
          </p:cNvPr>
          <p:cNvSpPr>
            <a:spLocks noGrp="1"/>
          </p:cNvSpPr>
          <p:nvPr>
            <p:ph type="sldNum" sz="quarter" idx="12"/>
          </p:nvPr>
        </p:nvSpPr>
        <p:spPr/>
        <p:txBody>
          <a:bodyPr/>
          <a:lstStyle/>
          <a:p>
            <a:fld id="{EAB4D5A0-7DB1-4053-85E8-81CCFFDA47FB}" type="slidenum">
              <a:rPr lang="en-US" smtClean="0"/>
              <a:t>‹#›</a:t>
            </a:fld>
            <a:endParaRPr lang="en-US"/>
          </a:p>
        </p:txBody>
      </p:sp>
    </p:spTree>
    <p:extLst>
      <p:ext uri="{BB962C8B-B14F-4D97-AF65-F5344CB8AC3E}">
        <p14:creationId xmlns:p14="http://schemas.microsoft.com/office/powerpoint/2010/main" val="3753571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4244D-AD47-447C-96D5-10EB3F9FBC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51F2E4-2826-4085-8C55-343C35DBB92F}"/>
              </a:ext>
            </a:extLst>
          </p:cNvPr>
          <p:cNvSpPr>
            <a:spLocks noGrp="1"/>
          </p:cNvSpPr>
          <p:nvPr>
            <p:ph type="dt" sz="half" idx="10"/>
          </p:nvPr>
        </p:nvSpPr>
        <p:spPr/>
        <p:txBody>
          <a:bodyPr/>
          <a:lstStyle/>
          <a:p>
            <a:fld id="{7D0067F7-26C6-4862-BD0D-82D28C4DC024}" type="datetimeFigureOut">
              <a:rPr lang="en-US" smtClean="0"/>
              <a:t>3/21/2023</a:t>
            </a:fld>
            <a:endParaRPr lang="en-US"/>
          </a:p>
        </p:txBody>
      </p:sp>
      <p:sp>
        <p:nvSpPr>
          <p:cNvPr id="4" name="Footer Placeholder 3">
            <a:extLst>
              <a:ext uri="{FF2B5EF4-FFF2-40B4-BE49-F238E27FC236}">
                <a16:creationId xmlns:a16="http://schemas.microsoft.com/office/drawing/2014/main" id="{B944B2C9-554F-4D4A-A6E8-094A14D506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53FCEB-66C8-4171-851C-A734A09D9485}"/>
              </a:ext>
            </a:extLst>
          </p:cNvPr>
          <p:cNvSpPr>
            <a:spLocks noGrp="1"/>
          </p:cNvSpPr>
          <p:nvPr>
            <p:ph type="sldNum" sz="quarter" idx="12"/>
          </p:nvPr>
        </p:nvSpPr>
        <p:spPr/>
        <p:txBody>
          <a:bodyPr/>
          <a:lstStyle/>
          <a:p>
            <a:fld id="{EAB4D5A0-7DB1-4053-85E8-81CCFFDA47FB}" type="slidenum">
              <a:rPr lang="en-US" smtClean="0"/>
              <a:t>‹#›</a:t>
            </a:fld>
            <a:endParaRPr lang="en-US"/>
          </a:p>
        </p:txBody>
      </p:sp>
    </p:spTree>
    <p:extLst>
      <p:ext uri="{BB962C8B-B14F-4D97-AF65-F5344CB8AC3E}">
        <p14:creationId xmlns:p14="http://schemas.microsoft.com/office/powerpoint/2010/main" val="1936509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577914-1DA2-4ACB-A384-D49756E948F4}"/>
              </a:ext>
            </a:extLst>
          </p:cNvPr>
          <p:cNvSpPr>
            <a:spLocks noGrp="1"/>
          </p:cNvSpPr>
          <p:nvPr>
            <p:ph type="dt" sz="half" idx="10"/>
          </p:nvPr>
        </p:nvSpPr>
        <p:spPr/>
        <p:txBody>
          <a:bodyPr/>
          <a:lstStyle/>
          <a:p>
            <a:fld id="{7D0067F7-26C6-4862-BD0D-82D28C4DC024}" type="datetimeFigureOut">
              <a:rPr lang="en-US" smtClean="0"/>
              <a:t>3/21/2023</a:t>
            </a:fld>
            <a:endParaRPr lang="en-US"/>
          </a:p>
        </p:txBody>
      </p:sp>
      <p:sp>
        <p:nvSpPr>
          <p:cNvPr id="3" name="Footer Placeholder 2">
            <a:extLst>
              <a:ext uri="{FF2B5EF4-FFF2-40B4-BE49-F238E27FC236}">
                <a16:creationId xmlns:a16="http://schemas.microsoft.com/office/drawing/2014/main" id="{392CEF28-36E9-4344-95EB-2D6E5190F9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50FD7C-0680-4D60-8F46-A12D6C5B16B3}"/>
              </a:ext>
            </a:extLst>
          </p:cNvPr>
          <p:cNvSpPr>
            <a:spLocks noGrp="1"/>
          </p:cNvSpPr>
          <p:nvPr>
            <p:ph type="sldNum" sz="quarter" idx="12"/>
          </p:nvPr>
        </p:nvSpPr>
        <p:spPr/>
        <p:txBody>
          <a:bodyPr/>
          <a:lstStyle/>
          <a:p>
            <a:fld id="{EAB4D5A0-7DB1-4053-85E8-81CCFFDA47FB}" type="slidenum">
              <a:rPr lang="en-US" smtClean="0"/>
              <a:t>‹#›</a:t>
            </a:fld>
            <a:endParaRPr lang="en-US"/>
          </a:p>
        </p:txBody>
      </p:sp>
    </p:spTree>
    <p:extLst>
      <p:ext uri="{BB962C8B-B14F-4D97-AF65-F5344CB8AC3E}">
        <p14:creationId xmlns:p14="http://schemas.microsoft.com/office/powerpoint/2010/main" val="236991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F4B13-D6C1-413B-9667-8EF4F7C85F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6CBC63-7FE4-42B5-921D-14EA7FF64F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74BA94-4C5C-4EF2-AEE2-1451C3765D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4371E0-04CA-491E-848C-8D0C8C2B31B4}"/>
              </a:ext>
            </a:extLst>
          </p:cNvPr>
          <p:cNvSpPr>
            <a:spLocks noGrp="1"/>
          </p:cNvSpPr>
          <p:nvPr>
            <p:ph type="dt" sz="half" idx="10"/>
          </p:nvPr>
        </p:nvSpPr>
        <p:spPr/>
        <p:txBody>
          <a:bodyPr/>
          <a:lstStyle/>
          <a:p>
            <a:fld id="{7D0067F7-26C6-4862-BD0D-82D28C4DC024}" type="datetimeFigureOut">
              <a:rPr lang="en-US" smtClean="0"/>
              <a:t>3/21/2023</a:t>
            </a:fld>
            <a:endParaRPr lang="en-US"/>
          </a:p>
        </p:txBody>
      </p:sp>
      <p:sp>
        <p:nvSpPr>
          <p:cNvPr id="6" name="Footer Placeholder 5">
            <a:extLst>
              <a:ext uri="{FF2B5EF4-FFF2-40B4-BE49-F238E27FC236}">
                <a16:creationId xmlns:a16="http://schemas.microsoft.com/office/drawing/2014/main" id="{50D0AD2E-2CDC-46FA-B47F-7ABEA3DD0E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B3A677-040E-49CA-87BE-B85BD8F9B04B}"/>
              </a:ext>
            </a:extLst>
          </p:cNvPr>
          <p:cNvSpPr>
            <a:spLocks noGrp="1"/>
          </p:cNvSpPr>
          <p:nvPr>
            <p:ph type="sldNum" sz="quarter" idx="12"/>
          </p:nvPr>
        </p:nvSpPr>
        <p:spPr/>
        <p:txBody>
          <a:bodyPr/>
          <a:lstStyle/>
          <a:p>
            <a:fld id="{EAB4D5A0-7DB1-4053-85E8-81CCFFDA47FB}" type="slidenum">
              <a:rPr lang="en-US" smtClean="0"/>
              <a:t>‹#›</a:t>
            </a:fld>
            <a:endParaRPr lang="en-US"/>
          </a:p>
        </p:txBody>
      </p:sp>
    </p:spTree>
    <p:extLst>
      <p:ext uri="{BB962C8B-B14F-4D97-AF65-F5344CB8AC3E}">
        <p14:creationId xmlns:p14="http://schemas.microsoft.com/office/powerpoint/2010/main" val="4271374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82A5-D046-4842-98CD-7E47A9CD3C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55875F-3B01-478B-9DA4-0D9BDBC2F7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78B28C-135C-4B09-8F03-32693F837E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4BAAA1-7DFC-4CB6-AEA5-E5823897DA56}"/>
              </a:ext>
            </a:extLst>
          </p:cNvPr>
          <p:cNvSpPr>
            <a:spLocks noGrp="1"/>
          </p:cNvSpPr>
          <p:nvPr>
            <p:ph type="dt" sz="half" idx="10"/>
          </p:nvPr>
        </p:nvSpPr>
        <p:spPr/>
        <p:txBody>
          <a:bodyPr/>
          <a:lstStyle/>
          <a:p>
            <a:fld id="{7D0067F7-26C6-4862-BD0D-82D28C4DC024}" type="datetimeFigureOut">
              <a:rPr lang="en-US" smtClean="0"/>
              <a:t>3/21/2023</a:t>
            </a:fld>
            <a:endParaRPr lang="en-US"/>
          </a:p>
        </p:txBody>
      </p:sp>
      <p:sp>
        <p:nvSpPr>
          <p:cNvPr id="6" name="Footer Placeholder 5">
            <a:extLst>
              <a:ext uri="{FF2B5EF4-FFF2-40B4-BE49-F238E27FC236}">
                <a16:creationId xmlns:a16="http://schemas.microsoft.com/office/drawing/2014/main" id="{18AB7FF7-3C88-47D0-8B2F-7ECCDCDF63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A47BB-7F4C-486C-A078-7D497A3C1E5F}"/>
              </a:ext>
            </a:extLst>
          </p:cNvPr>
          <p:cNvSpPr>
            <a:spLocks noGrp="1"/>
          </p:cNvSpPr>
          <p:nvPr>
            <p:ph type="sldNum" sz="quarter" idx="12"/>
          </p:nvPr>
        </p:nvSpPr>
        <p:spPr/>
        <p:txBody>
          <a:bodyPr/>
          <a:lstStyle/>
          <a:p>
            <a:fld id="{EAB4D5A0-7DB1-4053-85E8-81CCFFDA47FB}" type="slidenum">
              <a:rPr lang="en-US" smtClean="0"/>
              <a:t>‹#›</a:t>
            </a:fld>
            <a:endParaRPr lang="en-US"/>
          </a:p>
        </p:txBody>
      </p:sp>
    </p:spTree>
    <p:extLst>
      <p:ext uri="{BB962C8B-B14F-4D97-AF65-F5344CB8AC3E}">
        <p14:creationId xmlns:p14="http://schemas.microsoft.com/office/powerpoint/2010/main" val="3819101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D58F65-73DA-4691-B4EA-3348982310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2BCEEF-6CCC-40D1-AD6C-775AFAFB3B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E12F8D-4A6A-4FEF-98F2-2ED7F1AFCD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067F7-26C6-4862-BD0D-82D28C4DC024}" type="datetimeFigureOut">
              <a:rPr lang="en-US" smtClean="0"/>
              <a:t>3/21/2023</a:t>
            </a:fld>
            <a:endParaRPr lang="en-US"/>
          </a:p>
        </p:txBody>
      </p:sp>
      <p:sp>
        <p:nvSpPr>
          <p:cNvPr id="5" name="Footer Placeholder 4">
            <a:extLst>
              <a:ext uri="{FF2B5EF4-FFF2-40B4-BE49-F238E27FC236}">
                <a16:creationId xmlns:a16="http://schemas.microsoft.com/office/drawing/2014/main" id="{E22AC6E0-F0BA-44EF-AFB3-0F311E1DE0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C50102-21B2-4606-A80B-A5662BDC03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4D5A0-7DB1-4053-85E8-81CCFFDA47FB}" type="slidenum">
              <a:rPr lang="en-US" smtClean="0"/>
              <a:t>‹#›</a:t>
            </a:fld>
            <a:endParaRPr lang="en-US"/>
          </a:p>
        </p:txBody>
      </p:sp>
    </p:spTree>
    <p:extLst>
      <p:ext uri="{BB962C8B-B14F-4D97-AF65-F5344CB8AC3E}">
        <p14:creationId xmlns:p14="http://schemas.microsoft.com/office/powerpoint/2010/main" val="531039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us.megabus.com/account-management/logi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5C72-7034-42D5-83A1-08C73085EE7E}"/>
              </a:ext>
            </a:extLst>
          </p:cNvPr>
          <p:cNvSpPr>
            <a:spLocks noGrp="1"/>
          </p:cNvSpPr>
          <p:nvPr>
            <p:ph type="ctrTitle"/>
          </p:nvPr>
        </p:nvSpPr>
        <p:spPr>
          <a:xfrm>
            <a:off x="1328057" y="1677535"/>
            <a:ext cx="9144000" cy="808037"/>
          </a:xfrm>
        </p:spPr>
        <p:txBody>
          <a:bodyPr>
            <a:normAutofit fontScale="90000"/>
          </a:bodyPr>
          <a:lstStyle/>
          <a:p>
            <a:r>
              <a:rPr lang="en-US" b="1" dirty="0">
                <a:latin typeface="Times New Roman" panose="02020603050405020304" pitchFamily="18" charset="0"/>
                <a:cs typeface="Times New Roman" panose="02020603050405020304" pitchFamily="18" charset="0"/>
              </a:rPr>
              <a:t>Selenium</a:t>
            </a:r>
          </a:p>
        </p:txBody>
      </p:sp>
      <p:sp>
        <p:nvSpPr>
          <p:cNvPr id="3" name="Subtitle 2">
            <a:extLst>
              <a:ext uri="{FF2B5EF4-FFF2-40B4-BE49-F238E27FC236}">
                <a16:creationId xmlns:a16="http://schemas.microsoft.com/office/drawing/2014/main" id="{45A72C29-432F-4D8B-AD9C-5CC475A53A6F}"/>
              </a:ext>
            </a:extLst>
          </p:cNvPr>
          <p:cNvSpPr>
            <a:spLocks noGrp="1"/>
          </p:cNvSpPr>
          <p:nvPr>
            <p:ph type="subTitle" idx="1"/>
          </p:nvPr>
        </p:nvSpPr>
        <p:spPr/>
        <p:txBody>
          <a:bodyPr/>
          <a:lstStyle/>
          <a:p>
            <a:pPr algn="r"/>
            <a:r>
              <a:rPr lang="en-US" dirty="0"/>
              <a:t>~Ganesh Jadhav</a:t>
            </a:r>
          </a:p>
        </p:txBody>
      </p:sp>
    </p:spTree>
    <p:extLst>
      <p:ext uri="{BB962C8B-B14F-4D97-AF65-F5344CB8AC3E}">
        <p14:creationId xmlns:p14="http://schemas.microsoft.com/office/powerpoint/2010/main" val="724946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5711A0E-A428-4ED1-96CB-33D69FD84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874" y="2043803"/>
            <a:ext cx="10190252" cy="80683"/>
          </a:xfrm>
          <a:prstGeom prst="rect">
            <a:avLst/>
          </a:prstGeom>
          <a:solidFill>
            <a:schemeClr val="tx1">
              <a:lumMod val="50000"/>
              <a:lumOff val="50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6">
            <a:extLst>
              <a:ext uri="{FF2B5EF4-FFF2-40B4-BE49-F238E27FC236}">
                <a16:creationId xmlns:a16="http://schemas.microsoft.com/office/drawing/2014/main" id="{E0812DFF-D6EE-3679-65D8-6C1433423264}"/>
              </a:ext>
            </a:extLst>
          </p:cNvPr>
          <p:cNvGraphicFramePr>
            <a:graphicFrameLocks noGrp="1"/>
          </p:cNvGraphicFramePr>
          <p:nvPr>
            <p:ph idx="1"/>
            <p:extLst>
              <p:ext uri="{D42A27DB-BD31-4B8C-83A1-F6EECF244321}">
                <p14:modId xmlns:p14="http://schemas.microsoft.com/office/powerpoint/2010/main" val="2418381375"/>
              </p:ext>
            </p:extLst>
          </p:nvPr>
        </p:nvGraphicFramePr>
        <p:xfrm>
          <a:off x="660400" y="1076960"/>
          <a:ext cx="11023600" cy="5527039"/>
        </p:xfrm>
        <a:graphic>
          <a:graphicData uri="http://schemas.openxmlformats.org/drawingml/2006/table">
            <a:tbl>
              <a:tblPr/>
              <a:tblGrid>
                <a:gridCol w="5524239">
                  <a:extLst>
                    <a:ext uri="{9D8B030D-6E8A-4147-A177-3AD203B41FA5}">
                      <a16:colId xmlns:a16="http://schemas.microsoft.com/office/drawing/2014/main" val="196421447"/>
                    </a:ext>
                  </a:extLst>
                </a:gridCol>
                <a:gridCol w="5499361">
                  <a:extLst>
                    <a:ext uri="{9D8B030D-6E8A-4147-A177-3AD203B41FA5}">
                      <a16:colId xmlns:a16="http://schemas.microsoft.com/office/drawing/2014/main" val="1057206532"/>
                    </a:ext>
                  </a:extLst>
                </a:gridCol>
              </a:tblGrid>
              <a:tr h="1111295">
                <a:tc>
                  <a:txBody>
                    <a:bodyPr/>
                    <a:lstStyle/>
                    <a:p>
                      <a:pPr algn="ctr" rtl="0" fontAlgn="ctr">
                        <a:spcBef>
                          <a:spcPts val="0"/>
                        </a:spcBef>
                        <a:spcAft>
                          <a:spcPts val="0"/>
                        </a:spcAft>
                      </a:pPr>
                      <a:r>
                        <a:rPr lang="en-US" sz="3300" b="1" i="0" u="none" strike="noStrike">
                          <a:solidFill>
                            <a:srgbClr val="000000"/>
                          </a:solidFill>
                          <a:effectLst/>
                          <a:latin typeface="Times New Roman" panose="02020603050405020304" pitchFamily="18" charset="0"/>
                        </a:rPr>
                        <a:t>Find Element</a:t>
                      </a:r>
                      <a:endParaRPr lang="en-US" sz="1800" b="0" i="0" u="none" strike="noStrike">
                        <a:effectLst/>
                        <a:latin typeface="Arial" panose="020B0604020202020204" pitchFamily="34" charset="0"/>
                      </a:endParaRPr>
                    </a:p>
                  </a:txBody>
                  <a:tcPr marL="6515" marR="6515" marT="651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rtl="0" fontAlgn="ctr">
                        <a:spcBef>
                          <a:spcPts val="0"/>
                        </a:spcBef>
                        <a:spcAft>
                          <a:spcPts val="0"/>
                        </a:spcAft>
                      </a:pPr>
                      <a:r>
                        <a:rPr lang="en-US" sz="3300" b="1" i="0" u="none" strike="noStrike">
                          <a:solidFill>
                            <a:srgbClr val="000000"/>
                          </a:solidFill>
                          <a:effectLst/>
                          <a:latin typeface="Times New Roman" panose="02020603050405020304" pitchFamily="18" charset="0"/>
                        </a:rPr>
                        <a:t>FindElements</a:t>
                      </a:r>
                      <a:endParaRPr lang="en-US" sz="1800" b="0" i="0" u="none" strike="noStrike">
                        <a:effectLst/>
                        <a:latin typeface="Arial" panose="020B0604020202020204" pitchFamily="34" charset="0"/>
                      </a:endParaRPr>
                    </a:p>
                  </a:txBody>
                  <a:tcPr marL="6515" marR="6515" marT="651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681910813"/>
                  </a:ext>
                </a:extLst>
              </a:tr>
              <a:tr h="1103936">
                <a:tc>
                  <a:txBody>
                    <a:bodyPr/>
                    <a:lstStyle/>
                    <a:p>
                      <a:pPr algn="l" rtl="0" fontAlgn="ctr">
                        <a:spcBef>
                          <a:spcPts val="0"/>
                        </a:spcBef>
                        <a:spcAft>
                          <a:spcPts val="0"/>
                        </a:spcAft>
                      </a:pPr>
                      <a:r>
                        <a:rPr lang="en-US" sz="1800" b="0" i="0" u="none" strike="noStrike" dirty="0">
                          <a:solidFill>
                            <a:srgbClr val="000000"/>
                          </a:solidFill>
                          <a:effectLst/>
                          <a:latin typeface="Times New Roman" panose="02020603050405020304" pitchFamily="18" charset="0"/>
                        </a:rPr>
                        <a:t>Returns the first most web element if there are multiple web elements found with the same locator</a:t>
                      </a:r>
                      <a:endParaRPr lang="en-US" sz="1800" b="0" i="0" u="none" strike="noStrike" dirty="0">
                        <a:effectLst/>
                        <a:latin typeface="Arial" panose="020B0604020202020204" pitchFamily="34" charset="0"/>
                      </a:endParaRPr>
                    </a:p>
                  </a:txBody>
                  <a:tcPr marL="6515" marR="6515" marT="651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spcBef>
                          <a:spcPts val="0"/>
                        </a:spcBef>
                        <a:spcAft>
                          <a:spcPts val="0"/>
                        </a:spcAft>
                      </a:pPr>
                      <a:r>
                        <a:rPr lang="en-US" sz="1800" b="0" i="0" u="none" strike="noStrike" dirty="0">
                          <a:solidFill>
                            <a:srgbClr val="000000"/>
                          </a:solidFill>
                          <a:effectLst/>
                          <a:latin typeface="Times New Roman" panose="02020603050405020304" pitchFamily="18" charset="0"/>
                        </a:rPr>
                        <a:t>Returns a list of web elements</a:t>
                      </a:r>
                      <a:endParaRPr lang="en-US" sz="1800" b="0" i="0" u="none" strike="noStrike" dirty="0">
                        <a:effectLst/>
                        <a:latin typeface="Arial" panose="020B0604020202020204" pitchFamily="34" charset="0"/>
                      </a:endParaRPr>
                    </a:p>
                  </a:txBody>
                  <a:tcPr marL="6515" marR="6515" marT="651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7753685"/>
                  </a:ext>
                </a:extLst>
              </a:tr>
              <a:tr h="1103936">
                <a:tc>
                  <a:txBody>
                    <a:bodyPr/>
                    <a:lstStyle/>
                    <a:p>
                      <a:pPr algn="l" rtl="0" fontAlgn="ctr">
                        <a:spcBef>
                          <a:spcPts val="0"/>
                        </a:spcBef>
                        <a:spcAft>
                          <a:spcPts val="0"/>
                        </a:spcAft>
                      </a:pPr>
                      <a:r>
                        <a:rPr lang="en-US" sz="1800" b="0" i="0" u="none" strike="noStrike" dirty="0">
                          <a:solidFill>
                            <a:srgbClr val="000000"/>
                          </a:solidFill>
                          <a:effectLst/>
                          <a:latin typeface="Times New Roman" panose="02020603050405020304" pitchFamily="18" charset="0"/>
                        </a:rPr>
                        <a:t>Throws exception NoSuchElementException if there are no elements matching the locator strategy</a:t>
                      </a:r>
                      <a:endParaRPr lang="en-US" sz="1800" b="0" i="0" u="none" strike="noStrike" dirty="0">
                        <a:effectLst/>
                        <a:latin typeface="Arial" panose="020B0604020202020204" pitchFamily="34" charset="0"/>
                      </a:endParaRPr>
                    </a:p>
                  </a:txBody>
                  <a:tcPr marL="6515" marR="6515" marT="651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tc>
                  <a:txBody>
                    <a:bodyPr/>
                    <a:lstStyle/>
                    <a:p>
                      <a:pPr algn="l" rtl="0" fontAlgn="ctr">
                        <a:spcBef>
                          <a:spcPts val="0"/>
                        </a:spcBef>
                        <a:spcAft>
                          <a:spcPts val="0"/>
                        </a:spcAft>
                      </a:pPr>
                      <a:r>
                        <a:rPr lang="en-US" sz="1800" b="0" i="0" u="none" strike="noStrike" dirty="0">
                          <a:solidFill>
                            <a:srgbClr val="000000"/>
                          </a:solidFill>
                          <a:effectLst/>
                          <a:latin typeface="Times New Roman" panose="02020603050405020304" pitchFamily="18" charset="0"/>
                        </a:rPr>
                        <a:t>Returns an empty list if there are no web elements matching the locator strategy</a:t>
                      </a:r>
                      <a:endParaRPr lang="en-US" sz="1800" b="0" i="0" u="none" strike="noStrike" dirty="0">
                        <a:effectLst/>
                        <a:latin typeface="Arial" panose="020B0604020202020204" pitchFamily="34" charset="0"/>
                      </a:endParaRPr>
                    </a:p>
                  </a:txBody>
                  <a:tcPr marL="6515" marR="6515" marT="651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9F9"/>
                    </a:solidFill>
                  </a:tcPr>
                </a:tc>
                <a:extLst>
                  <a:ext uri="{0D108BD9-81ED-4DB2-BD59-A6C34878D82A}">
                    <a16:rowId xmlns:a16="http://schemas.microsoft.com/office/drawing/2014/main" val="2180162939"/>
                  </a:ext>
                </a:extLst>
              </a:tr>
              <a:tr h="1103936">
                <a:tc>
                  <a:txBody>
                    <a:bodyPr/>
                    <a:lstStyle/>
                    <a:p>
                      <a:pPr algn="l" rtl="0" fontAlgn="ctr">
                        <a:spcBef>
                          <a:spcPts val="0"/>
                        </a:spcBef>
                        <a:spcAft>
                          <a:spcPts val="0"/>
                        </a:spcAft>
                      </a:pPr>
                      <a:r>
                        <a:rPr lang="en-US" sz="1800" b="0" i="0" u="none" strike="noStrike" dirty="0">
                          <a:solidFill>
                            <a:srgbClr val="000000"/>
                          </a:solidFill>
                          <a:effectLst/>
                          <a:latin typeface="Times New Roman" panose="02020603050405020304" pitchFamily="18" charset="0"/>
                        </a:rPr>
                        <a:t>Find element by XPath will only find one web element</a:t>
                      </a:r>
                      <a:endParaRPr lang="en-US" sz="1800" b="0" i="0" u="none" strike="noStrike" dirty="0">
                        <a:effectLst/>
                        <a:latin typeface="Arial" panose="020B0604020202020204" pitchFamily="34" charset="0"/>
                      </a:endParaRPr>
                    </a:p>
                  </a:txBody>
                  <a:tcPr marL="6515" marR="6515" marT="651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spcBef>
                          <a:spcPts val="0"/>
                        </a:spcBef>
                        <a:spcAft>
                          <a:spcPts val="0"/>
                        </a:spcAft>
                      </a:pPr>
                      <a:r>
                        <a:rPr lang="en-US" sz="1800" b="0" i="0" u="none" strike="noStrike" dirty="0">
                          <a:solidFill>
                            <a:srgbClr val="000000"/>
                          </a:solidFill>
                          <a:effectLst/>
                          <a:latin typeface="Times New Roman" panose="02020603050405020304" pitchFamily="18" charset="0"/>
                        </a:rPr>
                        <a:t>It will find a collection of elements whose match the locator strategy.</a:t>
                      </a:r>
                      <a:endParaRPr lang="en-US" sz="1800" b="0" i="0" u="none" strike="noStrike" dirty="0">
                        <a:effectLst/>
                        <a:latin typeface="Arial" panose="020B0604020202020204" pitchFamily="34" charset="0"/>
                      </a:endParaRPr>
                    </a:p>
                  </a:txBody>
                  <a:tcPr marL="6515" marR="6515" marT="651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7184710"/>
                  </a:ext>
                </a:extLst>
              </a:tr>
              <a:tr h="1103936">
                <a:tc>
                  <a:txBody>
                    <a:bodyPr/>
                    <a:lstStyle/>
                    <a:p>
                      <a:pPr algn="l" rtl="0" fontAlgn="ctr">
                        <a:spcBef>
                          <a:spcPts val="0"/>
                        </a:spcBef>
                        <a:spcAft>
                          <a:spcPts val="0"/>
                        </a:spcAft>
                      </a:pPr>
                      <a:r>
                        <a:rPr lang="en-US" sz="1800" b="0" i="0" u="none" strike="noStrike" dirty="0">
                          <a:solidFill>
                            <a:srgbClr val="000000"/>
                          </a:solidFill>
                          <a:effectLst/>
                          <a:latin typeface="Times New Roman" panose="02020603050405020304" pitchFamily="18" charset="0"/>
                        </a:rPr>
                        <a:t>Not Applicable</a:t>
                      </a:r>
                      <a:endParaRPr lang="en-US" sz="1800" b="0" i="0" u="none" strike="noStrike" dirty="0">
                        <a:effectLst/>
                        <a:latin typeface="Arial" panose="020B0604020202020204" pitchFamily="34" charset="0"/>
                      </a:endParaRPr>
                    </a:p>
                  </a:txBody>
                  <a:tcPr marL="6515" marR="6515" marT="651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tc>
                  <a:txBody>
                    <a:bodyPr/>
                    <a:lstStyle/>
                    <a:p>
                      <a:pPr algn="l" rtl="0" fontAlgn="ctr">
                        <a:spcBef>
                          <a:spcPts val="0"/>
                        </a:spcBef>
                        <a:spcAft>
                          <a:spcPts val="0"/>
                        </a:spcAft>
                      </a:pPr>
                      <a:r>
                        <a:rPr lang="en-US" sz="1800" b="0" i="0" u="none" strike="noStrike" dirty="0">
                          <a:solidFill>
                            <a:srgbClr val="000000"/>
                          </a:solidFill>
                          <a:effectLst/>
                          <a:latin typeface="Times New Roman" panose="02020603050405020304" pitchFamily="18" charset="0"/>
                        </a:rPr>
                        <a:t>Each Web element is indexed with a number starting from 0 just like an array</a:t>
                      </a:r>
                      <a:endParaRPr lang="en-US" sz="1800" b="0" i="0" u="none" strike="noStrike" dirty="0">
                        <a:effectLst/>
                        <a:latin typeface="Arial" panose="020B0604020202020204" pitchFamily="34" charset="0"/>
                      </a:endParaRPr>
                    </a:p>
                  </a:txBody>
                  <a:tcPr marL="6515" marR="6515" marT="651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F9F9"/>
                    </a:solidFill>
                  </a:tcPr>
                </a:tc>
                <a:extLst>
                  <a:ext uri="{0D108BD9-81ED-4DB2-BD59-A6C34878D82A}">
                    <a16:rowId xmlns:a16="http://schemas.microsoft.com/office/drawing/2014/main" val="3230987350"/>
                  </a:ext>
                </a:extLst>
              </a:tr>
            </a:tbl>
          </a:graphicData>
        </a:graphic>
      </p:graphicFrame>
    </p:spTree>
    <p:extLst>
      <p:ext uri="{BB962C8B-B14F-4D97-AF65-F5344CB8AC3E}">
        <p14:creationId xmlns:p14="http://schemas.microsoft.com/office/powerpoint/2010/main" val="2660173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A31A13-485E-4800-8515-9711EFABDE26}"/>
              </a:ext>
            </a:extLst>
          </p:cNvPr>
          <p:cNvSpPr>
            <a:spLocks noGrp="1"/>
          </p:cNvSpPr>
          <p:nvPr>
            <p:ph idx="1"/>
          </p:nvPr>
        </p:nvSpPr>
        <p:spPr>
          <a:xfrm>
            <a:off x="838200" y="326570"/>
            <a:ext cx="10515600" cy="6165669"/>
          </a:xfrm>
        </p:spPr>
        <p:txBody>
          <a:bodyPr>
            <a:normAutofit lnSpcReduction="10000"/>
          </a:bodyPr>
          <a:lstStyle/>
          <a:p>
            <a:pPr marL="0" indent="0" algn="ctr">
              <a:buNone/>
            </a:pPr>
            <a:r>
              <a:rPr lang="en-US" b="1" dirty="0">
                <a:latin typeface="Times New Roman" panose="02020603050405020304" pitchFamily="18" charset="0"/>
                <a:cs typeface="Times New Roman" panose="02020603050405020304" pitchFamily="18" charset="0"/>
              </a:rPr>
              <a:t>Find locators in selenium</a:t>
            </a:r>
          </a:p>
          <a:p>
            <a:pPr marL="0" indent="0" algn="ctr">
              <a:buNone/>
            </a:pPr>
            <a:endParaRPr lang="en-US"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Id</a:t>
            </a:r>
            <a:r>
              <a:rPr lang="en-US" sz="2400" dirty="0">
                <a:latin typeface="Times New Roman" panose="02020603050405020304" pitchFamily="18" charset="0"/>
                <a:cs typeface="Times New Roman" panose="02020603050405020304" pitchFamily="18" charset="0"/>
              </a:rPr>
              <a:t> – we can also identify elements by using the ‘id’ attribute.</a:t>
            </a:r>
          </a:p>
          <a:p>
            <a:r>
              <a:rPr lang="en-US" sz="2400" b="1" dirty="0">
                <a:latin typeface="Times New Roman" panose="02020603050405020304" pitchFamily="18" charset="0"/>
                <a:cs typeface="Times New Roman" panose="02020603050405020304" pitchFamily="18" charset="0"/>
              </a:rPr>
              <a:t>ClassName </a:t>
            </a:r>
            <a:r>
              <a:rPr lang="en-US" sz="2400" dirty="0">
                <a:latin typeface="Times New Roman" panose="02020603050405020304" pitchFamily="18" charset="0"/>
                <a:cs typeface="Times New Roman" panose="02020603050405020304" pitchFamily="18" charset="0"/>
              </a:rPr>
              <a:t>– A ClassName operator uses a class attribute to identify an object.</a:t>
            </a:r>
          </a:p>
          <a:p>
            <a:r>
              <a:rPr lang="en-US" sz="2400" b="1" dirty="0">
                <a:latin typeface="Times New Roman" panose="02020603050405020304" pitchFamily="18" charset="0"/>
                <a:cs typeface="Times New Roman" panose="02020603050405020304" pitchFamily="18" charset="0"/>
              </a:rPr>
              <a:t>name</a:t>
            </a:r>
            <a:r>
              <a:rPr lang="en-US" sz="2400" dirty="0">
                <a:latin typeface="Times New Roman" panose="02020603050405020304" pitchFamily="18" charset="0"/>
                <a:cs typeface="Times New Roman" panose="02020603050405020304" pitchFamily="18" charset="0"/>
              </a:rPr>
              <a:t> – Name attribute can also identify an element</a:t>
            </a:r>
          </a:p>
          <a:p>
            <a:r>
              <a:rPr lang="en-US" sz="2400" b="1" dirty="0">
                <a:latin typeface="Times New Roman" panose="02020603050405020304" pitchFamily="18" charset="0"/>
                <a:cs typeface="Times New Roman" panose="02020603050405020304" pitchFamily="18" charset="0"/>
              </a:rPr>
              <a:t>linkText</a:t>
            </a:r>
            <a:r>
              <a:rPr lang="en-US" sz="2400" dirty="0">
                <a:latin typeface="Times New Roman" panose="02020603050405020304" pitchFamily="18" charset="0"/>
                <a:cs typeface="Times New Roman" panose="02020603050405020304" pitchFamily="18" charset="0"/>
              </a:rPr>
              <a:t> – partial link text can also recognize the element by using part of the hyperlink text</a:t>
            </a:r>
          </a:p>
          <a:p>
            <a:r>
              <a:rPr lang="en-US" sz="2400" b="1" dirty="0">
                <a:latin typeface="Times New Roman" panose="02020603050405020304" pitchFamily="18" charset="0"/>
                <a:cs typeface="Times New Roman" panose="02020603050405020304" pitchFamily="18" charset="0"/>
              </a:rPr>
              <a:t>partialLinkText</a:t>
            </a:r>
            <a:r>
              <a:rPr lang="en-US" sz="2400" dirty="0">
                <a:latin typeface="Times New Roman" panose="02020603050405020304" pitchFamily="18" charset="0"/>
                <a:cs typeface="Times New Roman" panose="02020603050405020304" pitchFamily="18" charset="0"/>
              </a:rPr>
              <a:t> – partial link text can also recognize the element by using part of the hyperlink text</a:t>
            </a:r>
          </a:p>
          <a:p>
            <a:r>
              <a:rPr lang="en-US" sz="2400" b="1" dirty="0">
                <a:latin typeface="Times New Roman" panose="02020603050405020304" pitchFamily="18" charset="0"/>
                <a:cs typeface="Times New Roman" panose="02020603050405020304" pitchFamily="18" charset="0"/>
              </a:rPr>
              <a:t>tagName</a:t>
            </a:r>
            <a:r>
              <a:rPr lang="en-US" sz="2400" dirty="0">
                <a:latin typeface="Times New Roman" panose="02020603050405020304" pitchFamily="18" charset="0"/>
                <a:cs typeface="Times New Roman" panose="02020603050405020304" pitchFamily="18" charset="0"/>
              </a:rPr>
              <a:t> – This locator type uses tag names to identify elements in a web page. The tag name is the HTML tag, such as ***input, div, anchor tag, button.</a:t>
            </a:r>
          </a:p>
          <a:p>
            <a:r>
              <a:rPr lang="en-US" sz="2400" b="1" dirty="0">
                <a:latin typeface="Times New Roman" panose="02020603050405020304" pitchFamily="18" charset="0"/>
                <a:cs typeface="Times New Roman" panose="02020603050405020304" pitchFamily="18" charset="0"/>
              </a:rPr>
              <a:t>cssSelector</a:t>
            </a:r>
            <a:r>
              <a:rPr lang="en-US" sz="2400" dirty="0">
                <a:latin typeface="Times New Roman" panose="02020603050405020304" pitchFamily="18" charset="0"/>
                <a:cs typeface="Times New Roman" panose="02020603050405020304" pitchFamily="18" charset="0"/>
              </a:rPr>
              <a:t> – CSS is used to create style rules for webpages and can be used to identify any web element.</a:t>
            </a:r>
          </a:p>
          <a:p>
            <a:r>
              <a:rPr lang="en-US" sz="2400" b="1" dirty="0">
                <a:latin typeface="Times New Roman" panose="02020603050405020304" pitchFamily="18" charset="0"/>
                <a:cs typeface="Times New Roman" panose="02020603050405020304" pitchFamily="18" charset="0"/>
              </a:rPr>
              <a:t>xpath</a:t>
            </a:r>
            <a:r>
              <a:rPr lang="en-US" sz="2400" dirty="0">
                <a:latin typeface="Times New Roman" panose="02020603050405020304" pitchFamily="18" charset="0"/>
                <a:cs typeface="Times New Roman" panose="02020603050405020304" pitchFamily="18" charset="0"/>
              </a:rPr>
              <a:t> – Xpath is the language used to query the XML document. The same can uniquely identify the web element on any page.</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3131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31B20D-AD97-4FFF-B6B5-3F25E92462FA}"/>
              </a:ext>
            </a:extLst>
          </p:cNvPr>
          <p:cNvSpPr>
            <a:spLocks noGrp="1"/>
          </p:cNvSpPr>
          <p:nvPr>
            <p:ph idx="1"/>
          </p:nvPr>
        </p:nvSpPr>
        <p:spPr>
          <a:xfrm>
            <a:off x="838200" y="375920"/>
            <a:ext cx="10515600" cy="5801043"/>
          </a:xfrm>
        </p:spPr>
        <p:txBody>
          <a:bodyPr>
            <a:normAutofit lnSpcReduction="10000"/>
          </a:bodyPr>
          <a:lstStyle/>
          <a:p>
            <a:pPr marL="0" indent="0" algn="ctr">
              <a:buNone/>
            </a:pPr>
            <a:r>
              <a:rPr lang="en-US" b="1" dirty="0">
                <a:latin typeface="Times New Roman" panose="02020603050405020304" pitchFamily="18" charset="0"/>
                <a:cs typeface="Times New Roman" panose="02020603050405020304" pitchFamily="18" charset="0"/>
              </a:rPr>
              <a:t>CssSelector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CSS Selector syntax is quite like the XPath syntax. </a:t>
            </a:r>
          </a:p>
          <a:p>
            <a:r>
              <a:rPr lang="en-US" sz="2400" dirty="0">
                <a:latin typeface="Times New Roman" panose="02020603050405020304" pitchFamily="18" charset="0"/>
                <a:cs typeface="Times New Roman" panose="02020603050405020304" pitchFamily="18" charset="0"/>
              </a:rPr>
              <a:t>It can be represented syntactically as</a:t>
            </a:r>
          </a:p>
          <a:p>
            <a:pPr marL="0" indent="0">
              <a:buNone/>
            </a:pPr>
            <a:r>
              <a:rPr lang="en-US" sz="2400" dirty="0">
                <a:latin typeface="Times New Roman" panose="02020603050405020304" pitchFamily="18" charset="0"/>
                <a:cs typeface="Times New Roman" panose="02020603050405020304" pitchFamily="18" charset="0"/>
              </a:rPr>
              <a:t>	node[attribute_name = ‘attribute_value’]</a:t>
            </a:r>
          </a:p>
          <a:p>
            <a:r>
              <a:rPr lang="en-US" sz="2400" dirty="0">
                <a:latin typeface="Times New Roman" panose="02020603050405020304" pitchFamily="18" charset="0"/>
                <a:cs typeface="Times New Roman" panose="02020603050405020304" pitchFamily="18" charset="0"/>
              </a:rPr>
              <a:t>node is the tag name of the HTML element, which needs to locate.</a:t>
            </a:r>
          </a:p>
          <a:p>
            <a:r>
              <a:rPr lang="en-US" sz="2400" dirty="0">
                <a:latin typeface="Times New Roman" panose="02020603050405020304" pitchFamily="18" charset="0"/>
                <a:cs typeface="Times New Roman" panose="02020603050405020304" pitchFamily="18" charset="0"/>
              </a:rPr>
              <a:t>attribute_name is the name of the attribute which can locate the element.</a:t>
            </a:r>
          </a:p>
          <a:p>
            <a:r>
              <a:rPr lang="en-US" sz="2400" dirty="0">
                <a:latin typeface="Times New Roman" panose="02020603050405020304" pitchFamily="18" charset="0"/>
                <a:cs typeface="Times New Roman" panose="02020603050405020304" pitchFamily="18" charset="0"/>
              </a:rPr>
              <a:t>attribute_value is the value of the attribute, which can locate the element.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By the Id</a:t>
            </a:r>
          </a:p>
          <a:p>
            <a:pPr marL="0" indent="0">
              <a:buNone/>
            </a:pPr>
            <a:r>
              <a:rPr lang="en-US" sz="2400" dirty="0">
                <a:latin typeface="Times New Roman" panose="02020603050405020304" pitchFamily="18" charset="0"/>
                <a:cs typeface="Times New Roman" panose="02020603050405020304" pitchFamily="18" charset="0"/>
              </a:rPr>
              <a:t>	input[id='</a:t>
            </a:r>
            <a:r>
              <a:rPr lang="en-US" sz="2400" dirty="0" err="1">
                <a:latin typeface="Times New Roman" panose="02020603050405020304" pitchFamily="18" charset="0"/>
                <a:cs typeface="Times New Roman" panose="02020603050405020304" pitchFamily="18" charset="0"/>
              </a:rPr>
              <a:t>firstName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Use another different syntax using #. The ‘# ’ sign symbolizes the ‘ID ’ in CSS Selector. </a:t>
            </a:r>
          </a:p>
          <a:p>
            <a:pPr marL="0" indent="0">
              <a:buNone/>
            </a:pPr>
            <a:r>
              <a:rPr lang="en-US" sz="2400" dirty="0">
                <a:latin typeface="Times New Roman" panose="02020603050405020304" pitchFamily="18" charset="0"/>
                <a:cs typeface="Times New Roman" panose="02020603050405020304" pitchFamily="18" charset="0"/>
              </a:rPr>
              <a:t>	input#firstName</a:t>
            </a:r>
          </a:p>
        </p:txBody>
      </p:sp>
    </p:spTree>
    <p:extLst>
      <p:ext uri="{BB962C8B-B14F-4D97-AF65-F5344CB8AC3E}">
        <p14:creationId xmlns:p14="http://schemas.microsoft.com/office/powerpoint/2010/main" val="3786927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915ED-40DA-CFB4-78F7-8ADE6E01D121}"/>
              </a:ext>
            </a:extLst>
          </p:cNvPr>
          <p:cNvSpPr>
            <a:spLocks noGrp="1"/>
          </p:cNvSpPr>
          <p:nvPr>
            <p:ph idx="1"/>
          </p:nvPr>
        </p:nvSpPr>
        <p:spPr>
          <a:xfrm>
            <a:off x="838200" y="1666240"/>
            <a:ext cx="10515600" cy="4510723"/>
          </a:xfrm>
        </p:spPr>
        <p:txBody>
          <a:bodyPr/>
          <a:lstStyle/>
          <a:p>
            <a:r>
              <a:rPr lang="en-US" sz="2400" b="1" dirty="0">
                <a:latin typeface="Times New Roman" panose="02020603050405020304" pitchFamily="18" charset="0"/>
                <a:cs typeface="Times New Roman" panose="02020603050405020304" pitchFamily="18" charset="0"/>
              </a:rPr>
              <a:t>By the Attribute</a:t>
            </a:r>
          </a:p>
          <a:p>
            <a:pPr marL="0" indent="0">
              <a:buNone/>
            </a:pP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textarea[class='form-control’]</a:t>
            </a:r>
          </a:p>
          <a:p>
            <a:r>
              <a:rPr lang="en-US" sz="2400" u="sng" dirty="0">
                <a:latin typeface="Times New Roman" panose="02020603050405020304" pitchFamily="18" charset="0"/>
                <a:cs typeface="Times New Roman" panose="02020603050405020304" pitchFamily="18" charset="0"/>
              </a:rPr>
              <a:t>Another way of writing the </a:t>
            </a:r>
            <a:r>
              <a:rPr lang="en-US" sz="2400" dirty="0">
                <a:latin typeface="Times New Roman" panose="02020603050405020304" pitchFamily="18" charset="0"/>
                <a:cs typeface="Times New Roman" panose="02020603050405020304" pitchFamily="18" charset="0"/>
              </a:rPr>
              <a:t>CSS expression for a class attribute is by using the dot (.) symbol to represent the class. </a:t>
            </a:r>
          </a:p>
          <a:p>
            <a:r>
              <a:rPr lang="en-US" sz="2400" dirty="0">
                <a:latin typeface="Times New Roman" panose="02020603050405020304" pitchFamily="18" charset="0"/>
                <a:cs typeface="Times New Roman" panose="02020603050405020304" pitchFamily="18" charset="0"/>
              </a:rPr>
              <a:t>It will help in simplifying the CSS Selector, as shown below:</a:t>
            </a:r>
          </a:p>
          <a:p>
            <a:pPr marL="0" indent="0">
              <a:buNone/>
            </a:pPr>
            <a:r>
              <a:rPr lang="en-US" sz="2400" dirty="0">
                <a:latin typeface="Times New Roman" panose="02020603050405020304" pitchFamily="18" charset="0"/>
                <a:cs typeface="Times New Roman" panose="02020603050405020304" pitchFamily="18" charset="0"/>
              </a:rPr>
              <a:t>	Textarea.form-control</a:t>
            </a:r>
          </a:p>
          <a:p>
            <a:endParaRPr lang="en-US" dirty="0"/>
          </a:p>
        </p:txBody>
      </p:sp>
    </p:spTree>
    <p:extLst>
      <p:ext uri="{BB962C8B-B14F-4D97-AF65-F5344CB8AC3E}">
        <p14:creationId xmlns:p14="http://schemas.microsoft.com/office/powerpoint/2010/main" val="2236532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B58660-03BE-49F5-A78B-4AF96E91C8B2}"/>
              </a:ext>
            </a:extLst>
          </p:cNvPr>
          <p:cNvSpPr>
            <a:spLocks noGrp="1"/>
          </p:cNvSpPr>
          <p:nvPr>
            <p:ph idx="1"/>
          </p:nvPr>
        </p:nvSpPr>
        <p:spPr>
          <a:xfrm>
            <a:off x="767080" y="520700"/>
            <a:ext cx="10515600" cy="5816600"/>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Xpath</a:t>
            </a:r>
          </a:p>
          <a:p>
            <a:r>
              <a:rPr lang="en-US" sz="2400" dirty="0">
                <a:latin typeface="Times New Roman" panose="02020603050405020304" pitchFamily="18" charset="0"/>
                <a:cs typeface="Times New Roman" panose="02020603050405020304" pitchFamily="18" charset="0"/>
              </a:rPr>
              <a:t>XPath stands for XML Path Language</a:t>
            </a:r>
          </a:p>
          <a:p>
            <a:r>
              <a:rPr lang="en-US" sz="2400" dirty="0">
                <a:latin typeface="Times New Roman" panose="02020603050405020304" pitchFamily="18" charset="0"/>
                <a:cs typeface="Times New Roman" panose="02020603050405020304" pitchFamily="18" charset="0"/>
              </a:rPr>
              <a:t>XPath is a Selenium technique that is used to navigate through the HTML structure of a webpage. </a:t>
            </a:r>
          </a:p>
          <a:p>
            <a:r>
              <a:rPr lang="en-US" sz="2400" dirty="0">
                <a:latin typeface="Times New Roman" panose="02020603050405020304" pitchFamily="18" charset="0"/>
                <a:cs typeface="Times New Roman" panose="02020603050405020304" pitchFamily="18" charset="0"/>
              </a:rPr>
              <a:t>It is a syntax or language that makes finding elements on a webpage possible using XML path expression.</a:t>
            </a:r>
          </a:p>
          <a:p>
            <a:r>
              <a:rPr lang="en-US" sz="2400" dirty="0">
                <a:latin typeface="Times New Roman" panose="02020603050405020304" pitchFamily="18" charset="0"/>
                <a:cs typeface="Times New Roman" panose="02020603050405020304" pitchFamily="18" charset="0"/>
              </a:rPr>
              <a:t>In Selenium automation, there may be times when elements cannot be found with general locators like ID, name, class, etc. And this is when XPath is used to locate those elements on the webpage. </a:t>
            </a:r>
          </a:p>
          <a:p>
            <a:r>
              <a:rPr lang="en-US" sz="2400" dirty="0">
                <a:latin typeface="Times New Roman" panose="02020603050405020304" pitchFamily="18" charset="0"/>
                <a:cs typeface="Times New Roman" panose="02020603050405020304" pitchFamily="18" charset="0"/>
              </a:rPr>
              <a:t>XPath in Selenium may be used on both XML and HTML documents.</a:t>
            </a:r>
          </a:p>
          <a:p>
            <a:pPr marL="0" indent="0" algn="ctr">
              <a:buNone/>
            </a:pPr>
            <a:r>
              <a:rPr lang="en-US" b="1" dirty="0">
                <a:latin typeface="Times New Roman" panose="02020603050405020304" pitchFamily="18" charset="0"/>
                <a:cs typeface="Times New Roman" panose="02020603050405020304" pitchFamily="18" charset="0"/>
              </a:rPr>
              <a:t>Types of X-path</a:t>
            </a:r>
            <a:endParaRPr lang="en-US"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1) Absolute XPath</a:t>
            </a:r>
          </a:p>
          <a:p>
            <a:pPr marL="0" indent="0">
              <a:buNone/>
            </a:pPr>
            <a:r>
              <a:rPr lang="en-US" sz="2400" dirty="0">
                <a:latin typeface="Times New Roman" panose="02020603050405020304" pitchFamily="18" charset="0"/>
                <a:cs typeface="Times New Roman" panose="02020603050405020304" pitchFamily="18" charset="0"/>
              </a:rPr>
              <a:t>2) Relative XPath</a:t>
            </a:r>
          </a:p>
          <a:p>
            <a:pPr marL="0" indent="0">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041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877EC6-4A97-0781-8730-3A7E91FA2FD2}"/>
              </a:ext>
            </a:extLst>
          </p:cNvPr>
          <p:cNvSpPr>
            <a:spLocks noGrp="1"/>
          </p:cNvSpPr>
          <p:nvPr>
            <p:ph idx="1"/>
          </p:nvPr>
        </p:nvSpPr>
        <p:spPr>
          <a:xfrm>
            <a:off x="838200" y="833120"/>
            <a:ext cx="10515600" cy="5343843"/>
          </a:xfrm>
        </p:spPr>
        <p:txBody>
          <a:bodyPr/>
          <a:lstStyle/>
          <a:p>
            <a:pPr marL="0" indent="0" algn="ctr">
              <a:buNone/>
            </a:pPr>
            <a:r>
              <a:rPr lang="en-US" b="1" dirty="0">
                <a:latin typeface="Times New Roman" panose="02020603050405020304" pitchFamily="18" charset="0"/>
                <a:cs typeface="Times New Roman" panose="02020603050405020304" pitchFamily="18" charset="0"/>
              </a:rPr>
              <a:t>Absolute XPath</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is the direct way to find the element</a:t>
            </a:r>
          </a:p>
          <a:p>
            <a:r>
              <a:rPr lang="en-US" sz="2400" dirty="0">
                <a:latin typeface="Times New Roman" panose="02020603050405020304" pitchFamily="18" charset="0"/>
                <a:cs typeface="Times New Roman" panose="02020603050405020304" pitchFamily="18" charset="0"/>
              </a:rPr>
              <a:t>But the disadvantage of the absolute XPath is that if there are any changes made in the path of the element then that XPath gets failed. </a:t>
            </a:r>
          </a:p>
          <a:p>
            <a:r>
              <a:rPr lang="en-US" sz="2400" dirty="0">
                <a:latin typeface="Times New Roman" panose="02020603050405020304" pitchFamily="18" charset="0"/>
                <a:cs typeface="Times New Roman" panose="02020603050405020304" pitchFamily="18" charset="0"/>
              </a:rPr>
              <a:t>The key characteristic of XPath is that it begins with the single forward slash(/) which means you can select the element from the root node.</a:t>
            </a:r>
          </a:p>
          <a:p>
            <a:pPr marL="0" indent="0">
              <a:buNone/>
            </a:pPr>
            <a:endParaRPr lang="en-US" sz="2800"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Absolute Xpath Example</a:t>
            </a:r>
            <a:endParaRPr lang="en-US" sz="28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/html/body/div[2]/div[1]/div/h4[1]/b/html[1]/body[1]/div[2]/div[1]/div[1]/h4[1]/b[1]</a:t>
            </a:r>
          </a:p>
          <a:p>
            <a:endParaRPr lang="en-US" dirty="0"/>
          </a:p>
        </p:txBody>
      </p:sp>
    </p:spTree>
    <p:extLst>
      <p:ext uri="{BB962C8B-B14F-4D97-AF65-F5344CB8AC3E}">
        <p14:creationId xmlns:p14="http://schemas.microsoft.com/office/powerpoint/2010/main" val="3317314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890C7F-A8A9-43DD-B831-6F965DE403A1}"/>
              </a:ext>
            </a:extLst>
          </p:cNvPr>
          <p:cNvSpPr>
            <a:spLocks noGrp="1"/>
          </p:cNvSpPr>
          <p:nvPr>
            <p:ph idx="1"/>
          </p:nvPr>
        </p:nvSpPr>
        <p:spPr>
          <a:xfrm>
            <a:off x="674913" y="1026159"/>
            <a:ext cx="11016343" cy="5090161"/>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Relative Xpath</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Relative Xpath starts from the middle of HTML DOM structure. </a:t>
            </a:r>
          </a:p>
          <a:p>
            <a:r>
              <a:rPr lang="en-US" sz="2400" dirty="0">
                <a:latin typeface="Times New Roman" panose="02020603050405020304" pitchFamily="18" charset="0"/>
                <a:cs typeface="Times New Roman" panose="02020603050405020304" pitchFamily="18" charset="0"/>
              </a:rPr>
              <a:t>It starts with double forward slash (//). </a:t>
            </a:r>
          </a:p>
          <a:p>
            <a:r>
              <a:rPr lang="en-US" sz="2400" dirty="0">
                <a:latin typeface="Times New Roman" panose="02020603050405020304" pitchFamily="18" charset="0"/>
                <a:cs typeface="Times New Roman" panose="02020603050405020304" pitchFamily="18" charset="0"/>
              </a:rPr>
              <a:t>It can search elements anywhere on the webpage, means no need to write a long xpath and you can start from the middle of HTML DOM structure. </a:t>
            </a:r>
          </a:p>
          <a:p>
            <a:r>
              <a:rPr lang="en-US" sz="2400" dirty="0">
                <a:latin typeface="Times New Roman" panose="02020603050405020304" pitchFamily="18" charset="0"/>
                <a:cs typeface="Times New Roman" panose="02020603050405020304" pitchFamily="18" charset="0"/>
              </a:rPr>
              <a:t>Relative Xpath is always preferred as it is not a complete path from the root element.</a:t>
            </a:r>
          </a:p>
          <a:p>
            <a:endParaRPr lang="en-US" sz="2400" dirty="0">
              <a:latin typeface="Times New Roman" panose="02020603050405020304" pitchFamily="18" charset="0"/>
              <a:cs typeface="Times New Roman" panose="02020603050405020304" pitchFamily="18" charset="0"/>
            </a:endParaRPr>
          </a:p>
          <a:p>
            <a:pPr marL="0" indent="0" algn="ctr">
              <a:buNone/>
            </a:pPr>
            <a:r>
              <a:rPr lang="en-US" sz="2400" b="1" dirty="0">
                <a:latin typeface="Times New Roman" panose="02020603050405020304" pitchFamily="18" charset="0"/>
                <a:cs typeface="Times New Roman" panose="02020603050405020304" pitchFamily="18" charset="0"/>
              </a:rPr>
              <a:t>Relative Xpath Example</a:t>
            </a:r>
          </a:p>
          <a:p>
            <a:r>
              <a:rPr lang="en-US" sz="2400" dirty="0">
                <a:latin typeface="Times New Roman" panose="02020603050405020304" pitchFamily="18" charset="0"/>
                <a:cs typeface="Times New Roman" panose="02020603050405020304" pitchFamily="18" charset="0"/>
              </a:rPr>
              <a:t>//[@id=‘block-perfecto-main-menu’]</a:t>
            </a:r>
          </a:p>
        </p:txBody>
      </p:sp>
    </p:spTree>
    <p:extLst>
      <p:ext uri="{BB962C8B-B14F-4D97-AF65-F5344CB8AC3E}">
        <p14:creationId xmlns:p14="http://schemas.microsoft.com/office/powerpoint/2010/main" val="2262694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18E1E8-C719-00D6-1151-A3B5301F82BA}"/>
              </a:ext>
            </a:extLst>
          </p:cNvPr>
          <p:cNvSpPr>
            <a:spLocks noGrp="1"/>
          </p:cNvSpPr>
          <p:nvPr>
            <p:ph idx="1"/>
          </p:nvPr>
        </p:nvSpPr>
        <p:spPr>
          <a:xfrm>
            <a:off x="838200" y="955040"/>
            <a:ext cx="10515600" cy="5221923"/>
          </a:xfrm>
        </p:spPr>
        <p:txBody>
          <a:bodyPr>
            <a:normAutofit/>
          </a:bodyPr>
          <a:lstStyle/>
          <a:p>
            <a:pPr marL="0" indent="0" algn="ctr">
              <a:buNone/>
            </a:pPr>
            <a:r>
              <a:rPr lang="en-US" sz="2400" b="1" dirty="0">
                <a:latin typeface="Times New Roman" panose="02020603050405020304" pitchFamily="18" charset="0"/>
                <a:cs typeface="Times New Roman" panose="02020603050405020304" pitchFamily="18" charset="0"/>
              </a:rPr>
              <a:t>1) Basic XPath</a:t>
            </a:r>
          </a:p>
          <a:p>
            <a:r>
              <a:rPr lang="en-US" sz="2400" dirty="0">
                <a:latin typeface="Times New Roman" panose="02020603050405020304" pitchFamily="18" charset="0"/>
                <a:cs typeface="Times New Roman" panose="02020603050405020304" pitchFamily="18" charset="0"/>
              </a:rPr>
              <a:t>XPath expression select nodes or list of nodes based on attributes like ID , Name, Classname.</a:t>
            </a:r>
          </a:p>
          <a:p>
            <a:r>
              <a:rPr lang="en-US" sz="2400" dirty="0">
                <a:latin typeface="Times New Roman" panose="02020603050405020304" pitchFamily="18" charset="0"/>
                <a:cs typeface="Times New Roman" panose="02020603050405020304" pitchFamily="18" charset="0"/>
              </a:rPr>
              <a:t>Xpath=//input[@name='uid’]</a:t>
            </a:r>
          </a:p>
          <a:p>
            <a:endParaRPr lang="en-US" sz="2400" dirty="0">
              <a:latin typeface="Times New Roman" panose="02020603050405020304" pitchFamily="18" charset="0"/>
              <a:cs typeface="Times New Roman" panose="02020603050405020304" pitchFamily="18" charset="0"/>
            </a:endParaRPr>
          </a:p>
          <a:p>
            <a:pPr marL="0" indent="0" algn="ctr">
              <a:buNone/>
            </a:pPr>
            <a:r>
              <a:rPr lang="en-US" sz="2400" b="1" dirty="0">
                <a:latin typeface="Times New Roman" panose="02020603050405020304" pitchFamily="18" charset="0"/>
                <a:cs typeface="Times New Roman" panose="02020603050405020304" pitchFamily="18" charset="0"/>
              </a:rPr>
              <a:t>2) XPath Text() Function</a:t>
            </a:r>
          </a:p>
          <a:p>
            <a:r>
              <a:rPr lang="en-US" sz="2400" dirty="0">
                <a:latin typeface="Times New Roman" panose="02020603050405020304" pitchFamily="18" charset="0"/>
                <a:cs typeface="Times New Roman" panose="02020603050405020304" pitchFamily="18" charset="0"/>
              </a:rPr>
              <a:t>The XPath text() function is a built-in function of selenium webdriver which is used to locate elements based on text of a web element. </a:t>
            </a:r>
          </a:p>
          <a:p>
            <a:r>
              <a:rPr lang="en-US" sz="2400" dirty="0">
                <a:latin typeface="Times New Roman" panose="02020603050405020304" pitchFamily="18" charset="0"/>
                <a:cs typeface="Times New Roman" panose="02020603050405020304" pitchFamily="18" charset="0"/>
              </a:rPr>
              <a:t>It helps to find the exact text elements and it locates the elements within the set of text nodes. The elements to be located should be in string form.</a:t>
            </a:r>
          </a:p>
          <a:p>
            <a:r>
              <a:rPr lang="en-US" sz="2400" dirty="0">
                <a:latin typeface="Times New Roman" panose="02020603050405020304" pitchFamily="18" charset="0"/>
                <a:cs typeface="Times New Roman" panose="02020603050405020304" pitchFamily="18" charset="0"/>
              </a:rPr>
              <a:t>Xpath=//td[text()='UserID’]</a:t>
            </a:r>
          </a:p>
          <a:p>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1170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13E74-E707-4F39-9445-9D21E68C1331}"/>
              </a:ext>
            </a:extLst>
          </p:cNvPr>
          <p:cNvSpPr>
            <a:spLocks noGrp="1"/>
          </p:cNvSpPr>
          <p:nvPr>
            <p:ph idx="1"/>
          </p:nvPr>
        </p:nvSpPr>
        <p:spPr>
          <a:xfrm>
            <a:off x="838200" y="934720"/>
            <a:ext cx="10515600" cy="5344160"/>
          </a:xfrm>
        </p:spPr>
        <p:txBody>
          <a:bodyPr>
            <a:normAutofit fontScale="92500" lnSpcReduction="10000"/>
          </a:bodyPr>
          <a:lstStyle/>
          <a:p>
            <a:pPr marL="0" indent="0" algn="ctr">
              <a:buNone/>
            </a:pPr>
            <a:r>
              <a:rPr lang="en-US" sz="2600" b="1" dirty="0">
                <a:latin typeface="Times New Roman" panose="02020603050405020304" pitchFamily="18" charset="0"/>
                <a:cs typeface="Times New Roman" panose="02020603050405020304" pitchFamily="18" charset="0"/>
              </a:rPr>
              <a:t>3) Using OR &amp; AND</a:t>
            </a:r>
          </a:p>
          <a:p>
            <a:r>
              <a:rPr lang="en-US" sz="2400" dirty="0">
                <a:latin typeface="Times New Roman" panose="02020603050405020304" pitchFamily="18" charset="0"/>
                <a:cs typeface="Times New Roman" panose="02020603050405020304" pitchFamily="18" charset="0"/>
              </a:rPr>
              <a:t>In OR expression, two conditions are used, whether 1st condition OR 2nd condition should be true. It is also applicable if any one condition is true or maybe both. Means any one condition should be true to find the element.</a:t>
            </a:r>
          </a:p>
          <a:p>
            <a:r>
              <a:rPr lang="en-US" sz="2400" dirty="0">
                <a:latin typeface="Times New Roman" panose="02020603050405020304" pitchFamily="18" charset="0"/>
                <a:cs typeface="Times New Roman" panose="02020603050405020304" pitchFamily="18" charset="0"/>
              </a:rPr>
              <a:t>it identifies the elements who's single or both conditions are true.</a:t>
            </a:r>
          </a:p>
          <a:p>
            <a:r>
              <a:rPr lang="en-US" sz="2400" dirty="0">
                <a:latin typeface="Times New Roman" panose="02020603050405020304" pitchFamily="18" charset="0"/>
                <a:cs typeface="Times New Roman" panose="02020603050405020304" pitchFamily="18" charset="0"/>
              </a:rPr>
              <a:t>Xpath=//input[@name='email' and @id='email’]</a:t>
            </a:r>
          </a:p>
          <a:p>
            <a:r>
              <a:rPr lang="en-US" sz="2400" dirty="0">
                <a:latin typeface="Times New Roman" panose="02020603050405020304" pitchFamily="18" charset="0"/>
                <a:cs typeface="Times New Roman" panose="02020603050405020304" pitchFamily="18" charset="0"/>
              </a:rPr>
              <a:t>Xpath=//input[@name='email' or @id='email’]</a:t>
            </a:r>
          </a:p>
          <a:p>
            <a:pPr marL="0" indent="0">
              <a:buNone/>
            </a:pPr>
            <a:endParaRPr lang="en-US" sz="2400" b="1" dirty="0">
              <a:latin typeface="Times New Roman" panose="02020603050405020304" pitchFamily="18" charset="0"/>
              <a:cs typeface="Times New Roman" panose="02020603050405020304" pitchFamily="18" charset="0"/>
            </a:endParaRPr>
          </a:p>
          <a:p>
            <a:pPr marL="0" indent="0" algn="ctr">
              <a:buNone/>
            </a:pPr>
            <a:r>
              <a:rPr lang="en-US" sz="2600" b="1" dirty="0">
                <a:latin typeface="Times New Roman" panose="02020603050405020304" pitchFamily="18" charset="0"/>
                <a:cs typeface="Times New Roman" panose="02020603050405020304" pitchFamily="18" charset="0"/>
              </a:rPr>
              <a:t>4) Xpath Starts-with</a:t>
            </a:r>
          </a:p>
          <a:p>
            <a:r>
              <a:rPr lang="en-US" sz="2400" dirty="0">
                <a:latin typeface="Times New Roman" panose="02020603050405020304" pitchFamily="18" charset="0"/>
                <a:cs typeface="Times New Roman" panose="02020603050405020304" pitchFamily="18" charset="0"/>
              </a:rPr>
              <a:t>XPath starts-with() is a function used for finding the web element whose attribute value gets changed on refresh or by other dynamic operations on the webpage. </a:t>
            </a:r>
          </a:p>
          <a:p>
            <a:r>
              <a:rPr lang="en-US" sz="2400" dirty="0">
                <a:latin typeface="Times New Roman" panose="02020603050405020304" pitchFamily="18" charset="0"/>
                <a:cs typeface="Times New Roman" panose="02020603050405020304" pitchFamily="18" charset="0"/>
              </a:rPr>
              <a:t>In this method, the starting text of the attribute is matched to find the element whose attribute value changes dynamically. You can also find elements whose attribute value is static (not changes).</a:t>
            </a:r>
          </a:p>
          <a:p>
            <a:r>
              <a:rPr lang="en-US" sz="2400" dirty="0">
                <a:latin typeface="Times New Roman" panose="02020603050405020304" pitchFamily="18" charset="0"/>
                <a:cs typeface="Times New Roman" panose="02020603050405020304" pitchFamily="18" charset="0"/>
              </a:rPr>
              <a:t>Xpath=//input[starts-with(@id,'email')]</a:t>
            </a:r>
          </a:p>
          <a:p>
            <a:pPr marL="0" indent="0">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5375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E8733-A985-435D-8EBE-BDF6049C98D5}"/>
              </a:ext>
            </a:extLst>
          </p:cNvPr>
          <p:cNvSpPr>
            <a:spLocks noGrp="1"/>
          </p:cNvSpPr>
          <p:nvPr>
            <p:ph idx="1"/>
          </p:nvPr>
        </p:nvSpPr>
        <p:spPr>
          <a:xfrm>
            <a:off x="701039" y="640080"/>
            <a:ext cx="10617201" cy="5547360"/>
          </a:xfrm>
        </p:spPr>
        <p:txBody>
          <a:bodyPr>
            <a:normAutofit fontScale="92500" lnSpcReduction="20000"/>
          </a:bodyPr>
          <a:lstStyle/>
          <a:p>
            <a:pPr marL="0" indent="0">
              <a:buNone/>
            </a:pPr>
            <a:endParaRPr lang="en-US" sz="2400" b="1" dirty="0">
              <a:latin typeface="Times New Roman" panose="02020603050405020304" pitchFamily="18" charset="0"/>
              <a:cs typeface="Times New Roman" panose="02020603050405020304" pitchFamily="18" charset="0"/>
            </a:endParaRPr>
          </a:p>
          <a:p>
            <a:pPr marL="0" indent="0" algn="ctr">
              <a:buNone/>
            </a:pPr>
            <a:r>
              <a:rPr lang="en-US" sz="2400" b="1" dirty="0">
                <a:latin typeface="Times New Roman" panose="02020603050405020304" pitchFamily="18" charset="0"/>
                <a:cs typeface="Times New Roman" panose="02020603050405020304" pitchFamily="18" charset="0"/>
              </a:rPr>
              <a:t>5) Contains()</a:t>
            </a:r>
          </a:p>
          <a:p>
            <a:r>
              <a:rPr lang="en-US" sz="2400" dirty="0">
                <a:latin typeface="Times New Roman" panose="02020603050405020304" pitchFamily="18" charset="0"/>
                <a:cs typeface="Times New Roman" panose="02020603050405020304" pitchFamily="18" charset="0"/>
              </a:rPr>
              <a:t>Contains() is a method used in XPath expression. </a:t>
            </a:r>
          </a:p>
          <a:p>
            <a:r>
              <a:rPr lang="en-US" sz="2400" dirty="0">
                <a:latin typeface="Times New Roman" panose="02020603050405020304" pitchFamily="18" charset="0"/>
                <a:cs typeface="Times New Roman" panose="02020603050405020304" pitchFamily="18" charset="0"/>
              </a:rPr>
              <a:t>It is used when the value of any attribute changes dynamically.</a:t>
            </a:r>
          </a:p>
          <a:p>
            <a:r>
              <a:rPr lang="en-US" sz="2400" dirty="0">
                <a:latin typeface="Times New Roman" panose="02020603050405020304" pitchFamily="18" charset="0"/>
                <a:cs typeface="Times New Roman" panose="02020603050405020304" pitchFamily="18" charset="0"/>
              </a:rPr>
              <a:t>The contain feature has an ability to find the element with partial text as shown in below XPath example.</a:t>
            </a:r>
          </a:p>
          <a:p>
            <a:pPr marL="0" indent="0">
              <a:buNone/>
            </a:pPr>
            <a:r>
              <a:rPr lang="en-US" sz="2400" dirty="0">
                <a:latin typeface="Times New Roman" panose="02020603050405020304" pitchFamily="18" charset="0"/>
                <a:cs typeface="Times New Roman" panose="02020603050405020304" pitchFamily="18" charset="0"/>
              </a:rPr>
              <a:t>//input[contains(@name ,'email’)] //a[contains(text(), 'Forgotten password?')]</a:t>
            </a:r>
          </a:p>
          <a:p>
            <a:pPr marL="0" indent="0" algn="ctr">
              <a:buNone/>
            </a:pPr>
            <a:endParaRPr lang="en-US" sz="2400" b="1" dirty="0">
              <a:latin typeface="Times New Roman" panose="02020603050405020304" pitchFamily="18" charset="0"/>
              <a:cs typeface="Times New Roman" panose="02020603050405020304" pitchFamily="18" charset="0"/>
            </a:endParaRPr>
          </a:p>
          <a:p>
            <a:pPr marL="0" indent="0" algn="ctr">
              <a:buNone/>
            </a:pPr>
            <a:endParaRPr lang="en-US" sz="2400" b="1" dirty="0">
              <a:latin typeface="Times New Roman" panose="02020603050405020304" pitchFamily="18" charset="0"/>
              <a:cs typeface="Times New Roman" panose="02020603050405020304" pitchFamily="18" charset="0"/>
            </a:endParaRPr>
          </a:p>
          <a:p>
            <a:pPr marL="0" indent="0" algn="ctr">
              <a:buNone/>
            </a:pPr>
            <a:r>
              <a:rPr lang="en-US" sz="2400" b="1" dirty="0">
                <a:latin typeface="Times New Roman" panose="02020603050405020304" pitchFamily="18" charset="0"/>
                <a:cs typeface="Times New Roman" panose="02020603050405020304" pitchFamily="18" charset="0"/>
              </a:rPr>
              <a:t>6) XPath axes methods</a:t>
            </a:r>
          </a:p>
          <a:p>
            <a:pPr marL="0" indent="0">
              <a:buNone/>
            </a:pPr>
            <a:r>
              <a:rPr lang="en-US" sz="2400" dirty="0">
                <a:latin typeface="Times New Roman" panose="02020603050405020304" pitchFamily="18" charset="0"/>
                <a:cs typeface="Times New Roman" panose="02020603050405020304" pitchFamily="18" charset="0"/>
              </a:rPr>
              <a:t>These XPath axes methods are used to find the complex or dynamic elements. Below we will see some of these methods.</a:t>
            </a:r>
            <a:endParaRPr lang="en-US" sz="2400" b="1" dirty="0">
              <a:latin typeface="Times New Roman" panose="02020603050405020304" pitchFamily="18" charset="0"/>
              <a:cs typeface="Times New Roman" panose="02020603050405020304" pitchFamily="18" charset="0"/>
            </a:endParaRPr>
          </a:p>
          <a:p>
            <a:pPr marL="457200" indent="-457200">
              <a:buAutoNum type="alphaLcParenR"/>
            </a:pPr>
            <a:r>
              <a:rPr lang="en-US" sz="2400" b="1" dirty="0">
                <a:latin typeface="Times New Roman" panose="02020603050405020304" pitchFamily="18" charset="0"/>
                <a:cs typeface="Times New Roman" panose="02020603050405020304" pitchFamily="18" charset="0"/>
              </a:rPr>
              <a:t>Following:</a:t>
            </a:r>
          </a:p>
          <a:p>
            <a:r>
              <a:rPr lang="en-US" sz="2400" dirty="0">
                <a:latin typeface="Times New Roman" panose="02020603050405020304" pitchFamily="18" charset="0"/>
                <a:cs typeface="Times New Roman" panose="02020603050405020304" pitchFamily="18" charset="0"/>
              </a:rPr>
              <a:t>Selects all elements in the document of the current node( ) [ UserID input box is the current node] </a:t>
            </a:r>
          </a:p>
          <a:p>
            <a:r>
              <a:rPr lang="en-US" sz="2400" dirty="0">
                <a:latin typeface="Times New Roman" panose="02020603050405020304" pitchFamily="18" charset="0"/>
                <a:cs typeface="Times New Roman" panose="02020603050405020304" pitchFamily="18" charset="0"/>
              </a:rPr>
              <a:t>Xpath=//*[@type='text']//following::input[1]</a:t>
            </a:r>
          </a:p>
        </p:txBody>
      </p:sp>
    </p:spTree>
    <p:extLst>
      <p:ext uri="{BB962C8B-B14F-4D97-AF65-F5344CB8AC3E}">
        <p14:creationId xmlns:p14="http://schemas.microsoft.com/office/powerpoint/2010/main" val="1017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19041-2F37-45EF-8DAA-52B9C4F4FBC2}"/>
              </a:ext>
            </a:extLst>
          </p:cNvPr>
          <p:cNvSpPr>
            <a:spLocks noGrp="1"/>
          </p:cNvSpPr>
          <p:nvPr>
            <p:ph idx="1"/>
          </p:nvPr>
        </p:nvSpPr>
        <p:spPr>
          <a:xfrm>
            <a:off x="838200" y="995680"/>
            <a:ext cx="10515600" cy="5181283"/>
          </a:xfrm>
        </p:spPr>
        <p:txBody>
          <a:bodyPr>
            <a:normAutofit/>
          </a:bodyPr>
          <a:lstStyle/>
          <a:p>
            <a:pPr marL="0" indent="0" algn="ctr">
              <a:buNone/>
            </a:pPr>
            <a:r>
              <a:rPr lang="en-US" sz="3000" b="1" dirty="0">
                <a:latin typeface="Times New Roman" panose="02020603050405020304" pitchFamily="18" charset="0"/>
                <a:cs typeface="Times New Roman" panose="02020603050405020304" pitchFamily="18" charset="0"/>
              </a:rPr>
              <a:t>Selenium</a:t>
            </a:r>
            <a:br>
              <a:rPr lang="en-US" sz="3000" b="1" dirty="0">
                <a:latin typeface="Times New Roman" panose="02020603050405020304" pitchFamily="18" charset="0"/>
                <a:cs typeface="Times New Roman" panose="02020603050405020304" pitchFamily="18" charset="0"/>
              </a:rPr>
            </a:br>
            <a:endParaRPr lang="en-US" sz="30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Selenium is a free (open-source) automated testing framework used to validate web applications across different browsers and platforms. </a:t>
            </a:r>
          </a:p>
          <a:p>
            <a:r>
              <a:rPr lang="en-US" sz="2400" dirty="0">
                <a:latin typeface="Times New Roman" panose="02020603050405020304" pitchFamily="18" charset="0"/>
                <a:cs typeface="Times New Roman" panose="02020603050405020304" pitchFamily="18" charset="0"/>
              </a:rPr>
              <a:t>You can use multiple programming languages like Java, C#, Python, Ruby, JavaScript to create Selenium Test Scripts. </a:t>
            </a:r>
          </a:p>
          <a:p>
            <a:r>
              <a:rPr lang="en-US" sz="2400" dirty="0">
                <a:latin typeface="Times New Roman" panose="02020603050405020304" pitchFamily="18" charset="0"/>
                <a:cs typeface="Times New Roman" panose="02020603050405020304" pitchFamily="18" charset="0"/>
              </a:rPr>
              <a:t>Selenium Software is not just a single tool, but it is a suite of software.</a:t>
            </a:r>
          </a:p>
          <a:p>
            <a:pPr marL="0" indent="0">
              <a:buNone/>
            </a:pPr>
            <a:r>
              <a:rPr lang="en-US" sz="2400" dirty="0">
                <a:latin typeface="Times New Roman" panose="02020603050405020304" pitchFamily="18" charset="0"/>
                <a:cs typeface="Times New Roman" panose="02020603050405020304" pitchFamily="18" charset="0"/>
              </a:rPr>
              <a:t>	Selenium Integrated Development Environment (IDE)</a:t>
            </a:r>
          </a:p>
          <a:p>
            <a:pPr marL="0" indent="0">
              <a:buNone/>
            </a:pPr>
            <a:r>
              <a:rPr lang="en-US" sz="2400" dirty="0">
                <a:latin typeface="Times New Roman" panose="02020603050405020304" pitchFamily="18" charset="0"/>
                <a:cs typeface="Times New Roman" panose="02020603050405020304" pitchFamily="18" charset="0"/>
              </a:rPr>
              <a:t>	WebDriver</a:t>
            </a:r>
          </a:p>
          <a:p>
            <a:pPr marL="0" indent="0">
              <a:buNone/>
            </a:pPr>
            <a:r>
              <a:rPr lang="en-US" sz="2400" dirty="0">
                <a:latin typeface="Times New Roman" panose="02020603050405020304" pitchFamily="18" charset="0"/>
                <a:cs typeface="Times New Roman" panose="02020603050405020304" pitchFamily="18" charset="0"/>
              </a:rPr>
              <a:t>	Selenium Grid</a:t>
            </a:r>
          </a:p>
          <a:p>
            <a:r>
              <a:rPr lang="en-US" sz="2400" dirty="0">
                <a:latin typeface="Times New Roman" panose="02020603050405020304" pitchFamily="18" charset="0"/>
                <a:cs typeface="Times New Roman" panose="02020603050405020304" pitchFamily="18" charset="0"/>
              </a:rPr>
              <a:t>Initially We are having 4 parts in selenium but later Selenium RC &amp; WebDriver both are merge &amp; they introduced Selenium 2 version in the market.</a:t>
            </a:r>
          </a:p>
        </p:txBody>
      </p:sp>
    </p:spTree>
    <p:extLst>
      <p:ext uri="{BB962C8B-B14F-4D97-AF65-F5344CB8AC3E}">
        <p14:creationId xmlns:p14="http://schemas.microsoft.com/office/powerpoint/2010/main" val="2762977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A283C-FEC5-4A2B-8EE8-73715063DFBE}"/>
              </a:ext>
            </a:extLst>
          </p:cNvPr>
          <p:cNvSpPr>
            <a:spLocks noGrp="1"/>
          </p:cNvSpPr>
          <p:nvPr>
            <p:ph idx="1"/>
          </p:nvPr>
        </p:nvSpPr>
        <p:spPr>
          <a:xfrm>
            <a:off x="883920" y="914400"/>
            <a:ext cx="11014166" cy="5303520"/>
          </a:xfrm>
        </p:spPr>
        <p:txBody>
          <a:bodyPr>
            <a:normAutofit fontScale="92500" lnSpcReduction="10000"/>
          </a:bodyPr>
          <a:lstStyle/>
          <a:p>
            <a:pPr marL="0" indent="0" algn="ctr">
              <a:buNone/>
            </a:pPr>
            <a:r>
              <a:rPr lang="en-US" sz="2400" b="1" dirty="0">
                <a:latin typeface="Times New Roman" panose="02020603050405020304" pitchFamily="18" charset="0"/>
                <a:cs typeface="Times New Roman" panose="02020603050405020304" pitchFamily="18" charset="0"/>
              </a:rPr>
              <a:t>b) Ancestor</a:t>
            </a:r>
          </a:p>
          <a:p>
            <a:r>
              <a:rPr lang="en-US" sz="2400" dirty="0">
                <a:latin typeface="Times New Roman" panose="02020603050405020304" pitchFamily="18" charset="0"/>
                <a:cs typeface="Times New Roman" panose="02020603050405020304" pitchFamily="18" charset="0"/>
              </a:rPr>
              <a:t>The ancestor axis selects all ancestor's element (grandparent, parent, etc.) of the current node.</a:t>
            </a:r>
          </a:p>
          <a:p>
            <a:r>
              <a:rPr lang="en-US" sz="2400" dirty="0">
                <a:latin typeface="Times New Roman" panose="02020603050405020304" pitchFamily="18" charset="0"/>
                <a:cs typeface="Times New Roman" panose="02020603050405020304" pitchFamily="18" charset="0"/>
              </a:rPr>
              <a:t> Xpath=//*[text()='Enterprise Testing']//ancestor::div</a:t>
            </a:r>
          </a:p>
          <a:p>
            <a:endParaRPr lang="en-US" sz="2400" b="1" dirty="0">
              <a:latin typeface="Times New Roman" panose="02020603050405020304" pitchFamily="18" charset="0"/>
              <a:cs typeface="Times New Roman" panose="02020603050405020304" pitchFamily="18" charset="0"/>
            </a:endParaRPr>
          </a:p>
          <a:p>
            <a:pPr marL="0" indent="0" algn="ctr">
              <a:buNone/>
            </a:pPr>
            <a:r>
              <a:rPr lang="en-US" sz="2400" b="1" dirty="0">
                <a:latin typeface="Times New Roman" panose="02020603050405020304" pitchFamily="18" charset="0"/>
                <a:cs typeface="Times New Roman" panose="02020603050405020304" pitchFamily="18" charset="0"/>
              </a:rPr>
              <a:t>c) Child</a:t>
            </a:r>
          </a:p>
          <a:p>
            <a:r>
              <a:rPr lang="en-US" sz="2400" dirty="0">
                <a:latin typeface="Times New Roman" panose="02020603050405020304" pitchFamily="18" charset="0"/>
                <a:cs typeface="Times New Roman" panose="02020603050405020304" pitchFamily="18" charset="0"/>
              </a:rPr>
              <a:t>Selects all children elements of the current node (Java)</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Xpath=//*[@id='java_technologies']//child::li</a:t>
            </a:r>
          </a:p>
          <a:p>
            <a:endParaRPr lang="en-US" sz="2400" b="1" dirty="0">
              <a:latin typeface="Times New Roman" panose="02020603050405020304" pitchFamily="18" charset="0"/>
              <a:cs typeface="Times New Roman" panose="02020603050405020304" pitchFamily="18" charset="0"/>
            </a:endParaRPr>
          </a:p>
          <a:p>
            <a:pPr marL="0" indent="0" algn="ctr">
              <a:buNone/>
            </a:pPr>
            <a:r>
              <a:rPr lang="en-US" sz="2400" b="1" dirty="0">
                <a:latin typeface="Times New Roman" panose="02020603050405020304" pitchFamily="18" charset="0"/>
                <a:cs typeface="Times New Roman" panose="02020603050405020304" pitchFamily="18" charset="0"/>
              </a:rPr>
              <a:t>d) Following-sibling</a:t>
            </a:r>
          </a:p>
          <a:p>
            <a:r>
              <a:rPr lang="en-US" sz="2400" dirty="0">
                <a:latin typeface="Times New Roman" panose="02020603050405020304" pitchFamily="18" charset="0"/>
                <a:cs typeface="Times New Roman" panose="02020603050405020304" pitchFamily="18" charset="0"/>
              </a:rPr>
              <a:t>Select the following siblings of the context node. Siblings are at the same level of the current node. </a:t>
            </a:r>
          </a:p>
          <a:p>
            <a:r>
              <a:rPr lang="en-US" sz="2400" dirty="0">
                <a:latin typeface="Times New Roman" panose="02020603050405020304" pitchFamily="18" charset="0"/>
                <a:cs typeface="Times New Roman" panose="02020603050405020304" pitchFamily="18" charset="0"/>
              </a:rPr>
              <a:t>It will find the element after the current node.</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xpath=//*[@type='submit']//following-sibling::input</a:t>
            </a:r>
          </a:p>
        </p:txBody>
      </p:sp>
    </p:spTree>
    <p:extLst>
      <p:ext uri="{BB962C8B-B14F-4D97-AF65-F5344CB8AC3E}">
        <p14:creationId xmlns:p14="http://schemas.microsoft.com/office/powerpoint/2010/main" val="2707756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875DA-8530-4DCD-93D8-2EB1043EF6C9}"/>
              </a:ext>
            </a:extLst>
          </p:cNvPr>
          <p:cNvSpPr>
            <a:spLocks noGrp="1"/>
          </p:cNvSpPr>
          <p:nvPr>
            <p:ph idx="1"/>
          </p:nvPr>
        </p:nvSpPr>
        <p:spPr>
          <a:xfrm>
            <a:off x="685800" y="1259840"/>
            <a:ext cx="10515600" cy="4754880"/>
          </a:xfrm>
        </p:spPr>
        <p:txBody>
          <a:bodyPr>
            <a:normAutofit/>
          </a:bodyPr>
          <a:lstStyle/>
          <a:p>
            <a:pPr marL="0" indent="0" algn="ctr">
              <a:buNone/>
            </a:pPr>
            <a:r>
              <a:rPr lang="en-US" sz="2400" b="1" dirty="0">
                <a:latin typeface="Times New Roman" panose="02020603050405020304" pitchFamily="18" charset="0"/>
                <a:cs typeface="Times New Roman" panose="02020603050405020304" pitchFamily="18" charset="0"/>
              </a:rPr>
              <a:t>f) Parent</a:t>
            </a:r>
          </a:p>
          <a:p>
            <a:r>
              <a:rPr lang="en-US" sz="2400" dirty="0">
                <a:latin typeface="Times New Roman" panose="02020603050405020304" pitchFamily="18" charset="0"/>
                <a:cs typeface="Times New Roman" panose="02020603050405020304" pitchFamily="18" charset="0"/>
              </a:rPr>
              <a:t>Selects the parent of the current node.</a:t>
            </a:r>
          </a:p>
          <a:p>
            <a:r>
              <a:rPr lang="en-US" sz="2400" dirty="0">
                <a:latin typeface="Times New Roman" panose="02020603050405020304" pitchFamily="18" charset="0"/>
                <a:cs typeface="Times New Roman" panose="02020603050405020304" pitchFamily="18" charset="0"/>
              </a:rPr>
              <a:t>Xpath=//*[@id='rt-feature']//parent::div</a:t>
            </a:r>
            <a:endParaRPr lang="en-US" sz="2400" b="1" dirty="0">
              <a:latin typeface="Times New Roman" panose="02020603050405020304" pitchFamily="18" charset="0"/>
              <a:cs typeface="Times New Roman" panose="02020603050405020304" pitchFamily="18" charset="0"/>
            </a:endParaRPr>
          </a:p>
          <a:p>
            <a:pPr marL="0" indent="0" algn="ctr">
              <a:buNone/>
            </a:pPr>
            <a:endParaRPr lang="en-US" sz="2400" b="1" dirty="0">
              <a:latin typeface="Times New Roman" panose="02020603050405020304" pitchFamily="18" charset="0"/>
              <a:cs typeface="Times New Roman" panose="02020603050405020304" pitchFamily="18" charset="0"/>
            </a:endParaRPr>
          </a:p>
          <a:p>
            <a:pPr marL="0" indent="0" algn="ctr">
              <a:buNone/>
            </a:pPr>
            <a:r>
              <a:rPr lang="en-US" sz="2400" b="1" dirty="0">
                <a:latin typeface="Times New Roman" panose="02020603050405020304" pitchFamily="18" charset="0"/>
                <a:cs typeface="Times New Roman" panose="02020603050405020304" pitchFamily="18" charset="0"/>
              </a:rPr>
              <a:t>h) Descendant</a:t>
            </a:r>
          </a:p>
          <a:p>
            <a:r>
              <a:rPr lang="en-US" sz="2400" dirty="0">
                <a:latin typeface="Times New Roman" panose="02020603050405020304" pitchFamily="18" charset="0"/>
                <a:cs typeface="Times New Roman" panose="02020603050405020304" pitchFamily="18" charset="0"/>
              </a:rPr>
              <a:t>Selects the descendants of the current node. </a:t>
            </a:r>
          </a:p>
          <a:p>
            <a:r>
              <a:rPr lang="en-US" sz="2400" dirty="0">
                <a:latin typeface="Times New Roman" panose="02020603050405020304" pitchFamily="18" charset="0"/>
                <a:cs typeface="Times New Roman" panose="02020603050405020304" pitchFamily="18" charset="0"/>
              </a:rPr>
              <a:t>In the below expression, it identifies all the element descendants to current element ( ‘Main body surround’ frame element) which means down under the node (child node , grandchild node, etc.).</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Xpath=//*[@id='rt-feature']//descendant::a</a:t>
            </a:r>
          </a:p>
        </p:txBody>
      </p:sp>
    </p:spTree>
    <p:extLst>
      <p:ext uri="{BB962C8B-B14F-4D97-AF65-F5344CB8AC3E}">
        <p14:creationId xmlns:p14="http://schemas.microsoft.com/office/powerpoint/2010/main" val="2610862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B9226D-3EF4-1C12-AD7F-D7D7C1595C26}"/>
              </a:ext>
            </a:extLst>
          </p:cNvPr>
          <p:cNvSpPr>
            <a:spLocks noGrp="1"/>
          </p:cNvSpPr>
          <p:nvPr>
            <p:ph idx="1"/>
          </p:nvPr>
        </p:nvSpPr>
        <p:spPr>
          <a:xfrm>
            <a:off x="838200" y="640080"/>
            <a:ext cx="10515600" cy="5536883"/>
          </a:xfrm>
        </p:spPr>
        <p:txBody>
          <a:bodyPr>
            <a:normAutofit fontScale="92500" lnSpcReduction="10000"/>
          </a:bodyPr>
          <a:lstStyle/>
          <a:p>
            <a:pPr marL="0" indent="0" algn="ctr">
              <a:buNone/>
            </a:pPr>
            <a:r>
              <a:rPr lang="en-US" sz="3000" b="1" dirty="0">
                <a:latin typeface="Times New Roman" panose="02020603050405020304" pitchFamily="18" charset="0"/>
                <a:cs typeface="Times New Roman" panose="02020603050405020304" pitchFamily="18" charset="0"/>
              </a:rPr>
              <a:t>Dropdown in Selenium</a:t>
            </a:r>
          </a:p>
          <a:p>
            <a:r>
              <a:rPr lang="en-US" sz="2400" dirty="0">
                <a:solidFill>
                  <a:srgbClr val="212529"/>
                </a:solidFill>
                <a:effectLst/>
                <a:latin typeface="Times New Roman" panose="02020603050405020304" pitchFamily="18" charset="0"/>
                <a:cs typeface="Times New Roman" panose="02020603050405020304" pitchFamily="18" charset="0"/>
              </a:rPr>
              <a:t>A web page consists of various web elements ranging from text fields, buttons, checkboxes, drop-downs, etc.</a:t>
            </a:r>
          </a:p>
          <a:p>
            <a:r>
              <a:rPr lang="en-US" sz="2400" dirty="0">
                <a:solidFill>
                  <a:srgbClr val="212529"/>
                </a:solidFill>
                <a:effectLst/>
                <a:latin typeface="Times New Roman" panose="02020603050405020304" pitchFamily="18" charset="0"/>
                <a:cs typeface="Times New Roman" panose="02020603050405020304" pitchFamily="18" charset="0"/>
              </a:rPr>
              <a:t> With the wide use of forms on the websites these days, we come across Dropdown now and then. </a:t>
            </a:r>
          </a:p>
          <a:p>
            <a:r>
              <a:rPr lang="en-US" sz="2400" dirty="0">
                <a:solidFill>
                  <a:srgbClr val="212529"/>
                </a:solidFill>
                <a:effectLst/>
                <a:latin typeface="Times New Roman" panose="02020603050405020304" pitchFamily="18" charset="0"/>
                <a:cs typeface="Times New Roman" panose="02020603050405020304" pitchFamily="18" charset="0"/>
              </a:rPr>
              <a:t>There are various types of dropdowns available these days, majorly of which are categorized as a single-select (which allows selecting only one value) or multi-select (which allows selecting multiple values).</a:t>
            </a:r>
          </a:p>
          <a:p>
            <a:endParaRPr lang="en-US" sz="2400"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What is Select Class in Selenium?</a:t>
            </a:r>
          </a:p>
          <a:p>
            <a:r>
              <a:rPr lang="en-US" sz="2400" dirty="0">
                <a:latin typeface="Times New Roman" panose="02020603050405020304" pitchFamily="18" charset="0"/>
                <a:cs typeface="Times New Roman" panose="02020603050405020304" pitchFamily="18" charset="0"/>
              </a:rPr>
              <a:t>In HTML, the dropdowns are generally implemented either using the &lt;select&gt; tag or the &lt;input&gt; tag. </a:t>
            </a:r>
          </a:p>
          <a:p>
            <a:r>
              <a:rPr lang="en-US" sz="2400" dirty="0">
                <a:latin typeface="Times New Roman" panose="02020603050405020304" pitchFamily="18" charset="0"/>
                <a:cs typeface="Times New Roman" panose="02020603050405020304" pitchFamily="18" charset="0"/>
              </a:rPr>
              <a:t>To perform certain operations on the dropdowns, which are declared using the &lt;select&gt; HTML tag, Selenium Webdriver provides a class called "Select " class. </a:t>
            </a:r>
          </a:p>
          <a:p>
            <a:r>
              <a:rPr lang="en-US" sz="2400" dirty="0">
                <a:latin typeface="Times New Roman" panose="02020603050405020304" pitchFamily="18" charset="0"/>
                <a:cs typeface="Times New Roman" panose="02020603050405020304" pitchFamily="18" charset="0"/>
              </a:rPr>
              <a:t>Select select = new Select(WebElement webelement);</a:t>
            </a:r>
          </a:p>
        </p:txBody>
      </p:sp>
    </p:spTree>
    <p:extLst>
      <p:ext uri="{BB962C8B-B14F-4D97-AF65-F5344CB8AC3E}">
        <p14:creationId xmlns:p14="http://schemas.microsoft.com/office/powerpoint/2010/main" val="3690565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447DD0-D884-45CE-8EAE-3C7EBA9443EF}"/>
              </a:ext>
            </a:extLst>
          </p:cNvPr>
          <p:cNvSpPr>
            <a:spLocks noGrp="1"/>
          </p:cNvSpPr>
          <p:nvPr>
            <p:ph idx="1"/>
          </p:nvPr>
        </p:nvSpPr>
        <p:spPr>
          <a:xfrm>
            <a:off x="555171" y="822960"/>
            <a:ext cx="11081657" cy="5445760"/>
          </a:xfrm>
        </p:spPr>
        <p:txBody>
          <a:bodyPr>
            <a:normAutofit lnSpcReduction="10000"/>
          </a:bodyPr>
          <a:lstStyle/>
          <a:p>
            <a:pPr marL="0" indent="0" algn="ctr">
              <a:buNone/>
            </a:pPr>
            <a:r>
              <a:rPr lang="en-US" b="1" dirty="0">
                <a:latin typeface="Times New Roman" panose="02020603050405020304" pitchFamily="18" charset="0"/>
                <a:cs typeface="Times New Roman" panose="02020603050405020304" pitchFamily="18" charset="0"/>
              </a:rPr>
              <a:t>How to select a value from a dropdown in Selenium?</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Select class of Selenium WebDriver  provides the following methods to select an option/value from a drop-down</a:t>
            </a:r>
          </a:p>
          <a:p>
            <a:r>
              <a:rPr lang="en-US" sz="2400" dirty="0">
                <a:latin typeface="Times New Roman" panose="02020603050405020304" pitchFamily="18" charset="0"/>
                <a:cs typeface="Times New Roman" panose="02020603050405020304" pitchFamily="18" charset="0"/>
              </a:rPr>
              <a:t>selectByIndex</a:t>
            </a:r>
          </a:p>
          <a:p>
            <a:r>
              <a:rPr lang="en-US" sz="2400" dirty="0">
                <a:latin typeface="Times New Roman" panose="02020603050405020304" pitchFamily="18" charset="0"/>
                <a:cs typeface="Times New Roman" panose="02020603050405020304" pitchFamily="18" charset="0"/>
              </a:rPr>
              <a:t>selectByValue</a:t>
            </a:r>
          </a:p>
          <a:p>
            <a:r>
              <a:rPr lang="en-US" sz="2400" dirty="0">
                <a:latin typeface="Times New Roman" panose="02020603050405020304" pitchFamily="18" charset="0"/>
                <a:cs typeface="Times New Roman" panose="02020603050405020304" pitchFamily="18" charset="0"/>
              </a:rPr>
              <a:t>selectByVisibleText</a:t>
            </a:r>
          </a:p>
          <a:p>
            <a:pPr marL="0" indent="0">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How to deselect a value from a dropdown in Selenium?</a:t>
            </a:r>
          </a:p>
          <a:p>
            <a:r>
              <a:rPr lang="en-US" sz="2400" dirty="0">
                <a:latin typeface="Times New Roman" panose="02020603050405020304" pitchFamily="18" charset="0"/>
                <a:cs typeface="Times New Roman" panose="02020603050405020304" pitchFamily="18" charset="0"/>
              </a:rPr>
              <a:t>deselectAll()</a:t>
            </a:r>
          </a:p>
          <a:p>
            <a:r>
              <a:rPr lang="en-US" sz="2400" dirty="0">
                <a:latin typeface="Times New Roman" panose="02020603050405020304" pitchFamily="18" charset="0"/>
                <a:cs typeface="Times New Roman" panose="02020603050405020304" pitchFamily="18" charset="0"/>
              </a:rPr>
              <a:t>deselectByIndex()</a:t>
            </a:r>
          </a:p>
          <a:p>
            <a:r>
              <a:rPr lang="en-US" sz="2400" dirty="0">
                <a:latin typeface="Times New Roman" panose="02020603050405020304" pitchFamily="18" charset="0"/>
                <a:cs typeface="Times New Roman" panose="02020603050405020304" pitchFamily="18" charset="0"/>
              </a:rPr>
              <a:t>deselectByValue()</a:t>
            </a:r>
          </a:p>
          <a:p>
            <a:r>
              <a:rPr lang="en-US" sz="2400" dirty="0">
                <a:latin typeface="Times New Roman" panose="02020603050405020304" pitchFamily="18" charset="0"/>
                <a:cs typeface="Times New Roman" panose="02020603050405020304" pitchFamily="18" charset="0"/>
              </a:rPr>
              <a:t>deselectByVisibleText()</a:t>
            </a:r>
          </a:p>
        </p:txBody>
      </p:sp>
    </p:spTree>
    <p:extLst>
      <p:ext uri="{BB962C8B-B14F-4D97-AF65-F5344CB8AC3E}">
        <p14:creationId xmlns:p14="http://schemas.microsoft.com/office/powerpoint/2010/main" val="1444658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31EFAD-6C5F-3986-EDBC-5BBAD9F7EA70}"/>
              </a:ext>
            </a:extLst>
          </p:cNvPr>
          <p:cNvSpPr>
            <a:spLocks noGrp="1"/>
          </p:cNvSpPr>
          <p:nvPr>
            <p:ph idx="1"/>
          </p:nvPr>
        </p:nvSpPr>
        <p:spPr>
          <a:xfrm>
            <a:off x="838200" y="944880"/>
            <a:ext cx="10515600" cy="5232083"/>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Actions Class in Selenium</a:t>
            </a:r>
          </a:p>
          <a:p>
            <a:r>
              <a:rPr lang="en-US" sz="2400" dirty="0">
                <a:latin typeface="Times New Roman" panose="02020603050405020304" pitchFamily="18" charset="0"/>
                <a:cs typeface="Times New Roman" panose="02020603050405020304" pitchFamily="18" charset="0"/>
              </a:rPr>
              <a:t>Most user interactions like clicking on a button, entering text in textbox can be done using the WebDriver Element Commands. </a:t>
            </a:r>
          </a:p>
          <a:p>
            <a:r>
              <a:rPr lang="en-US" sz="2400" dirty="0">
                <a:latin typeface="Times New Roman" panose="02020603050405020304" pitchFamily="18" charset="0"/>
                <a:cs typeface="Times New Roman" panose="02020603050405020304" pitchFamily="18" charset="0"/>
              </a:rPr>
              <a:t>For e.g., Commands like WebElement.click() and WebElement.sendKeys() are used to click on buttons and enter text in text boxes. </a:t>
            </a:r>
          </a:p>
          <a:p>
            <a:r>
              <a:rPr lang="en-US" sz="2400" dirty="0">
                <a:latin typeface="Times New Roman" panose="02020603050405020304" pitchFamily="18" charset="0"/>
                <a:cs typeface="Times New Roman" panose="02020603050405020304" pitchFamily="18" charset="0"/>
              </a:rPr>
              <a:t>There are complex interactions like Drag-n-Drop and Double-click which cannot be done by simple WebElement commands. </a:t>
            </a:r>
          </a:p>
          <a:p>
            <a:r>
              <a:rPr lang="en-US" sz="2400" dirty="0">
                <a:latin typeface="Times New Roman" panose="02020603050405020304" pitchFamily="18" charset="0"/>
                <a:cs typeface="Times New Roman" panose="02020603050405020304" pitchFamily="18" charset="0"/>
              </a:rPr>
              <a:t>To handle those types of advance actions we have the Actions class in Selenium.</a:t>
            </a:r>
          </a:p>
          <a:p>
            <a:endParaRPr lang="en-US" sz="2400" dirty="0">
              <a:latin typeface="Times New Roman" panose="02020603050405020304" pitchFamily="18" charset="0"/>
              <a:cs typeface="Times New Roman" panose="02020603050405020304" pitchFamily="18" charset="0"/>
            </a:endParaRPr>
          </a:p>
          <a:p>
            <a:pPr marL="0" indent="0" algn="ctr">
              <a:buNone/>
            </a:pPr>
            <a:r>
              <a:rPr lang="en-US" sz="2400" b="1" dirty="0">
                <a:latin typeface="Times New Roman" panose="02020603050405020304" pitchFamily="18" charset="0"/>
                <a:cs typeface="Times New Roman" panose="02020603050405020304" pitchFamily="18" charset="0"/>
              </a:rPr>
              <a:t>What is Actions class in Selenium?</a:t>
            </a:r>
          </a:p>
          <a:p>
            <a:r>
              <a:rPr lang="en-US" sz="2400" dirty="0">
                <a:latin typeface="Times New Roman" panose="02020603050405020304" pitchFamily="18" charset="0"/>
                <a:cs typeface="Times New Roman" panose="02020603050405020304" pitchFamily="18" charset="0"/>
              </a:rPr>
              <a:t> Actions class is a collection of individual Action that you want to perform. </a:t>
            </a:r>
          </a:p>
          <a:p>
            <a:r>
              <a:rPr lang="en-US" sz="2400" dirty="0">
                <a:latin typeface="Times New Roman" panose="02020603050405020304" pitchFamily="18" charset="0"/>
                <a:cs typeface="Times New Roman" panose="02020603050405020304" pitchFamily="18" charset="0"/>
              </a:rPr>
              <a:t>For e.g., we may want to perform a mouse click on an element.</a:t>
            </a:r>
          </a:p>
        </p:txBody>
      </p:sp>
    </p:spTree>
    <p:extLst>
      <p:ext uri="{BB962C8B-B14F-4D97-AF65-F5344CB8AC3E}">
        <p14:creationId xmlns:p14="http://schemas.microsoft.com/office/powerpoint/2010/main" val="3499696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A4ED56-E405-64FE-9E33-E4A57DC050AD}"/>
              </a:ext>
            </a:extLst>
          </p:cNvPr>
          <p:cNvSpPr>
            <a:spLocks noGrp="1"/>
          </p:cNvSpPr>
          <p:nvPr>
            <p:ph idx="1"/>
          </p:nvPr>
        </p:nvSpPr>
        <p:spPr>
          <a:xfrm>
            <a:off x="838200" y="1127760"/>
            <a:ext cx="10515600" cy="5049203"/>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Actions class provides various methods that return an actions object unless specified explicitly. </a:t>
            </a:r>
          </a:p>
          <a:p>
            <a:r>
              <a:rPr lang="en-US" sz="2400" dirty="0">
                <a:latin typeface="Times New Roman" panose="02020603050405020304" pitchFamily="18" charset="0"/>
                <a:cs typeface="Times New Roman" panose="02020603050405020304" pitchFamily="18" charset="0"/>
              </a:rPr>
              <a:t>Basically, all the methods of actions class can be divided into two categories: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Mouse based actions methods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Keyboard-based actions methods</a:t>
            </a:r>
          </a:p>
          <a:p>
            <a:endParaRPr lang="en-US" dirty="0"/>
          </a:p>
          <a:p>
            <a:pPr marL="0" indent="0" algn="ctr">
              <a:buNone/>
            </a:pPr>
            <a:r>
              <a:rPr lang="en-US" dirty="0"/>
              <a:t> </a:t>
            </a:r>
            <a:r>
              <a:rPr lang="en-US" b="1" dirty="0">
                <a:latin typeface="Times New Roman" panose="02020603050405020304" pitchFamily="18" charset="0"/>
                <a:cs typeface="Times New Roman" panose="02020603050405020304" pitchFamily="18" charset="0"/>
              </a:rPr>
              <a:t>What is Action in selenium?</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It is not a class but an Interface.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only used to represent the single user interaction to perform the series of action items build by Actions class.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Action in Selenium is an interface that provides us two methods perform() and build().</a:t>
            </a:r>
          </a:p>
        </p:txBody>
      </p:sp>
    </p:spTree>
    <p:extLst>
      <p:ext uri="{BB962C8B-B14F-4D97-AF65-F5344CB8AC3E}">
        <p14:creationId xmlns:p14="http://schemas.microsoft.com/office/powerpoint/2010/main" val="2103364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E48A05-758B-44EC-ABE3-5F688400F0C6}"/>
              </a:ext>
            </a:extLst>
          </p:cNvPr>
          <p:cNvSpPr>
            <a:spLocks noGrp="1"/>
          </p:cNvSpPr>
          <p:nvPr>
            <p:ph idx="1"/>
          </p:nvPr>
        </p:nvSpPr>
        <p:spPr>
          <a:xfrm>
            <a:off x="721360" y="1219200"/>
            <a:ext cx="10972800" cy="4419600"/>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build() Method</a:t>
            </a:r>
          </a:p>
          <a:p>
            <a:r>
              <a:rPr lang="en-US" sz="2400" dirty="0">
                <a:latin typeface="Times New Roman" panose="02020603050405020304" pitchFamily="18" charset="0"/>
                <a:cs typeface="Times New Roman" panose="02020603050405020304" pitchFamily="18" charset="0"/>
              </a:rPr>
              <a:t>The build() method of action interface generates a composite action that contains all the actions gathered which are ready to be performed. </a:t>
            </a:r>
          </a:p>
          <a:p>
            <a:r>
              <a:rPr lang="en-US" sz="2400" dirty="0">
                <a:latin typeface="Times New Roman" panose="02020603050405020304" pitchFamily="18" charset="0"/>
                <a:cs typeface="Times New Roman" panose="02020603050405020304" pitchFamily="18" charset="0"/>
              </a:rPr>
              <a:t>All actions to be performed are specified by method calls.</a:t>
            </a:r>
          </a:p>
          <a:p>
            <a:pPr marL="0" indent="0">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perform() Method</a:t>
            </a:r>
          </a:p>
          <a:p>
            <a:r>
              <a:rPr lang="en-US" sz="2400" dirty="0">
                <a:latin typeface="Times New Roman" panose="02020603050405020304" pitchFamily="18" charset="0"/>
                <a:cs typeface="Times New Roman" panose="02020603050405020304" pitchFamily="18" charset="0"/>
              </a:rPr>
              <a:t>This method is used to perform a sequence of actions without calling build() first.</a:t>
            </a:r>
          </a:p>
          <a:p>
            <a:pPr marL="0" indent="0">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6429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6D5FC7-9811-4770-A87B-25807B2E611D}"/>
              </a:ext>
            </a:extLst>
          </p:cNvPr>
          <p:cNvSpPr>
            <a:spLocks noGrp="1"/>
          </p:cNvSpPr>
          <p:nvPr>
            <p:ph idx="1"/>
          </p:nvPr>
        </p:nvSpPr>
        <p:spPr>
          <a:xfrm>
            <a:off x="1097280" y="1595120"/>
            <a:ext cx="9570720" cy="4246880"/>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Actions class method</a:t>
            </a:r>
          </a:p>
          <a:p>
            <a:pPr marL="0" indent="0" algn="ctr">
              <a:buNone/>
            </a:pP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click()</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clickAndHold()</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contextClick()</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doubleClick()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dragAndDrop</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moveToElement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release()</a:t>
            </a:r>
          </a:p>
        </p:txBody>
      </p:sp>
    </p:spTree>
    <p:extLst>
      <p:ext uri="{BB962C8B-B14F-4D97-AF65-F5344CB8AC3E}">
        <p14:creationId xmlns:p14="http://schemas.microsoft.com/office/powerpoint/2010/main" val="3449734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C904B0-F0A9-4C8A-930C-8C8B8FF93C99}"/>
              </a:ext>
            </a:extLst>
          </p:cNvPr>
          <p:cNvSpPr>
            <a:spLocks noGrp="1"/>
          </p:cNvSpPr>
          <p:nvPr>
            <p:ph idx="1"/>
          </p:nvPr>
        </p:nvSpPr>
        <p:spPr>
          <a:xfrm>
            <a:off x="468085" y="671804"/>
            <a:ext cx="11255829" cy="5749316"/>
          </a:xfrm>
        </p:spPr>
        <p:txBody>
          <a:bodyPr>
            <a:normAutofit fontScale="92500" lnSpcReduction="20000"/>
          </a:bodyPr>
          <a:lstStyle/>
          <a:p>
            <a:pPr marL="0" indent="0" algn="ctr">
              <a:buNone/>
            </a:pPr>
            <a:r>
              <a:rPr lang="en-US" b="1" dirty="0">
                <a:latin typeface="Times New Roman" panose="02020603050405020304" pitchFamily="18" charset="0"/>
                <a:cs typeface="Times New Roman" panose="02020603050405020304" pitchFamily="18" charset="0"/>
              </a:rPr>
              <a:t>Keyboard based Actions Commands</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keyDown(): </a:t>
            </a:r>
            <a:r>
              <a:rPr lang="en-US" sz="2400" dirty="0">
                <a:latin typeface="Times New Roman" panose="02020603050405020304" pitchFamily="18" charset="0"/>
                <a:cs typeface="Times New Roman" panose="02020603050405020304" pitchFamily="18" charset="0"/>
              </a:rPr>
              <a:t>The keyDown() method is used to perform the action of pressing and holding a key. </a:t>
            </a:r>
          </a:p>
          <a:p>
            <a:r>
              <a:rPr lang="en-US" sz="2400" dirty="0">
                <a:latin typeface="Times New Roman" panose="02020603050405020304" pitchFamily="18" charset="0"/>
                <a:cs typeface="Times New Roman" panose="02020603050405020304" pitchFamily="18" charset="0"/>
              </a:rPr>
              <a:t>The keys can be Shift, Ctrl, and Alt keys. </a:t>
            </a:r>
          </a:p>
          <a:p>
            <a:r>
              <a:rPr lang="en-US" sz="2400" dirty="0">
                <a:latin typeface="Times New Roman" panose="02020603050405020304" pitchFamily="18" charset="0"/>
                <a:cs typeface="Times New Roman" panose="02020603050405020304" pitchFamily="18" charset="0"/>
              </a:rPr>
              <a:t>It accepts an input parameter as either Keys.SHIFT, Keys.ALT or Keys.CONTROL.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keyUp(): </a:t>
            </a:r>
          </a:p>
          <a:p>
            <a:r>
              <a:rPr lang="en-US" sz="2400" dirty="0">
                <a:latin typeface="Times New Roman" panose="02020603050405020304" pitchFamily="18" charset="0"/>
                <a:cs typeface="Times New Roman" panose="02020603050405020304" pitchFamily="18" charset="0"/>
              </a:rPr>
              <a:t>The keyUp() method is used to release a key that has been already pressed using keyDown() method. </a:t>
            </a:r>
          </a:p>
          <a:p>
            <a:r>
              <a:rPr lang="en-US" sz="2400" dirty="0">
                <a:latin typeface="Times New Roman" panose="02020603050405020304" pitchFamily="18" charset="0"/>
                <a:cs typeface="Times New Roman" panose="02020603050405020304" pitchFamily="18" charset="0"/>
              </a:rPr>
              <a:t>You will get undefined behavior if you try to use this method on an unpressed key. </a:t>
            </a:r>
          </a:p>
          <a:p>
            <a:r>
              <a:rPr lang="en-US" sz="2400" dirty="0">
                <a:latin typeface="Times New Roman" panose="02020603050405020304" pitchFamily="18" charset="0"/>
                <a:cs typeface="Times New Roman" panose="02020603050405020304" pitchFamily="18" charset="0"/>
              </a:rPr>
              <a:t>There are also two overloaded methods of keyDown() and keyUp().</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sendKeys(CharSequence): </a:t>
            </a:r>
            <a:r>
              <a:rPr lang="en-US" sz="2400" dirty="0">
                <a:latin typeface="Times New Roman" panose="02020603050405020304" pitchFamily="18" charset="0"/>
                <a:cs typeface="Times New Roman" panose="02020603050405020304" pitchFamily="18" charset="0"/>
              </a:rPr>
              <a:t>The sendKeys() method is used to type in alphanumeric and special character keys into the WebElement such as textarea, textbox, and so on. </a:t>
            </a:r>
          </a:p>
          <a:p>
            <a:r>
              <a:rPr lang="en-US" sz="2400" dirty="0">
                <a:latin typeface="Times New Roman" panose="02020603050405020304" pitchFamily="18" charset="0"/>
                <a:cs typeface="Times New Roman" panose="02020603050405020304" pitchFamily="18" charset="0"/>
              </a:rPr>
              <a:t>The preceding method is different from sendKeys(CharSequence…) method of WebElement. </a:t>
            </a:r>
          </a:p>
          <a:p>
            <a:r>
              <a:rPr lang="en-US" sz="2400" dirty="0">
                <a:latin typeface="Times New Roman" panose="02020603050405020304" pitchFamily="18" charset="0"/>
                <a:cs typeface="Times New Roman" panose="02020603050405020304" pitchFamily="18" charset="0"/>
              </a:rPr>
              <a:t>If the passed keys is null, IllegalArgumentException is thrown.</a:t>
            </a:r>
          </a:p>
          <a:p>
            <a:endParaRPr lang="en-US" sz="2400" dirty="0"/>
          </a:p>
        </p:txBody>
      </p:sp>
    </p:spTree>
    <p:extLst>
      <p:ext uri="{BB962C8B-B14F-4D97-AF65-F5344CB8AC3E}">
        <p14:creationId xmlns:p14="http://schemas.microsoft.com/office/powerpoint/2010/main" val="560893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491DD6-3710-43ED-9178-7FCC5EC542DE}"/>
              </a:ext>
            </a:extLst>
          </p:cNvPr>
          <p:cNvSpPr>
            <a:spLocks noGrp="1"/>
          </p:cNvSpPr>
          <p:nvPr>
            <p:ph idx="1"/>
          </p:nvPr>
        </p:nvSpPr>
        <p:spPr>
          <a:xfrm>
            <a:off x="838200" y="670560"/>
            <a:ext cx="10515600" cy="5415280"/>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Difference between Action and Actions class in Selenium</a:t>
            </a:r>
            <a:endParaRPr lang="en-US"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1. Action in selenium is an interface whereas, actions in selenium is a class.</a:t>
            </a:r>
          </a:p>
          <a:p>
            <a:pPr marL="0" indent="0">
              <a:buNone/>
            </a:pPr>
            <a:r>
              <a:rPr lang="en-US" sz="2400" dirty="0">
                <a:latin typeface="Times New Roman" panose="02020603050405020304" pitchFamily="18" charset="0"/>
                <a:cs typeface="Times New Roman" panose="02020603050405020304" pitchFamily="18" charset="0"/>
              </a:rPr>
              <a:t>2. Action provides two methods such as build() and perform() whereas, actions class provides various methods to perform complex mouse actions and keyboard shortcuts.</a:t>
            </a:r>
          </a:p>
          <a:p>
            <a:pPr marL="0" indent="0">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Difference between build() and perform() in Selenium</a:t>
            </a:r>
          </a:p>
          <a:p>
            <a:r>
              <a:rPr lang="en-US" sz="2400" dirty="0">
                <a:latin typeface="Times New Roman" panose="02020603050405020304" pitchFamily="18" charset="0"/>
                <a:cs typeface="Times New Roman" panose="02020603050405020304" pitchFamily="18" charset="0"/>
              </a:rPr>
              <a:t>The build() command of action interface generates a composite action that contains all the actions gathered which are ready to be performed.</a:t>
            </a:r>
          </a:p>
          <a:p>
            <a:r>
              <a:rPr lang="en-US" sz="2400" dirty="0">
                <a:latin typeface="Times New Roman" panose="02020603050405020304" pitchFamily="18" charset="0"/>
                <a:cs typeface="Times New Roman" panose="02020603050405020304" pitchFamily="18" charset="0"/>
              </a:rPr>
              <a:t>The perform() command is used to perform a sequence of actions without calling build() first.</a:t>
            </a:r>
          </a:p>
        </p:txBody>
      </p:sp>
    </p:spTree>
    <p:extLst>
      <p:ext uri="{BB962C8B-B14F-4D97-AF65-F5344CB8AC3E}">
        <p14:creationId xmlns:p14="http://schemas.microsoft.com/office/powerpoint/2010/main" val="3953125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093BE-BABE-45CC-9582-3E37AC359734}"/>
              </a:ext>
            </a:extLst>
          </p:cNvPr>
          <p:cNvSpPr>
            <a:spLocks noGrp="1"/>
          </p:cNvSpPr>
          <p:nvPr>
            <p:ph idx="1"/>
          </p:nvPr>
        </p:nvSpPr>
        <p:spPr>
          <a:xfrm>
            <a:off x="926011" y="1198880"/>
            <a:ext cx="10515600" cy="5030651"/>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Who developed Selenium?</a:t>
            </a:r>
          </a:p>
          <a:p>
            <a:r>
              <a:rPr lang="en-US" sz="2400" dirty="0">
                <a:latin typeface="Times New Roman" panose="02020603050405020304" pitchFamily="18" charset="0"/>
                <a:cs typeface="Times New Roman" panose="02020603050405020304" pitchFamily="18" charset="0"/>
              </a:rPr>
              <a:t>Since Selenium is a collection of different tools, it had different developers as well.</a:t>
            </a:r>
          </a:p>
          <a:p>
            <a:r>
              <a:rPr lang="en-US" sz="2400" dirty="0">
                <a:latin typeface="Times New Roman" panose="02020603050405020304" pitchFamily="18" charset="0"/>
                <a:cs typeface="Times New Roman" panose="02020603050405020304" pitchFamily="18" charset="0"/>
              </a:rPr>
              <a:t>Primarily, Selenium was created by Jason Huggins in 2004. </a:t>
            </a:r>
          </a:p>
          <a:p>
            <a:r>
              <a:rPr lang="en-US" sz="2400" dirty="0">
                <a:latin typeface="Times New Roman" panose="02020603050405020304" pitchFamily="18" charset="0"/>
                <a:cs typeface="Times New Roman" panose="02020603050405020304" pitchFamily="18" charset="0"/>
              </a:rPr>
              <a:t>An engineer at ThoughtWork's, he was working on a web application that required frequent testing.</a:t>
            </a:r>
          </a:p>
          <a:p>
            <a:r>
              <a:rPr lang="en-US" sz="2400" dirty="0">
                <a:latin typeface="Times New Roman" panose="02020603050405020304" pitchFamily="18" charset="0"/>
                <a:cs typeface="Times New Roman" panose="02020603050405020304" pitchFamily="18" charset="0"/>
              </a:rPr>
              <a:t>Having realized that the repetitious Manual Testing of their application was becoming more and more inefficient, he created a JavaScript program that would automatically control the browser’s actions. </a:t>
            </a:r>
          </a:p>
          <a:p>
            <a:r>
              <a:rPr lang="en-US" sz="2400" dirty="0">
                <a:latin typeface="Times New Roman" panose="02020603050405020304" pitchFamily="18" charset="0"/>
                <a:cs typeface="Times New Roman" panose="02020603050405020304" pitchFamily="18" charset="0"/>
              </a:rPr>
              <a:t>He named this program as the “JavaScriptTestRunner.”</a:t>
            </a:r>
          </a:p>
          <a:p>
            <a:r>
              <a:rPr lang="en-US" sz="2400" dirty="0">
                <a:latin typeface="Times New Roman" panose="02020603050405020304" pitchFamily="18" charset="0"/>
                <a:cs typeface="Times New Roman" panose="02020603050405020304" pitchFamily="18" charset="0"/>
              </a:rPr>
              <a:t>Seeing potential in this idea to help automate other web applications, he made JavaScriptRunner open-source which was later re-named as Selenium Core.</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9354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00050B-8F69-41D2-B92C-9CFF9C904D12}"/>
              </a:ext>
            </a:extLst>
          </p:cNvPr>
          <p:cNvSpPr>
            <a:spLocks noGrp="1"/>
          </p:cNvSpPr>
          <p:nvPr>
            <p:ph idx="1"/>
          </p:nvPr>
        </p:nvSpPr>
        <p:spPr>
          <a:xfrm>
            <a:off x="609601" y="867746"/>
            <a:ext cx="10515600" cy="5146973"/>
          </a:xfrm>
        </p:spPr>
        <p:txBody>
          <a:bodyPr>
            <a:normAutofit fontScale="85000" lnSpcReduction="20000"/>
          </a:bodyPr>
          <a:lstStyle/>
          <a:p>
            <a:pPr marL="0" indent="0" algn="ctr">
              <a:buNone/>
            </a:pPr>
            <a:r>
              <a:rPr lang="en-US" sz="3000" b="1" dirty="0">
                <a:latin typeface="Times New Roman" panose="02020603050405020304" pitchFamily="18" charset="0"/>
                <a:cs typeface="Times New Roman" panose="02020603050405020304" pitchFamily="18" charset="0"/>
              </a:rPr>
              <a:t>Alert in selenium</a:t>
            </a:r>
          </a:p>
          <a:p>
            <a:r>
              <a:rPr lang="en-US" sz="2600" dirty="0">
                <a:latin typeface="Times New Roman" panose="02020603050405020304" pitchFamily="18" charset="0"/>
                <a:cs typeface="Times New Roman" panose="02020603050405020304" pitchFamily="18" charset="0"/>
              </a:rPr>
              <a:t>Many a time a test fails when we click on an element or enter text in a field. </a:t>
            </a:r>
          </a:p>
          <a:p>
            <a:r>
              <a:rPr lang="en-US" sz="2600" dirty="0">
                <a:latin typeface="Times New Roman" panose="02020603050405020304" pitchFamily="18" charset="0"/>
                <a:cs typeface="Times New Roman" panose="02020603050405020304" pitchFamily="18" charset="0"/>
              </a:rPr>
              <a:t>This is because the element is displayed or exists in DOM, but it does not exist on the web page.</a:t>
            </a:r>
          </a:p>
          <a:p>
            <a:r>
              <a:rPr lang="en-US" sz="2600" dirty="0">
                <a:latin typeface="Times New Roman" panose="02020603050405020304" pitchFamily="18" charset="0"/>
                <a:cs typeface="Times New Roman" panose="02020603050405020304" pitchFamily="18" charset="0"/>
              </a:rPr>
              <a:t>The result would be that there was an error and the test failed. </a:t>
            </a:r>
          </a:p>
          <a:p>
            <a:r>
              <a:rPr lang="en-US" sz="2600" dirty="0">
                <a:latin typeface="Times New Roman" panose="02020603050405020304" pitchFamily="18" charset="0"/>
                <a:cs typeface="Times New Roman" panose="02020603050405020304" pitchFamily="18" charset="0"/>
              </a:rPr>
              <a:t>We can handle these kinds of problems by checking the visibility of web elements on webpage.</a:t>
            </a:r>
          </a:p>
          <a:p>
            <a:pPr marL="0" indent="0">
              <a:buNone/>
            </a:pPr>
            <a:endParaRPr lang="en-US" sz="2600" dirty="0">
              <a:latin typeface="Times New Roman" panose="02020603050405020304" pitchFamily="18" charset="0"/>
              <a:cs typeface="Times New Roman" panose="02020603050405020304" pitchFamily="18" charset="0"/>
            </a:endParaRPr>
          </a:p>
          <a:p>
            <a:pPr marL="0" indent="0" algn="ctr">
              <a:buNone/>
            </a:pPr>
            <a:r>
              <a:rPr lang="en-US" sz="3000" b="1" dirty="0">
                <a:latin typeface="Times New Roman" panose="02020603050405020304" pitchFamily="18" charset="0"/>
                <a:cs typeface="Times New Roman" panose="02020603050405020304" pitchFamily="18" charset="0"/>
              </a:rPr>
              <a:t>There are three types of Alerts in selenium</a:t>
            </a:r>
          </a:p>
          <a:p>
            <a:r>
              <a:rPr lang="en-US" sz="2600" b="1" dirty="0">
                <a:latin typeface="Times New Roman" panose="02020603050405020304" pitchFamily="18" charset="0"/>
                <a:cs typeface="Times New Roman" panose="02020603050405020304" pitchFamily="18" charset="0"/>
              </a:rPr>
              <a:t>Simple Alert </a:t>
            </a:r>
            <a:r>
              <a:rPr lang="en-US" sz="2600" dirty="0">
                <a:latin typeface="Times New Roman" panose="02020603050405020304" pitchFamily="18" charset="0"/>
                <a:cs typeface="Times New Roman" panose="02020603050405020304" pitchFamily="18" charset="0"/>
              </a:rPr>
              <a:t>: The simple alert class in Selenium displays some information or warning on the screen.</a:t>
            </a:r>
          </a:p>
          <a:p>
            <a:r>
              <a:rPr lang="en-US" sz="2600" b="1" dirty="0">
                <a:latin typeface="Times New Roman" panose="02020603050405020304" pitchFamily="18" charset="0"/>
                <a:cs typeface="Times New Roman" panose="02020603050405020304" pitchFamily="18" charset="0"/>
              </a:rPr>
              <a:t>Prompt Alert </a:t>
            </a:r>
            <a:r>
              <a:rPr lang="en-US" sz="2600" dirty="0">
                <a:latin typeface="Times New Roman" panose="02020603050405020304" pitchFamily="18" charset="0"/>
                <a:cs typeface="Times New Roman" panose="02020603050405020304" pitchFamily="18" charset="0"/>
              </a:rPr>
              <a:t>: This Prompt Alert asks some input from the user and Selenium webdriver can enter the text using sendKeys().</a:t>
            </a:r>
          </a:p>
          <a:p>
            <a:r>
              <a:rPr lang="en-US" sz="2600" b="1" dirty="0">
                <a:latin typeface="Times New Roman" panose="02020603050405020304" pitchFamily="18" charset="0"/>
                <a:cs typeface="Times New Roman" panose="02020603050405020304" pitchFamily="18" charset="0"/>
              </a:rPr>
              <a:t>Confirmation Alert </a:t>
            </a:r>
            <a:r>
              <a:rPr lang="en-US" sz="2600" dirty="0">
                <a:latin typeface="Times New Roman" panose="02020603050405020304" pitchFamily="18" charset="0"/>
                <a:cs typeface="Times New Roman" panose="02020603050405020304" pitchFamily="18" charset="0"/>
              </a:rPr>
              <a:t>: This confirmation alert asks permission to do some type of operation.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9964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3789F0-6BB8-E20B-83A9-A6C5FE24F785}"/>
              </a:ext>
            </a:extLst>
          </p:cNvPr>
          <p:cNvSpPr>
            <a:spLocks noGrp="1"/>
          </p:cNvSpPr>
          <p:nvPr>
            <p:ph idx="1"/>
          </p:nvPr>
        </p:nvSpPr>
        <p:spPr>
          <a:xfrm>
            <a:off x="838200" y="1046480"/>
            <a:ext cx="10515600" cy="5130483"/>
          </a:xfrm>
        </p:spPr>
        <p:txBody>
          <a:bodyPr/>
          <a:lstStyle/>
          <a:p>
            <a:pPr marL="0" indent="0" algn="ctr">
              <a:buNone/>
            </a:pPr>
            <a:r>
              <a:rPr lang="en-US" sz="2800" b="1" dirty="0">
                <a:latin typeface="Times New Roman" panose="02020603050405020304" pitchFamily="18" charset="0"/>
                <a:cs typeface="Times New Roman" panose="02020603050405020304" pitchFamily="18" charset="0"/>
              </a:rPr>
              <a:t>Alert Handling in Selenium</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Handling alerts manually is a tedious task. </a:t>
            </a:r>
          </a:p>
          <a:p>
            <a:r>
              <a:rPr lang="en-US" sz="2400" dirty="0">
                <a:latin typeface="Times New Roman" panose="02020603050405020304" pitchFamily="18" charset="0"/>
                <a:cs typeface="Times New Roman" panose="02020603050405020304" pitchFamily="18" charset="0"/>
              </a:rPr>
              <a:t>To reduce human intervention and ease this task, Selenium provides a wide range of functionalities and methods to handle alerts.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driver.switchTo().alert().dismiss();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driver.switchTo().alert().accept();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driver.switchTo().alert().getText();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driver.switchTo().alert().sendKeys(“");</a:t>
            </a:r>
          </a:p>
          <a:p>
            <a:endParaRPr lang="en-US" dirty="0"/>
          </a:p>
        </p:txBody>
      </p:sp>
    </p:spTree>
    <p:extLst>
      <p:ext uri="{BB962C8B-B14F-4D97-AF65-F5344CB8AC3E}">
        <p14:creationId xmlns:p14="http://schemas.microsoft.com/office/powerpoint/2010/main" val="97820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EA7441-F8A3-4A7C-8EA9-3E476D0A7373}"/>
              </a:ext>
            </a:extLst>
          </p:cNvPr>
          <p:cNvSpPr>
            <a:spLocks noGrp="1"/>
          </p:cNvSpPr>
          <p:nvPr>
            <p:ph idx="1"/>
          </p:nvPr>
        </p:nvSpPr>
        <p:spPr>
          <a:xfrm>
            <a:off x="838200" y="1259840"/>
            <a:ext cx="10480040" cy="4917123"/>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isEnabled(), isDisplayed() &amp; isSelected()</a:t>
            </a: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isEnabled()</a:t>
            </a:r>
          </a:p>
          <a:p>
            <a:r>
              <a:rPr lang="en-US" sz="2400" dirty="0">
                <a:latin typeface="Times New Roman" panose="02020603050405020304" pitchFamily="18" charset="0"/>
                <a:cs typeface="Times New Roman" panose="02020603050405020304" pitchFamily="18" charset="0"/>
              </a:rPr>
              <a:t>To verify if an element is enabled or disabled on web-page. </a:t>
            </a:r>
          </a:p>
          <a:p>
            <a:r>
              <a:rPr lang="en-US" sz="2400" dirty="0">
                <a:latin typeface="Times New Roman" panose="02020603050405020304" pitchFamily="18" charset="0"/>
                <a:cs typeface="Times New Roman" panose="02020603050405020304" pitchFamily="18" charset="0"/>
              </a:rPr>
              <a:t>Returns "true" if element is enabled and returns "false" if an element is disabled. </a:t>
            </a:r>
          </a:p>
          <a:p>
            <a:r>
              <a:rPr lang="en-US" sz="2400" dirty="0">
                <a:latin typeface="Times New Roman" panose="02020603050405020304" pitchFamily="18" charset="0"/>
                <a:cs typeface="Times New Roman" panose="02020603050405020304" pitchFamily="18" charset="0"/>
              </a:rPr>
              <a:t>Examples: Mostly used with button elements, locked/disabled text input elements.</a:t>
            </a:r>
          </a:p>
          <a:p>
            <a:r>
              <a:rPr lang="en-US" sz="2400" dirty="0">
                <a:latin typeface="Times New Roman" panose="02020603050405020304" pitchFamily="18" charset="0"/>
                <a:cs typeface="Times New Roman" panose="02020603050405020304" pitchFamily="18" charset="0"/>
              </a:rPr>
              <a:t>Website Example : </a:t>
            </a:r>
            <a:r>
              <a:rPr lang="en-US" sz="2400" dirty="0">
                <a:latin typeface="Times New Roman" panose="02020603050405020304" pitchFamily="18" charset="0"/>
                <a:cs typeface="Times New Roman" panose="02020603050405020304" pitchFamily="18" charset="0"/>
                <a:hlinkClick r:id="rId2"/>
              </a:rPr>
              <a:t>https://us.megabus.com/account-management/login</a:t>
            </a:r>
            <a:r>
              <a:rPr lang="en-US"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025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CF4624-FFF5-8D49-8D14-9E7B204015B3}"/>
              </a:ext>
            </a:extLst>
          </p:cNvPr>
          <p:cNvSpPr>
            <a:spLocks noGrp="1"/>
          </p:cNvSpPr>
          <p:nvPr>
            <p:ph idx="1"/>
          </p:nvPr>
        </p:nvSpPr>
        <p:spPr>
          <a:xfrm>
            <a:off x="1005840" y="701040"/>
            <a:ext cx="10231120" cy="5486083"/>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isDisplayed()</a:t>
            </a:r>
          </a:p>
          <a:p>
            <a:pPr marL="0" indent="0" algn="ctr">
              <a:buNone/>
            </a:pPr>
            <a:endParaRPr lang="en-US" b="1"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verify presence of a web-element within the web page. </a:t>
            </a:r>
          </a:p>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method returns either true or false boolean values. </a:t>
            </a:r>
          </a:p>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the element is present it returns "true" otherwise it returns "false". </a:t>
            </a:r>
          </a:p>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method can be applicable for almost all the elements on web-page.</a:t>
            </a:r>
          </a:p>
          <a:p>
            <a:pPr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0" indent="0" algn="ctr">
              <a:buNone/>
            </a:pPr>
            <a:r>
              <a:rPr lang="en-US" sz="2800" b="1" dirty="0">
                <a:latin typeface="Times New Roman" panose="02020603050405020304" pitchFamily="18" charset="0"/>
                <a:cs typeface="Times New Roman" panose="02020603050405020304" pitchFamily="18" charset="0"/>
              </a:rPr>
              <a:t>isSelected() </a:t>
            </a:r>
          </a:p>
          <a:p>
            <a:endParaRPr lang="en-US" dirty="0"/>
          </a:p>
        </p:txBody>
      </p:sp>
      <p:pic>
        <p:nvPicPr>
          <p:cNvPr id="2050" name="Picture 2">
            <a:extLst>
              <a:ext uri="{FF2B5EF4-FFF2-40B4-BE49-F238E27FC236}">
                <a16:creationId xmlns:a16="http://schemas.microsoft.com/office/drawing/2014/main" id="{F3234B74-3D3A-5E55-C1A7-687F89E0C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650" y="3545840"/>
            <a:ext cx="5295900" cy="241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1217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9B7A20-905A-FADA-9981-6F9F91B4547B}"/>
              </a:ext>
            </a:extLst>
          </p:cNvPr>
          <p:cNvSpPr>
            <a:spLocks noGrp="1"/>
          </p:cNvSpPr>
          <p:nvPr>
            <p:ph idx="1"/>
          </p:nvPr>
        </p:nvSpPr>
        <p:spPr>
          <a:xfrm>
            <a:off x="838200" y="944880"/>
            <a:ext cx="10515600" cy="5232083"/>
          </a:xfrm>
        </p:spPr>
        <p:txBody>
          <a:bodyPr/>
          <a:lstStyle/>
          <a:p>
            <a:pPr marL="0" indent="0" algn="ctr">
              <a:buNone/>
            </a:pPr>
            <a:r>
              <a:rPr lang="en-US" sz="2800" b="1" dirty="0">
                <a:latin typeface="Times New Roman" panose="02020603050405020304" pitchFamily="18" charset="0"/>
                <a:cs typeface="Times New Roman" panose="02020603050405020304" pitchFamily="18" charset="0"/>
              </a:rPr>
              <a:t>isSelected() </a:t>
            </a:r>
          </a:p>
          <a:p>
            <a:pPr marL="0" indent="0" algn="ctr">
              <a:buNone/>
            </a:pPr>
            <a:endParaRPr lang="en-US" sz="2800" b="1"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Returns whether an element say check box or radio button is selected or not. </a:t>
            </a:r>
          </a:p>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selected returns "true", if not selected returns "false". </a:t>
            </a:r>
          </a:p>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Examples: Check boxes, drop downs , radio buttons</a:t>
            </a:r>
          </a:p>
          <a:p>
            <a:pPr marL="0" indent="0">
              <a:buNone/>
            </a:pPr>
            <a:endParaRPr lang="en-US" dirty="0"/>
          </a:p>
        </p:txBody>
      </p:sp>
    </p:spTree>
    <p:extLst>
      <p:ext uri="{BB962C8B-B14F-4D97-AF65-F5344CB8AC3E}">
        <p14:creationId xmlns:p14="http://schemas.microsoft.com/office/powerpoint/2010/main" val="165098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F4AC3-5DC2-46D4-9E5A-3A12EB4A8FA0}"/>
              </a:ext>
            </a:extLst>
          </p:cNvPr>
          <p:cNvSpPr>
            <a:spLocks noGrp="1"/>
          </p:cNvSpPr>
          <p:nvPr>
            <p:ph idx="1"/>
          </p:nvPr>
        </p:nvSpPr>
        <p:spPr>
          <a:xfrm>
            <a:off x="838200" y="772160"/>
            <a:ext cx="10515600" cy="5404803"/>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Handling Multiple Windows in Selenium</a:t>
            </a:r>
          </a:p>
          <a:p>
            <a:pPr marL="0" indent="0" algn="ctr">
              <a:buNone/>
            </a:pPr>
            <a:endParaRPr lang="en-US"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When automating any website or a web application in Selenium, you might have come across a scenario where multiple windows open within an application when a button is clicked, and appropriate action needs to be performed on the opened windows.</a:t>
            </a:r>
          </a:p>
          <a:p>
            <a:pPr marL="0" indent="0">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What is a window handle?</a:t>
            </a:r>
          </a:p>
          <a:p>
            <a:r>
              <a:rPr lang="en-US" sz="2400" dirty="0">
                <a:latin typeface="Times New Roman" panose="02020603050405020304" pitchFamily="18" charset="0"/>
                <a:cs typeface="Times New Roman" panose="02020603050405020304" pitchFamily="18" charset="0"/>
              </a:rPr>
              <a:t>We can handle multiple windows in selenium webdriver using Switch To methods which will allow us to switch control from one window to another window.</a:t>
            </a:r>
          </a:p>
          <a:p>
            <a:r>
              <a:rPr lang="en-US" sz="2400" dirty="0">
                <a:latin typeface="Times New Roman" panose="02020603050405020304" pitchFamily="18" charset="0"/>
                <a:cs typeface="Times New Roman" panose="02020603050405020304" pitchFamily="18" charset="0"/>
              </a:rPr>
              <a:t>Selenium 4 has a new feature where you can switch between tabs as well.</a:t>
            </a:r>
          </a:p>
        </p:txBody>
      </p:sp>
    </p:spTree>
    <p:extLst>
      <p:ext uri="{BB962C8B-B14F-4D97-AF65-F5344CB8AC3E}">
        <p14:creationId xmlns:p14="http://schemas.microsoft.com/office/powerpoint/2010/main" val="3455228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8D38EA-EB78-8356-A490-B3900A196369}"/>
              </a:ext>
            </a:extLst>
          </p:cNvPr>
          <p:cNvSpPr>
            <a:spLocks noGrp="1"/>
          </p:cNvSpPr>
          <p:nvPr>
            <p:ph idx="1"/>
          </p:nvPr>
        </p:nvSpPr>
        <p:spPr>
          <a:xfrm>
            <a:off x="838200" y="701041"/>
            <a:ext cx="10515600" cy="5212080"/>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Method use for window Handle in Selenium</a:t>
            </a:r>
            <a:r>
              <a:rPr lang="en-US" sz="2400" b="1" dirty="0">
                <a:latin typeface="Times New Roman" panose="02020603050405020304" pitchFamily="18" charset="0"/>
                <a:cs typeface="Times New Roman" panose="02020603050405020304" pitchFamily="18" charset="0"/>
              </a:rPr>
              <a:t>?</a:t>
            </a:r>
          </a:p>
          <a:p>
            <a:pPr marL="0" indent="0" algn="ctr">
              <a:buNone/>
            </a:pPr>
            <a:endParaRPr lang="en-US" sz="2400" b="1"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getWindowHandle(): </a:t>
            </a:r>
            <a:r>
              <a:rPr lang="en-US" sz="2400" dirty="0">
                <a:latin typeface="Times New Roman" panose="02020603050405020304" pitchFamily="18" charset="0"/>
                <a:cs typeface="Times New Roman" panose="02020603050405020304" pitchFamily="18" charset="0"/>
              </a:rPr>
              <a:t>With this method, we get a unique ID of the current window which will identify it within this driver instance. This method will return the value of the String type.</a:t>
            </a:r>
          </a:p>
          <a:p>
            <a:pPr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getWindowHandles( ): </a:t>
            </a:r>
            <a:r>
              <a:rPr lang="en-US" sz="2400" dirty="0">
                <a:latin typeface="Times New Roman" panose="02020603050405020304" pitchFamily="18" charset="0"/>
                <a:cs typeface="Times New Roman" panose="02020603050405020304" pitchFamily="18" charset="0"/>
              </a:rPr>
              <a:t>With this method, we get the IDs of all the windows opened by the web driver. Its return type is Set.</a:t>
            </a:r>
          </a:p>
          <a:p>
            <a:pPr marL="0" indent="0" algn="l">
              <a:buNone/>
            </a:pPr>
            <a:endParaRPr lang="en-US" sz="24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switchTo(): </a:t>
            </a:r>
            <a:r>
              <a:rPr lang="en-US" sz="2400" dirty="0">
                <a:latin typeface="Times New Roman" panose="02020603050405020304" pitchFamily="18" charset="0"/>
                <a:cs typeface="Times New Roman" panose="02020603050405020304" pitchFamily="18" charset="0"/>
              </a:rPr>
              <a:t>Using this method, we can perform switch operations within windows.</a:t>
            </a:r>
          </a:p>
          <a:p>
            <a:pPr marL="0" indent="0">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73421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6CA144-3465-A03C-19E4-8C7BFAEE6242}"/>
              </a:ext>
            </a:extLst>
          </p:cNvPr>
          <p:cNvSpPr>
            <a:spLocks noGrp="1"/>
          </p:cNvSpPr>
          <p:nvPr>
            <p:ph idx="1"/>
          </p:nvPr>
        </p:nvSpPr>
        <p:spPr>
          <a:xfrm>
            <a:off x="838200" y="670560"/>
            <a:ext cx="10515600" cy="5506403"/>
          </a:xfrm>
        </p:spPr>
        <p:txBody>
          <a:bodyPr>
            <a:normAutofit/>
          </a:bodyPr>
          <a:lstStyle/>
          <a:p>
            <a:pPr marL="0" indent="0" algn="ctr">
              <a:buNone/>
            </a:pPr>
            <a:r>
              <a:rPr lang="en-US" sz="2800" b="1" dirty="0">
                <a:latin typeface="Times New Roman" panose="02020603050405020304" pitchFamily="18" charset="0"/>
                <a:cs typeface="Times New Roman" panose="02020603050405020304" pitchFamily="18" charset="0"/>
              </a:rPr>
              <a:t>How to Scroll Down or UP a Page in Selenium Webdriver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Scrollbar is a lets you move around screen in horizontal or vertical direction if the current page scroll does not fit the visible area of the screen. </a:t>
            </a:r>
          </a:p>
          <a:p>
            <a:r>
              <a:rPr lang="en-US" sz="2400" dirty="0">
                <a:latin typeface="Times New Roman" panose="02020603050405020304" pitchFamily="18" charset="0"/>
                <a:cs typeface="Times New Roman" panose="02020603050405020304" pitchFamily="18" charset="0"/>
              </a:rPr>
              <a:t>It is used to move the window up and down.</a:t>
            </a:r>
          </a:p>
          <a:p>
            <a:r>
              <a:rPr lang="en-US" sz="2400" dirty="0">
                <a:latin typeface="Times New Roman" panose="02020603050405020304" pitchFamily="18" charset="0"/>
                <a:cs typeface="Times New Roman" panose="02020603050405020304" pitchFamily="18" charset="0"/>
              </a:rPr>
              <a:t>Selenium Webdriver does not require scroll to perform actions as it manipulates DOM. But in certain web pages, elements only become visible once the user have scrolled to them. In such cases scrolling may be necessary.</a:t>
            </a:r>
          </a:p>
          <a:p>
            <a:r>
              <a:rPr lang="en-US" sz="2400" dirty="0">
                <a:latin typeface="Times New Roman" panose="02020603050405020304" pitchFamily="18" charset="0"/>
                <a:cs typeface="Times New Roman" panose="02020603050405020304" pitchFamily="18" charset="0"/>
              </a:rPr>
              <a:t>Scroll bar is of two type : Horizontal &amp; vertical</a:t>
            </a:r>
          </a:p>
          <a:p>
            <a:pPr marL="0" indent="0">
              <a:buNone/>
            </a:pPr>
            <a:r>
              <a:rPr lang="en-US" sz="2400" dirty="0">
                <a:latin typeface="Times New Roman" panose="02020603050405020304" pitchFamily="18" charset="0"/>
                <a:cs typeface="Times New Roman" panose="02020603050405020304" pitchFamily="18" charset="0"/>
              </a:rPr>
              <a:t>	JavascriptExecutor </a:t>
            </a:r>
            <a:r>
              <a:rPr lang="en-US" sz="2400" dirty="0" err="1">
                <a:latin typeface="Times New Roman" panose="02020603050405020304" pitchFamily="18" charset="0"/>
                <a:cs typeface="Times New Roman" panose="02020603050405020304" pitchFamily="18" charset="0"/>
              </a:rPr>
              <a:t>js</a:t>
            </a:r>
            <a:r>
              <a:rPr lang="en-US" sz="2400" dirty="0">
                <a:latin typeface="Times New Roman" panose="02020603050405020304" pitchFamily="18" charset="0"/>
                <a:cs typeface="Times New Roman" panose="02020603050405020304" pitchFamily="18" charset="0"/>
              </a:rPr>
              <a:t> = (JavascriptExecutor) driver;  </a:t>
            </a:r>
          </a:p>
          <a:p>
            <a:pPr marL="0" indent="0">
              <a:buNone/>
            </a:pPr>
            <a:r>
              <a:rPr lang="en-US" sz="2400" dirty="0">
                <a:latin typeface="Times New Roman" panose="02020603050405020304" pitchFamily="18" charset="0"/>
                <a:cs typeface="Times New Roman" panose="02020603050405020304" pitchFamily="18" charset="0"/>
              </a:rPr>
              <a:t>	js.executeScript(Script, Arguments);</a:t>
            </a:r>
          </a:p>
          <a:p>
            <a:pPr marL="0" indent="0">
              <a:buNone/>
            </a:pPr>
            <a:r>
              <a:rPr lang="en-US" sz="2400" dirty="0">
                <a:latin typeface="Times New Roman" panose="02020603050405020304" pitchFamily="18" charset="0"/>
                <a:cs typeface="Times New Roman" panose="02020603050405020304" pitchFamily="18" charset="0"/>
              </a:rPr>
              <a:t>	Script – This is the JavaScript that needs to execute.</a:t>
            </a:r>
          </a:p>
        </p:txBody>
      </p:sp>
    </p:spTree>
    <p:extLst>
      <p:ext uri="{BB962C8B-B14F-4D97-AF65-F5344CB8AC3E}">
        <p14:creationId xmlns:p14="http://schemas.microsoft.com/office/powerpoint/2010/main" val="22595909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7EB25B-08A1-4C50-8A0D-793FF9F560AD}"/>
              </a:ext>
            </a:extLst>
          </p:cNvPr>
          <p:cNvSpPr>
            <a:spLocks noGrp="1"/>
          </p:cNvSpPr>
          <p:nvPr>
            <p:ph idx="1"/>
          </p:nvPr>
        </p:nvSpPr>
        <p:spPr>
          <a:xfrm>
            <a:off x="670560" y="650240"/>
            <a:ext cx="10698480" cy="5628640"/>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To scroll down the web page by pixel.</a:t>
            </a:r>
          </a:p>
          <a:p>
            <a:pPr marL="0" indent="0">
              <a:buNone/>
            </a:pPr>
            <a:r>
              <a:rPr lang="en-US" sz="2400" dirty="0">
                <a:latin typeface="Times New Roman" panose="02020603050405020304" pitchFamily="18" charset="0"/>
                <a:cs typeface="Times New Roman" panose="02020603050405020304" pitchFamily="18" charset="0"/>
              </a:rPr>
              <a:t>	executeScript("window.scrollBy(x-pixels, y-pixels)");</a:t>
            </a:r>
          </a:p>
          <a:p>
            <a:r>
              <a:rPr lang="en-US" sz="2400" dirty="0">
                <a:latin typeface="Times New Roman" panose="02020603050405020304" pitchFamily="18" charset="0"/>
                <a:cs typeface="Times New Roman" panose="02020603050405020304" pitchFamily="18" charset="0"/>
              </a:rPr>
              <a:t>x-pixels is the number at x-axis, it moves to the left if number is positive. </a:t>
            </a:r>
          </a:p>
          <a:p>
            <a:r>
              <a:rPr lang="en-US" sz="2400" dirty="0">
                <a:latin typeface="Times New Roman" panose="02020603050405020304" pitchFamily="18" charset="0"/>
                <a:cs typeface="Times New Roman" panose="02020603050405020304" pitchFamily="18" charset="0"/>
              </a:rPr>
              <a:t>It move to the right if number is negative. </a:t>
            </a:r>
          </a:p>
          <a:p>
            <a:r>
              <a:rPr lang="en-US" sz="2400" dirty="0">
                <a:latin typeface="Times New Roman" panose="02020603050405020304" pitchFamily="18" charset="0"/>
                <a:cs typeface="Times New Roman" panose="02020603050405020304" pitchFamily="18" charset="0"/>
              </a:rPr>
              <a:t>y-pixels is the number at y-axis, it moves to the down if number is positive and it move to the up if number is in negative.</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2. To scroll down the web page by the visibility of the element.</a:t>
            </a:r>
          </a:p>
          <a:p>
            <a:r>
              <a:rPr lang="en-US" sz="2400" dirty="0">
                <a:latin typeface="Times New Roman" panose="02020603050405020304" pitchFamily="18" charset="0"/>
                <a:cs typeface="Times New Roman" panose="02020603050405020304" pitchFamily="18" charset="0"/>
              </a:rPr>
              <a:t>js.executeScript("arguments[0].scrollIntoView();",Element );</a:t>
            </a:r>
          </a:p>
          <a:p>
            <a:r>
              <a:rPr lang="en-US" sz="2400" dirty="0">
                <a:latin typeface="Times New Roman" panose="02020603050405020304" pitchFamily="18" charset="0"/>
                <a:cs typeface="Times New Roman" panose="02020603050405020304" pitchFamily="18" charset="0"/>
              </a:rPr>
              <a:t>js.executeScript("window.scrollTo(0, document.body.scrollHeight);");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0577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A25689-C4F0-4380-AAD2-CA919808D690}"/>
              </a:ext>
            </a:extLst>
          </p:cNvPr>
          <p:cNvSpPr>
            <a:spLocks noGrp="1"/>
          </p:cNvSpPr>
          <p:nvPr>
            <p:ph idx="1"/>
          </p:nvPr>
        </p:nvSpPr>
        <p:spPr>
          <a:xfrm>
            <a:off x="762000" y="863600"/>
            <a:ext cx="10027920" cy="4886960"/>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Scroll up</a:t>
            </a:r>
          </a:p>
          <a:p>
            <a:pPr marL="0" indent="0" algn="ctr">
              <a:buNone/>
            </a:pPr>
            <a:endParaRPr lang="en-US"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js.executeScript("window.scrollTo(0, -document.body.scrollHeight);");</a:t>
            </a:r>
          </a:p>
          <a:p>
            <a:pPr marL="0" indent="0">
              <a:buNone/>
            </a:pPr>
            <a:r>
              <a:rPr lang="en-US" sz="2400" dirty="0">
                <a:latin typeface="Times New Roman" panose="02020603050405020304" pitchFamily="18" charset="0"/>
                <a:cs typeface="Times New Roman" panose="02020603050405020304" pitchFamily="18" charset="0"/>
              </a:rPr>
              <a:t>js.executeScript("window.scrollBy(0,-250)");</a:t>
            </a:r>
          </a:p>
          <a:p>
            <a:pPr marL="0" indent="0">
              <a:buNone/>
            </a:pPr>
            <a:r>
              <a:rPr lang="en-US" sz="2400" dirty="0">
                <a:latin typeface="Times New Roman" panose="02020603050405020304" pitchFamily="18" charset="0"/>
                <a:cs typeface="Times New Roman" panose="02020603050405020304" pitchFamily="18" charset="0"/>
              </a:rPr>
              <a:t>js.executeScript("scroll(0, -250);");</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2592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11F142-C8D2-AC5F-596C-B11D4F4860E9}"/>
              </a:ext>
            </a:extLst>
          </p:cNvPr>
          <p:cNvSpPr>
            <a:spLocks noGrp="1"/>
          </p:cNvSpPr>
          <p:nvPr>
            <p:ph idx="1"/>
          </p:nvPr>
        </p:nvSpPr>
        <p:spPr>
          <a:xfrm>
            <a:off x="838200" y="812800"/>
            <a:ext cx="10515600" cy="5364163"/>
          </a:xfrm>
        </p:spPr>
        <p:txBody>
          <a:bodyPr>
            <a:normAutofit lnSpcReduction="10000"/>
          </a:bodyPr>
          <a:lstStyle/>
          <a:p>
            <a:pPr marL="0" indent="0" algn="ctr">
              <a:buNone/>
            </a:pPr>
            <a:r>
              <a:rPr lang="en-US" sz="2800" b="1" dirty="0">
                <a:latin typeface="Times New Roman" panose="02020603050405020304" pitchFamily="18" charset="0"/>
                <a:cs typeface="Times New Roman" panose="02020603050405020304" pitchFamily="18" charset="0"/>
              </a:rPr>
              <a:t>Birth of Selenium Remote Control (Selenium RC)</a:t>
            </a:r>
          </a:p>
          <a:p>
            <a:r>
              <a:rPr lang="en-US" sz="2400" dirty="0">
                <a:latin typeface="Times New Roman" panose="02020603050405020304" pitchFamily="18" charset="0"/>
                <a:cs typeface="Times New Roman" panose="02020603050405020304" pitchFamily="18" charset="0"/>
              </a:rPr>
              <a:t>Unfortunately, testers using Selenium Core had to install the whole application under test and the web server on their own local computers because of the restrictions imposed by the same origin policy. </a:t>
            </a:r>
          </a:p>
          <a:p>
            <a:r>
              <a:rPr lang="en-US" sz="2400" dirty="0">
                <a:latin typeface="Times New Roman" panose="02020603050405020304" pitchFamily="18" charset="0"/>
                <a:cs typeface="Times New Roman" panose="02020603050405020304" pitchFamily="18" charset="0"/>
              </a:rPr>
              <a:t>So, another ThoughtWork’s engineer, Paul Hammant, decided to create a server that will act as an HTTP proxy to “trick” the browser into believing that Selenium Core and the web application being tested come from the same domain. </a:t>
            </a:r>
          </a:p>
          <a:p>
            <a:r>
              <a:rPr lang="en-US" sz="2400" dirty="0">
                <a:latin typeface="Times New Roman" panose="02020603050405020304" pitchFamily="18" charset="0"/>
                <a:cs typeface="Times New Roman" panose="02020603050405020304" pitchFamily="18" charset="0"/>
              </a:rPr>
              <a:t>This system became known as the Selenium Remote Control or Selenium 1.</a:t>
            </a:r>
          </a:p>
          <a:p>
            <a:pPr marL="0" indent="0" algn="ctr">
              <a:buNone/>
            </a:pPr>
            <a:r>
              <a:rPr lang="en-US" b="1" dirty="0">
                <a:latin typeface="Times New Roman" panose="02020603050405020304" pitchFamily="18" charset="0"/>
                <a:cs typeface="Times New Roman" panose="02020603050405020304" pitchFamily="18" charset="0"/>
              </a:rPr>
              <a:t>Birth of Selenium Grid</a:t>
            </a:r>
          </a:p>
          <a:p>
            <a:r>
              <a:rPr lang="en-US" sz="2400" dirty="0">
                <a:latin typeface="Times New Roman" panose="02020603050405020304" pitchFamily="18" charset="0"/>
                <a:cs typeface="Times New Roman" panose="02020603050405020304" pitchFamily="18" charset="0"/>
              </a:rPr>
              <a:t>Selenium Grid was developed by Patrick Lightbody to address the need of minimizing test execution times as much as possible. </a:t>
            </a:r>
          </a:p>
          <a:p>
            <a:r>
              <a:rPr lang="en-US" sz="2400" dirty="0">
                <a:latin typeface="Times New Roman" panose="02020603050405020304" pitchFamily="18" charset="0"/>
                <a:cs typeface="Times New Roman" panose="02020603050405020304" pitchFamily="18" charset="0"/>
              </a:rPr>
              <a:t>He initially called the system “Hosted QA.” It was capable of capturing browser screenshots during significant stages, and of sending out Selenium commands to different machines simultaneously.</a:t>
            </a:r>
            <a:endParaRPr lang="en-US" sz="2400" dirty="0"/>
          </a:p>
        </p:txBody>
      </p:sp>
    </p:spTree>
    <p:extLst>
      <p:ext uri="{BB962C8B-B14F-4D97-AF65-F5344CB8AC3E}">
        <p14:creationId xmlns:p14="http://schemas.microsoft.com/office/powerpoint/2010/main" val="3075588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91E3D1-CBB7-C1C4-CCD3-CA3C8096D8A8}"/>
              </a:ext>
            </a:extLst>
          </p:cNvPr>
          <p:cNvSpPr>
            <a:spLocks noGrp="1"/>
          </p:cNvSpPr>
          <p:nvPr>
            <p:ph idx="1"/>
          </p:nvPr>
        </p:nvSpPr>
        <p:spPr>
          <a:xfrm>
            <a:off x="838200" y="660400"/>
            <a:ext cx="10515600" cy="5516563"/>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Find All/Broken links using Selenium Webdriver</a:t>
            </a:r>
          </a:p>
          <a:p>
            <a:pPr marL="0" indent="0" algn="ctr">
              <a:buNone/>
            </a:pPr>
            <a:endParaRPr lang="en-US" sz="30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Broken links are links or URLs that are not reachable. </a:t>
            </a:r>
          </a:p>
          <a:p>
            <a:r>
              <a:rPr lang="en-US" sz="2400" dirty="0">
                <a:latin typeface="Times New Roman" panose="02020603050405020304" pitchFamily="18" charset="0"/>
                <a:cs typeface="Times New Roman" panose="02020603050405020304" pitchFamily="18" charset="0"/>
              </a:rPr>
              <a:t>They may be down or not functioning due to some server error.</a:t>
            </a:r>
          </a:p>
          <a:p>
            <a:r>
              <a:rPr lang="en-US" sz="2400" dirty="0">
                <a:latin typeface="Times New Roman" panose="02020603050405020304" pitchFamily="18" charset="0"/>
                <a:cs typeface="Times New Roman" panose="02020603050405020304" pitchFamily="18" charset="0"/>
              </a:rPr>
              <a:t> An URL will always have a status with 2xx which is valid. </a:t>
            </a:r>
          </a:p>
          <a:p>
            <a:r>
              <a:rPr lang="en-US" sz="2400" dirty="0">
                <a:latin typeface="Times New Roman" panose="02020603050405020304" pitchFamily="18" charset="0"/>
                <a:cs typeface="Times New Roman" panose="02020603050405020304" pitchFamily="18" charset="0"/>
              </a:rPr>
              <a:t>There are different HTTP status codes which are having different purposes. </a:t>
            </a:r>
          </a:p>
          <a:p>
            <a:r>
              <a:rPr lang="en-US" sz="2400" dirty="0">
                <a:latin typeface="Times New Roman" panose="02020603050405020304" pitchFamily="18" charset="0"/>
                <a:cs typeface="Times New Roman" panose="02020603050405020304" pitchFamily="18" charset="0"/>
              </a:rPr>
              <a:t>For an invalid request, HTTP status is 4xx and 5xx.</a:t>
            </a:r>
          </a:p>
          <a:p>
            <a:r>
              <a:rPr lang="en-US" sz="2400" dirty="0">
                <a:latin typeface="Times New Roman" panose="02020603050405020304" pitchFamily="18" charset="0"/>
                <a:cs typeface="Times New Roman" panose="02020603050405020304" pitchFamily="18" charset="0"/>
              </a:rPr>
              <a:t>4xx class of status code is mainly for client-side error, and 5xx class of status codes is mainly for the server response error. </a:t>
            </a:r>
          </a:p>
          <a:p>
            <a:r>
              <a:rPr lang="en-US" sz="2400" dirty="0">
                <a:latin typeface="Times New Roman" panose="02020603050405020304" pitchFamily="18" charset="0"/>
                <a:cs typeface="Times New Roman" panose="02020603050405020304" pitchFamily="18" charset="0"/>
              </a:rPr>
              <a:t>We will most likely be unable to confirm if that link is working or not until we click and confirm it.</a:t>
            </a:r>
          </a:p>
          <a:p>
            <a:pPr marL="0" indent="0">
              <a:buNone/>
            </a:pPr>
            <a:endParaRPr lang="en-US" sz="2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51755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B56EA-6D1F-9BC0-B01D-E59FA2AFE0DB}"/>
              </a:ext>
            </a:extLst>
          </p:cNvPr>
          <p:cNvSpPr>
            <a:spLocks noGrp="1"/>
          </p:cNvSpPr>
          <p:nvPr>
            <p:ph idx="1"/>
          </p:nvPr>
        </p:nvSpPr>
        <p:spPr>
          <a:xfrm>
            <a:off x="838200" y="1442719"/>
            <a:ext cx="10515600" cy="4561841"/>
          </a:xfrm>
        </p:spPr>
        <p:txBody>
          <a:bodyPr/>
          <a:lstStyle/>
          <a:p>
            <a:pPr marL="0" indent="0" algn="ctr">
              <a:buNone/>
            </a:pPr>
            <a:r>
              <a:rPr lang="en-US" sz="2800" b="1" dirty="0">
                <a:latin typeface="Times New Roman" panose="02020603050405020304" pitchFamily="18" charset="0"/>
                <a:cs typeface="Times New Roman" panose="02020603050405020304" pitchFamily="18" charset="0"/>
              </a:rPr>
              <a:t>Why should you check Broken links?</a:t>
            </a:r>
          </a:p>
          <a:p>
            <a:pPr marL="0" indent="0" algn="ctr">
              <a:buNone/>
            </a:pPr>
            <a:endParaRPr lang="en-US" sz="28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You should always make sure that there are no broken links on the site because the user should not land into an error page.</a:t>
            </a:r>
          </a:p>
          <a:p>
            <a:r>
              <a:rPr lang="en-US" sz="2400" dirty="0">
                <a:latin typeface="Times New Roman" panose="02020603050405020304" pitchFamily="18" charset="0"/>
                <a:cs typeface="Times New Roman" panose="02020603050405020304" pitchFamily="18" charset="0"/>
              </a:rPr>
              <a:t>The error happens if the rules are not updated correctly, or the requested resources are not existing at the server.</a:t>
            </a:r>
          </a:p>
          <a:p>
            <a:r>
              <a:rPr lang="en-US" sz="2400" dirty="0">
                <a:latin typeface="Times New Roman" panose="02020603050405020304" pitchFamily="18" charset="0"/>
                <a:cs typeface="Times New Roman" panose="02020603050405020304" pitchFamily="18" charset="0"/>
              </a:rPr>
              <a:t>Manual checking of links is a tedious task, because each webpage may have many links &amp; manual process has to be repeated for all pages</a:t>
            </a:r>
          </a:p>
          <a:p>
            <a:endParaRPr lang="en-US" dirty="0"/>
          </a:p>
        </p:txBody>
      </p:sp>
    </p:spTree>
    <p:extLst>
      <p:ext uri="{BB962C8B-B14F-4D97-AF65-F5344CB8AC3E}">
        <p14:creationId xmlns:p14="http://schemas.microsoft.com/office/powerpoint/2010/main" val="1053718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BBD87-64DB-4C88-92A3-9C6517DCB6B6}"/>
              </a:ext>
            </a:extLst>
          </p:cNvPr>
          <p:cNvSpPr>
            <a:spLocks noGrp="1"/>
          </p:cNvSpPr>
          <p:nvPr>
            <p:ph idx="1"/>
          </p:nvPr>
        </p:nvSpPr>
        <p:spPr>
          <a:xfrm>
            <a:off x="802640" y="528320"/>
            <a:ext cx="10231120" cy="5669280"/>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Waits</a:t>
            </a:r>
          </a:p>
          <a:p>
            <a:r>
              <a:rPr lang="en-US" sz="2400" dirty="0">
                <a:latin typeface="Times New Roman" panose="02020603050405020304" pitchFamily="18" charset="0"/>
                <a:cs typeface="Times New Roman" panose="02020603050405020304" pitchFamily="18" charset="0"/>
              </a:rPr>
              <a:t>Waits in Selenium is one of the important pieces of code that executes a test case. </a:t>
            </a:r>
          </a:p>
          <a:p>
            <a:r>
              <a:rPr lang="en-US" sz="2400" dirty="0">
                <a:latin typeface="Times New Roman" panose="02020603050405020304" pitchFamily="18" charset="0"/>
                <a:cs typeface="Times New Roman" panose="02020603050405020304" pitchFamily="18" charset="0"/>
              </a:rPr>
              <a:t>It runs on certain commands called scripts that make a page load through it.</a:t>
            </a:r>
          </a:p>
          <a:p>
            <a:r>
              <a:rPr lang="en-US" sz="2400" dirty="0">
                <a:latin typeface="Times New Roman" panose="02020603050405020304" pitchFamily="18" charset="0"/>
                <a:cs typeface="Times New Roman" panose="02020603050405020304" pitchFamily="18" charset="0"/>
              </a:rPr>
              <a:t>Selenium Waits makes the pages reliable. </a:t>
            </a:r>
          </a:p>
          <a:p>
            <a:pPr marL="0" indent="0">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Why Do We Need Waits In Selenium?</a:t>
            </a:r>
          </a:p>
          <a:p>
            <a:r>
              <a:rPr lang="en-US" sz="2400" dirty="0">
                <a:latin typeface="Times New Roman" panose="02020603050405020304" pitchFamily="18" charset="0"/>
                <a:cs typeface="Times New Roman" panose="02020603050405020304" pitchFamily="18" charset="0"/>
              </a:rPr>
              <a:t>Most of the web applications are developed using Ajax and JavaScript. </a:t>
            </a:r>
          </a:p>
          <a:p>
            <a:r>
              <a:rPr lang="en-US" sz="2400" dirty="0">
                <a:latin typeface="Times New Roman" panose="02020603050405020304" pitchFamily="18" charset="0"/>
                <a:cs typeface="Times New Roman" panose="02020603050405020304" pitchFamily="18" charset="0"/>
              </a:rPr>
              <a:t>When a page is loaded by the browser the elements which we want to interact with may load at different time intervals.</a:t>
            </a:r>
          </a:p>
          <a:p>
            <a:r>
              <a:rPr lang="en-US" sz="2400" dirty="0">
                <a:latin typeface="Times New Roman" panose="02020603050405020304" pitchFamily="18" charset="0"/>
                <a:cs typeface="Times New Roman" panose="02020603050405020304" pitchFamily="18" charset="0"/>
              </a:rPr>
              <a:t>Not only it makes this difficult to identify the element but also if the element is not located it will throw an “ElementNotVisibleException” exception.</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0647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8BC0E4-F146-3AE4-80AD-94AACAC221E6}"/>
              </a:ext>
            </a:extLst>
          </p:cNvPr>
          <p:cNvSpPr>
            <a:spLocks noGrp="1"/>
          </p:cNvSpPr>
          <p:nvPr>
            <p:ph idx="1"/>
          </p:nvPr>
        </p:nvSpPr>
        <p:spPr>
          <a:xfrm>
            <a:off x="838200" y="1005840"/>
            <a:ext cx="10515600" cy="5171123"/>
          </a:xfrm>
        </p:spPr>
        <p:txBody>
          <a:bodyPr>
            <a:normAutofit lnSpcReduction="10000"/>
          </a:bodyPr>
          <a:lstStyle/>
          <a:p>
            <a:pPr marL="0" indent="0" algn="ctr">
              <a:buNone/>
            </a:pPr>
            <a:r>
              <a:rPr lang="en-US" sz="2800" b="1" dirty="0">
                <a:latin typeface="Times New Roman" panose="02020603050405020304" pitchFamily="18" charset="0"/>
                <a:cs typeface="Times New Roman" panose="02020603050405020304" pitchFamily="18" charset="0"/>
              </a:rPr>
              <a:t>Two type of waits</a:t>
            </a:r>
          </a:p>
          <a:p>
            <a:pPr marL="514350" indent="-514350">
              <a:buAutoNum type="arabicPeriod"/>
            </a:pPr>
            <a:r>
              <a:rPr lang="en-US" sz="2400" dirty="0">
                <a:latin typeface="Times New Roman" panose="02020603050405020304" pitchFamily="18" charset="0"/>
                <a:cs typeface="Times New Roman" panose="02020603050405020304" pitchFamily="18" charset="0"/>
              </a:rPr>
              <a:t>Static wait</a:t>
            </a:r>
          </a:p>
          <a:p>
            <a:pPr marL="514350" indent="-514350">
              <a:buAutoNum type="arabicPeriod"/>
            </a:pPr>
            <a:r>
              <a:rPr lang="en-US" sz="2400" dirty="0">
                <a:latin typeface="Times New Roman" panose="02020603050405020304" pitchFamily="18" charset="0"/>
                <a:cs typeface="Times New Roman" panose="02020603050405020304" pitchFamily="18" charset="0"/>
              </a:rPr>
              <a:t>Dynamic wait</a:t>
            </a:r>
          </a:p>
          <a:p>
            <a:pPr marL="514350" indent="-514350">
              <a:buAutoNum type="arabicPeriod"/>
            </a:pPr>
            <a:endParaRPr lang="en-US" sz="2400"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Static wait</a:t>
            </a: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Sleep is a static method that belongs to the thread class. </a:t>
            </a:r>
          </a:p>
          <a:p>
            <a:r>
              <a:rPr lang="en-US" sz="2400" dirty="0">
                <a:latin typeface="Times New Roman" panose="02020603050405020304" pitchFamily="18" charset="0"/>
                <a:cs typeface="Times New Roman" panose="02020603050405020304" pitchFamily="18" charset="0"/>
              </a:rPr>
              <a:t>This method can be called using the reference of the class name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Thread. </a:t>
            </a:r>
          </a:p>
          <a:p>
            <a:r>
              <a:rPr lang="en-US" sz="2400" dirty="0">
                <a:latin typeface="Times New Roman" panose="02020603050405020304" pitchFamily="18" charset="0"/>
                <a:cs typeface="Times New Roman" panose="02020603050405020304" pitchFamily="18" charset="0"/>
              </a:rPr>
              <a:t>If you use </a:t>
            </a:r>
            <a:r>
              <a:rPr lang="en-US" sz="2400" dirty="0" err="1">
                <a:latin typeface="Times New Roman" panose="02020603050405020304" pitchFamily="18" charset="0"/>
                <a:cs typeface="Times New Roman" panose="02020603050405020304" pitchFamily="18" charset="0"/>
              </a:rPr>
              <a:t>Thread.sleep</a:t>
            </a:r>
            <a:r>
              <a:rPr lang="en-US" sz="2400" dirty="0">
                <a:latin typeface="Times New Roman" panose="02020603050405020304" pitchFamily="18" charset="0"/>
                <a:cs typeface="Times New Roman" panose="02020603050405020304" pitchFamily="18" charset="0"/>
              </a:rPr>
              <a:t> while performing automation testing with Selenium, then this method will stop the execution of the script for the specified duration of time, irrespective of whether the element is found or not on the web page. </a:t>
            </a:r>
          </a:p>
          <a:p>
            <a:r>
              <a:rPr lang="en-US" sz="2400" dirty="0">
                <a:latin typeface="Times New Roman" panose="02020603050405020304" pitchFamily="18" charset="0"/>
                <a:cs typeface="Times New Roman" panose="02020603050405020304" pitchFamily="18" charset="0"/>
              </a:rPr>
              <a:t>It accepts the time duration in milliseconds.</a:t>
            </a:r>
          </a:p>
          <a:p>
            <a:r>
              <a:rPr lang="en-US" sz="2400" dirty="0">
                <a:latin typeface="Times New Roman" panose="02020603050405020304" pitchFamily="18" charset="0"/>
                <a:cs typeface="Times New Roman" panose="02020603050405020304" pitchFamily="18" charset="0"/>
              </a:rPr>
              <a:t>Ex. </a:t>
            </a:r>
            <a:r>
              <a:rPr lang="en-US" sz="2400" dirty="0" err="1">
                <a:latin typeface="Times New Roman" panose="02020603050405020304" pitchFamily="18" charset="0"/>
                <a:cs typeface="Times New Roman" panose="02020603050405020304" pitchFamily="18" charset="0"/>
              </a:rPr>
              <a:t>Thread.sleep</a:t>
            </a:r>
            <a:r>
              <a:rPr lang="en-US" sz="2400" dirty="0">
                <a:latin typeface="Times New Roman" panose="02020603050405020304" pitchFamily="18" charset="0"/>
                <a:cs typeface="Times New Roman" panose="02020603050405020304" pitchFamily="18" charset="0"/>
              </a:rPr>
              <a:t>(3000);</a:t>
            </a:r>
          </a:p>
        </p:txBody>
      </p:sp>
    </p:spTree>
    <p:extLst>
      <p:ext uri="{BB962C8B-B14F-4D97-AF65-F5344CB8AC3E}">
        <p14:creationId xmlns:p14="http://schemas.microsoft.com/office/powerpoint/2010/main" val="20787506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A41066-5B42-8256-F4AA-89B8A7600180}"/>
              </a:ext>
            </a:extLst>
          </p:cNvPr>
          <p:cNvSpPr>
            <a:spLocks noGrp="1"/>
          </p:cNvSpPr>
          <p:nvPr>
            <p:ph idx="1"/>
          </p:nvPr>
        </p:nvSpPr>
        <p:spPr>
          <a:xfrm>
            <a:off x="838200" y="822960"/>
            <a:ext cx="10515600" cy="5354003"/>
          </a:xfrm>
        </p:spPr>
        <p:txBody>
          <a:bodyPr>
            <a:normAutofit fontScale="92500" lnSpcReduction="20000"/>
          </a:bodyPr>
          <a:lstStyle/>
          <a:p>
            <a:pPr marL="0" indent="0" algn="ctr">
              <a:buNone/>
            </a:pPr>
            <a:r>
              <a:rPr lang="en-US" sz="3000" b="1" dirty="0">
                <a:latin typeface="Times New Roman" panose="02020603050405020304" pitchFamily="18" charset="0"/>
                <a:cs typeface="Times New Roman" panose="02020603050405020304" pitchFamily="18" charset="0"/>
              </a:rPr>
              <a:t>Dynamic wait</a:t>
            </a:r>
          </a:p>
          <a:p>
            <a:r>
              <a:rPr lang="en-US" sz="2600" dirty="0">
                <a:latin typeface="Times New Roman" panose="02020603050405020304" pitchFamily="18" charset="0"/>
                <a:cs typeface="Times New Roman" panose="02020603050405020304" pitchFamily="18" charset="0"/>
              </a:rPr>
              <a:t>Implicit Wait</a:t>
            </a:r>
          </a:p>
          <a:p>
            <a:r>
              <a:rPr lang="en-US" sz="2600" dirty="0">
                <a:latin typeface="Times New Roman" panose="02020603050405020304" pitchFamily="18" charset="0"/>
                <a:cs typeface="Times New Roman" panose="02020603050405020304" pitchFamily="18" charset="0"/>
              </a:rPr>
              <a:t>Explicit Wait</a:t>
            </a:r>
          </a:p>
          <a:p>
            <a:endParaRPr lang="en-US" sz="3000" dirty="0">
              <a:latin typeface="Times New Roman" panose="02020603050405020304" pitchFamily="18" charset="0"/>
              <a:cs typeface="Times New Roman" panose="02020603050405020304" pitchFamily="18" charset="0"/>
            </a:endParaRPr>
          </a:p>
          <a:p>
            <a:pPr marL="0" indent="0" algn="ctr">
              <a:buNone/>
            </a:pPr>
            <a:r>
              <a:rPr lang="en-US" sz="3000" b="1" dirty="0">
                <a:latin typeface="Times New Roman" panose="02020603050405020304" pitchFamily="18" charset="0"/>
                <a:cs typeface="Times New Roman" panose="02020603050405020304" pitchFamily="18" charset="0"/>
              </a:rPr>
              <a:t>Implicit Wait in Selenium</a:t>
            </a:r>
          </a:p>
          <a:p>
            <a:r>
              <a:rPr lang="en-US" sz="2600" dirty="0">
                <a:latin typeface="Times New Roman" panose="02020603050405020304" pitchFamily="18" charset="0"/>
                <a:cs typeface="Times New Roman" panose="02020603050405020304" pitchFamily="18" charset="0"/>
              </a:rPr>
              <a:t>The Implicit Wait in Selenium is used to tell the web driver to wait for a certain amount of time before it throws a “No Such Element Exception”.</a:t>
            </a:r>
          </a:p>
          <a:p>
            <a:r>
              <a:rPr lang="en-US" sz="2600" dirty="0">
                <a:latin typeface="Times New Roman" panose="02020603050405020304" pitchFamily="18" charset="0"/>
                <a:cs typeface="Times New Roman" panose="02020603050405020304" pitchFamily="18" charset="0"/>
              </a:rPr>
              <a:t>The default setting is 0. </a:t>
            </a:r>
          </a:p>
          <a:p>
            <a:r>
              <a:rPr lang="en-US" sz="2600" dirty="0">
                <a:latin typeface="Times New Roman" panose="02020603050405020304" pitchFamily="18" charset="0"/>
                <a:cs typeface="Times New Roman" panose="02020603050405020304" pitchFamily="18" charset="0"/>
              </a:rPr>
              <a:t>Once we set the time, the web driver will wait for the element for that time before throwing an exception.</a:t>
            </a:r>
          </a:p>
          <a:p>
            <a:r>
              <a:rPr lang="en-US" sz="2600" dirty="0">
                <a:latin typeface="Times New Roman" panose="02020603050405020304" pitchFamily="18" charset="0"/>
                <a:cs typeface="Times New Roman" panose="02020603050405020304" pitchFamily="18" charset="0"/>
              </a:rPr>
              <a:t>If we declared an implicit wait with the time frame of 10 seconds. </a:t>
            </a:r>
          </a:p>
          <a:p>
            <a:r>
              <a:rPr lang="en-US" sz="2600" dirty="0">
                <a:latin typeface="Times New Roman" panose="02020603050405020304" pitchFamily="18" charset="0"/>
                <a:cs typeface="Times New Roman" panose="02020603050405020304" pitchFamily="18" charset="0"/>
              </a:rPr>
              <a:t>It means that if the element is not located on the web page within that time frame, it will throw an exception.</a:t>
            </a:r>
          </a:p>
          <a:p>
            <a:r>
              <a:rPr lang="en-US" sz="2600" dirty="0" err="1">
                <a:latin typeface="Times New Roman" panose="02020603050405020304" pitchFamily="18" charset="0"/>
                <a:cs typeface="Times New Roman" panose="02020603050405020304" pitchFamily="18" charset="0"/>
              </a:rPr>
              <a:t>driver.manage</a:t>
            </a:r>
            <a:r>
              <a:rPr lang="en-US" sz="2600" dirty="0">
                <a:latin typeface="Times New Roman" panose="02020603050405020304" pitchFamily="18" charset="0"/>
                <a:cs typeface="Times New Roman" panose="02020603050405020304" pitchFamily="18" charset="0"/>
              </a:rPr>
              <a:t>().timeouts().</a:t>
            </a:r>
            <a:r>
              <a:rPr lang="en-US" sz="2600" dirty="0" err="1">
                <a:latin typeface="Times New Roman" panose="02020603050405020304" pitchFamily="18" charset="0"/>
                <a:cs typeface="Times New Roman" panose="02020603050405020304" pitchFamily="18" charset="0"/>
              </a:rPr>
              <a:t>implicitlyWait</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Duration.ofSeconds</a:t>
            </a:r>
            <a:r>
              <a:rPr lang="en-US" sz="2600" dirty="0">
                <a:latin typeface="Times New Roman" panose="02020603050405020304" pitchFamily="18" charset="0"/>
                <a:cs typeface="Times New Roman" panose="02020603050405020304" pitchFamily="18" charset="0"/>
              </a:rPr>
              <a:t>(10));</a:t>
            </a:r>
          </a:p>
          <a:p>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288379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3E1026-5224-4B1F-8B41-8A5018E546B7}"/>
              </a:ext>
            </a:extLst>
          </p:cNvPr>
          <p:cNvSpPr>
            <a:spLocks noGrp="1"/>
          </p:cNvSpPr>
          <p:nvPr>
            <p:ph idx="1"/>
          </p:nvPr>
        </p:nvSpPr>
        <p:spPr>
          <a:xfrm>
            <a:off x="680720" y="1156996"/>
            <a:ext cx="10911840" cy="4806924"/>
          </a:xfrm>
        </p:spPr>
        <p:txBody>
          <a:bodyPr>
            <a:normAutofit lnSpcReduction="10000"/>
          </a:bodyPr>
          <a:lstStyle/>
          <a:p>
            <a:pPr marL="0" indent="0" algn="ctr">
              <a:buNone/>
            </a:pPr>
            <a:r>
              <a:rPr lang="en-US" b="1" dirty="0">
                <a:latin typeface="Times New Roman" panose="02020603050405020304" pitchFamily="18" charset="0"/>
                <a:cs typeface="Times New Roman" panose="02020603050405020304" pitchFamily="18" charset="0"/>
              </a:rPr>
              <a:t>Explicit Wait in Selenium</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Explicit Wait in Selenium is used to tell the Web Driver to wait for certain conditions (Expected Conditions) or maximum time exceeded before throwing “ElementNotVisibleException” exception. </a:t>
            </a:r>
          </a:p>
          <a:p>
            <a:r>
              <a:rPr lang="en-US" sz="2400" dirty="0">
                <a:latin typeface="Times New Roman" panose="02020603050405020304" pitchFamily="18" charset="0"/>
                <a:cs typeface="Times New Roman" panose="02020603050405020304" pitchFamily="18" charset="0"/>
              </a:rPr>
              <a:t>It is an intelligent kind of wait, but it can be applied only for specified elements. </a:t>
            </a:r>
          </a:p>
          <a:p>
            <a:r>
              <a:rPr lang="en-US" sz="2400" dirty="0">
                <a:latin typeface="Times New Roman" panose="02020603050405020304" pitchFamily="18" charset="0"/>
                <a:cs typeface="Times New Roman" panose="02020603050405020304" pitchFamily="18" charset="0"/>
              </a:rPr>
              <a:t>It gives better options than implicit wait as it waits for dynamically loaded Ajax elements.</a:t>
            </a:r>
          </a:p>
          <a:p>
            <a:r>
              <a:rPr lang="en-US" sz="2400" dirty="0">
                <a:latin typeface="Times New Roman" panose="02020603050405020304" pitchFamily="18" charset="0"/>
                <a:cs typeface="Times New Roman" panose="02020603050405020304" pitchFamily="18" charset="0"/>
              </a:rPr>
              <a:t>Once we declare explicit wait, we must use “ExpectedConditions”, or we can configure how frequently we want to check the condition using Fluent Wait.</a:t>
            </a: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r>
              <a:rPr lang="en-US" sz="2400" b="1" dirty="0">
                <a:latin typeface="Times New Roman" panose="02020603050405020304" pitchFamily="18" charset="0"/>
                <a:cs typeface="Times New Roman" panose="02020603050405020304" pitchFamily="18" charset="0"/>
              </a:rPr>
              <a:t>WebDriverWait wait = new WebDriverWait(WebDriverRefrence,TimeOut);</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1381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16860-71DB-F044-3592-48AF145F09CB}"/>
              </a:ext>
            </a:extLst>
          </p:cNvPr>
          <p:cNvSpPr>
            <a:spLocks noGrp="1"/>
          </p:cNvSpPr>
          <p:nvPr>
            <p:ph idx="1"/>
          </p:nvPr>
        </p:nvSpPr>
        <p:spPr>
          <a:xfrm>
            <a:off x="919480" y="1137920"/>
            <a:ext cx="10515600" cy="4409123"/>
          </a:xfrm>
        </p:spPr>
        <p:txBody>
          <a:bodyPr/>
          <a:lstStyle/>
          <a:p>
            <a:r>
              <a:rPr lang="en-US" sz="2400" dirty="0">
                <a:latin typeface="Times New Roman" panose="02020603050405020304" pitchFamily="18" charset="0"/>
                <a:cs typeface="Times New Roman" panose="02020603050405020304" pitchFamily="18" charset="0"/>
              </a:rPr>
              <a:t>Let’s consider a scenario where we must use both implicit and explicit waits in our test. Assume that implicit wait time is set to 20 seconds and explicit wait time is set to 10 seconds.</a:t>
            </a:r>
          </a:p>
          <a:p>
            <a:r>
              <a:rPr lang="en-US" sz="2400" dirty="0">
                <a:latin typeface="Times New Roman" panose="02020603050405020304" pitchFamily="18" charset="0"/>
                <a:cs typeface="Times New Roman" panose="02020603050405020304" pitchFamily="18" charset="0"/>
              </a:rPr>
              <a:t>Suppose we are trying to find an element which has some “ExpectedConditions “(Explicit Wait), If the element is not located within the time frame defined by the Explicit wait(10 Seconds), It will use the time frame defined by implicit wait(20 seconds) before throwing an “ElementNotVisibleException“.</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947220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Content Placeholder 6">
            <a:extLst>
              <a:ext uri="{FF2B5EF4-FFF2-40B4-BE49-F238E27FC236}">
                <a16:creationId xmlns:a16="http://schemas.microsoft.com/office/drawing/2014/main" id="{7294D238-7A66-6535-8212-E780484360B4}"/>
              </a:ext>
            </a:extLst>
          </p:cNvPr>
          <p:cNvGraphicFramePr>
            <a:graphicFrameLocks noGrp="1"/>
          </p:cNvGraphicFramePr>
          <p:nvPr>
            <p:ph idx="1"/>
            <p:extLst>
              <p:ext uri="{D42A27DB-BD31-4B8C-83A1-F6EECF244321}">
                <p14:modId xmlns:p14="http://schemas.microsoft.com/office/powerpoint/2010/main" val="1649872745"/>
              </p:ext>
            </p:extLst>
          </p:nvPr>
        </p:nvGraphicFramePr>
        <p:xfrm>
          <a:off x="802433" y="2009833"/>
          <a:ext cx="10551367" cy="4190391"/>
        </p:xfrm>
        <a:graphic>
          <a:graphicData uri="http://schemas.openxmlformats.org/drawingml/2006/table">
            <a:tbl>
              <a:tblPr/>
              <a:tblGrid>
                <a:gridCol w="4607118">
                  <a:extLst>
                    <a:ext uri="{9D8B030D-6E8A-4147-A177-3AD203B41FA5}">
                      <a16:colId xmlns:a16="http://schemas.microsoft.com/office/drawing/2014/main" val="4002380499"/>
                    </a:ext>
                  </a:extLst>
                </a:gridCol>
                <a:gridCol w="5944249">
                  <a:extLst>
                    <a:ext uri="{9D8B030D-6E8A-4147-A177-3AD203B41FA5}">
                      <a16:colId xmlns:a16="http://schemas.microsoft.com/office/drawing/2014/main" val="355323851"/>
                    </a:ext>
                  </a:extLst>
                </a:gridCol>
              </a:tblGrid>
              <a:tr h="421053">
                <a:tc>
                  <a:txBody>
                    <a:bodyPr/>
                    <a:lstStyle/>
                    <a:p>
                      <a:pPr algn="ctr" fontAlgn="ctr">
                        <a:spcBef>
                          <a:spcPts val="0"/>
                        </a:spcBef>
                        <a:spcAft>
                          <a:spcPts val="0"/>
                        </a:spcAft>
                      </a:pPr>
                      <a:r>
                        <a:rPr lang="en-US" sz="2300" b="1" i="0" u="none" strike="noStrike">
                          <a:solidFill>
                            <a:srgbClr val="222222"/>
                          </a:solidFill>
                          <a:effectLst/>
                          <a:latin typeface="Times New Roman" panose="02020603050405020304" pitchFamily="18" charset="0"/>
                        </a:rPr>
                        <a:t>Implicit Wait</a:t>
                      </a:r>
                      <a:endParaRPr lang="en-US" sz="2600" b="0" i="0" u="none" strike="noStrike">
                        <a:effectLst/>
                        <a:latin typeface="Arial" panose="020B0604020202020204" pitchFamily="34" charset="0"/>
                      </a:endParaRPr>
                    </a:p>
                  </a:txBody>
                  <a:tcPr marL="9324" marR="9324" marT="93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tc>
                  <a:txBody>
                    <a:bodyPr/>
                    <a:lstStyle/>
                    <a:p>
                      <a:pPr algn="ctr" fontAlgn="ctr">
                        <a:spcBef>
                          <a:spcPts val="0"/>
                        </a:spcBef>
                        <a:spcAft>
                          <a:spcPts val="0"/>
                        </a:spcAft>
                      </a:pPr>
                      <a:r>
                        <a:rPr lang="en-US" sz="2300" b="1" i="0" u="none" strike="noStrike">
                          <a:solidFill>
                            <a:srgbClr val="222222"/>
                          </a:solidFill>
                          <a:effectLst/>
                          <a:latin typeface="Times New Roman" panose="02020603050405020304" pitchFamily="18" charset="0"/>
                        </a:rPr>
                        <a:t>Explicit Wait</a:t>
                      </a:r>
                      <a:endParaRPr lang="en-US" sz="2600" b="0" i="0" u="none" strike="noStrike">
                        <a:effectLst/>
                        <a:latin typeface="Arial" panose="020B0604020202020204" pitchFamily="34" charset="0"/>
                      </a:endParaRPr>
                    </a:p>
                  </a:txBody>
                  <a:tcPr marL="9324" marR="9324" marT="93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699"/>
                    </a:solidFill>
                  </a:tcPr>
                </a:tc>
                <a:extLst>
                  <a:ext uri="{0D108BD9-81ED-4DB2-BD59-A6C34878D82A}">
                    <a16:rowId xmlns:a16="http://schemas.microsoft.com/office/drawing/2014/main" val="1821437125"/>
                  </a:ext>
                </a:extLst>
              </a:tr>
              <a:tr h="779079">
                <a:tc>
                  <a:txBody>
                    <a:bodyPr/>
                    <a:lstStyle/>
                    <a:p>
                      <a:pPr algn="l" fontAlgn="ctr">
                        <a:spcBef>
                          <a:spcPts val="0"/>
                        </a:spcBef>
                        <a:spcAft>
                          <a:spcPts val="0"/>
                        </a:spcAft>
                      </a:pPr>
                      <a:r>
                        <a:rPr lang="en-US" sz="2300" b="0" i="0" u="none" strike="noStrike" dirty="0">
                          <a:solidFill>
                            <a:srgbClr val="222222"/>
                          </a:solidFill>
                          <a:effectLst/>
                          <a:latin typeface="Times New Roman" panose="02020603050405020304" pitchFamily="18" charset="0"/>
                        </a:rPr>
                        <a:t>Implicit Wait time is applied to all the elements in the script</a:t>
                      </a:r>
                      <a:endParaRPr lang="en-US" sz="2600" b="0" i="0" u="none" strike="noStrike" dirty="0">
                        <a:effectLst/>
                        <a:latin typeface="Arial" panose="020B0604020202020204" pitchFamily="34" charset="0"/>
                      </a:endParaRPr>
                    </a:p>
                  </a:txBody>
                  <a:tcPr marL="9324" marR="9324" marT="9324" marB="0" anchor="ctr">
                    <a:lnL w="6350" cap="flat" cmpd="sng" algn="ctr">
                      <a:solidFill>
                        <a:srgbClr val="00440F"/>
                      </a:solidFill>
                      <a:prstDash val="solid"/>
                      <a:round/>
                      <a:headEnd type="none" w="med" len="med"/>
                      <a:tailEnd type="none" w="med" len="med"/>
                    </a:lnL>
                    <a:lnR w="6350" cap="flat" cmpd="sng" algn="ctr">
                      <a:solidFill>
                        <a:srgbClr val="E0410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420F"/>
                      </a:solidFill>
                      <a:prstDash val="solid"/>
                      <a:round/>
                      <a:headEnd type="none" w="med" len="med"/>
                      <a:tailEnd type="none" w="med" len="med"/>
                    </a:lnB>
                  </a:tcPr>
                </a:tc>
                <a:tc>
                  <a:txBody>
                    <a:bodyPr/>
                    <a:lstStyle/>
                    <a:p>
                      <a:pPr algn="l" fontAlgn="ctr">
                        <a:spcBef>
                          <a:spcPts val="0"/>
                        </a:spcBef>
                        <a:spcAft>
                          <a:spcPts val="0"/>
                        </a:spcAft>
                      </a:pPr>
                      <a:r>
                        <a:rPr lang="en-US" sz="2300" b="0" i="0" u="none" strike="noStrike" dirty="0">
                          <a:solidFill>
                            <a:srgbClr val="222222"/>
                          </a:solidFill>
                          <a:effectLst/>
                          <a:latin typeface="Times New Roman" panose="02020603050405020304" pitchFamily="18" charset="0"/>
                        </a:rPr>
                        <a:t>Explicit Wait time is applied only to those elements which are intended by us</a:t>
                      </a:r>
                      <a:endParaRPr lang="en-US" sz="2600" b="0" i="0" u="none" strike="noStrike" dirty="0">
                        <a:effectLst/>
                        <a:latin typeface="Arial" panose="020B0604020202020204" pitchFamily="34" charset="0"/>
                      </a:endParaRPr>
                    </a:p>
                  </a:txBody>
                  <a:tcPr marL="9324" marR="9324" marT="9324" marB="0" anchor="ctr">
                    <a:lnL w="6350" cap="flat" cmpd="sng" algn="ctr">
                      <a:solidFill>
                        <a:srgbClr val="E0410F"/>
                      </a:solidFill>
                      <a:prstDash val="solid"/>
                      <a:round/>
                      <a:headEnd type="none" w="med" len="med"/>
                      <a:tailEnd type="none" w="med" len="med"/>
                    </a:lnL>
                    <a:lnR w="6350" cap="flat" cmpd="sng" algn="ctr">
                      <a:solidFill>
                        <a:srgbClr val="80520F"/>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560F"/>
                      </a:solidFill>
                      <a:prstDash val="solid"/>
                      <a:round/>
                      <a:headEnd type="none" w="med" len="med"/>
                      <a:tailEnd type="none" w="med" len="med"/>
                    </a:lnB>
                  </a:tcPr>
                </a:tc>
                <a:extLst>
                  <a:ext uri="{0D108BD9-81ED-4DB2-BD59-A6C34878D82A}">
                    <a16:rowId xmlns:a16="http://schemas.microsoft.com/office/drawing/2014/main" val="2242997023"/>
                  </a:ext>
                </a:extLst>
              </a:tr>
              <a:tr h="1137104">
                <a:tc>
                  <a:txBody>
                    <a:bodyPr/>
                    <a:lstStyle/>
                    <a:p>
                      <a:pPr algn="l" fontAlgn="ctr">
                        <a:spcBef>
                          <a:spcPts val="0"/>
                        </a:spcBef>
                        <a:spcAft>
                          <a:spcPts val="0"/>
                        </a:spcAft>
                      </a:pPr>
                      <a:r>
                        <a:rPr lang="en-US" sz="2300" b="0" i="0" u="none" strike="noStrike" dirty="0">
                          <a:solidFill>
                            <a:srgbClr val="222222"/>
                          </a:solidFill>
                          <a:effectLst/>
                          <a:latin typeface="Times New Roman" panose="02020603050405020304" pitchFamily="18" charset="0"/>
                        </a:rPr>
                        <a:t>In Implicit Wait, we need </a:t>
                      </a:r>
                      <a:r>
                        <a:rPr lang="en-US" sz="2300" b="1" i="0" u="none" strike="noStrike" dirty="0">
                          <a:solidFill>
                            <a:srgbClr val="222222"/>
                          </a:solidFill>
                          <a:effectLst/>
                          <a:latin typeface="Times New Roman" panose="02020603050405020304" pitchFamily="18" charset="0"/>
                        </a:rPr>
                        <a:t>not</a:t>
                      </a:r>
                      <a:r>
                        <a:rPr lang="en-US" sz="2300" b="0" i="0" u="none" strike="noStrike" dirty="0">
                          <a:solidFill>
                            <a:srgbClr val="222222"/>
                          </a:solidFill>
                          <a:effectLst/>
                          <a:latin typeface="Times New Roman" panose="02020603050405020304" pitchFamily="18" charset="0"/>
                        </a:rPr>
                        <a:t> specify “ExpectedConditions” on the element to be located</a:t>
                      </a:r>
                      <a:endParaRPr lang="en-US" sz="2600" b="0" i="0" u="none" strike="noStrike" dirty="0">
                        <a:effectLst/>
                        <a:latin typeface="Arial" panose="020B0604020202020204" pitchFamily="34" charset="0"/>
                      </a:endParaRPr>
                    </a:p>
                  </a:txBody>
                  <a:tcPr marL="9324" marR="9324" marT="9324" marB="0" anchor="ctr">
                    <a:lnL w="6350" cap="flat" cmpd="sng" algn="ctr">
                      <a:solidFill>
                        <a:srgbClr val="A01D0F"/>
                      </a:solidFill>
                      <a:prstDash val="solid"/>
                      <a:round/>
                      <a:headEnd type="none" w="med" len="med"/>
                      <a:tailEnd type="none" w="med" len="med"/>
                    </a:lnL>
                    <a:lnR w="6350" cap="flat" cmpd="sng" algn="ctr">
                      <a:solidFill>
                        <a:srgbClr val="601A0F"/>
                      </a:solidFill>
                      <a:prstDash val="solid"/>
                      <a:round/>
                      <a:headEnd type="none" w="med" len="med"/>
                      <a:tailEnd type="none" w="med" len="med"/>
                    </a:lnR>
                    <a:lnT w="6350" cap="flat" cmpd="sng" algn="ctr">
                      <a:solidFill>
                        <a:srgbClr val="00420F"/>
                      </a:solidFill>
                      <a:prstDash val="solid"/>
                      <a:round/>
                      <a:headEnd type="none" w="med" len="med"/>
                      <a:tailEnd type="none" w="med" len="med"/>
                    </a:lnT>
                    <a:lnB w="6350" cap="flat" cmpd="sng" algn="ctr">
                      <a:solidFill>
                        <a:srgbClr val="601B0F"/>
                      </a:solidFill>
                      <a:prstDash val="solid"/>
                      <a:round/>
                      <a:headEnd type="none" w="med" len="med"/>
                      <a:tailEnd type="none" w="med" len="med"/>
                    </a:lnB>
                    <a:solidFill>
                      <a:srgbClr val="F9F9F9"/>
                    </a:solidFill>
                  </a:tcPr>
                </a:tc>
                <a:tc>
                  <a:txBody>
                    <a:bodyPr/>
                    <a:lstStyle/>
                    <a:p>
                      <a:pPr algn="l" fontAlgn="ctr">
                        <a:spcBef>
                          <a:spcPts val="0"/>
                        </a:spcBef>
                        <a:spcAft>
                          <a:spcPts val="0"/>
                        </a:spcAft>
                      </a:pPr>
                      <a:r>
                        <a:rPr lang="en-US" sz="2300" b="0" i="0" u="none" strike="noStrike" dirty="0">
                          <a:solidFill>
                            <a:srgbClr val="222222"/>
                          </a:solidFill>
                          <a:effectLst/>
                          <a:latin typeface="Times New Roman" panose="02020603050405020304" pitchFamily="18" charset="0"/>
                        </a:rPr>
                        <a:t>In Explicit Wait, we need to specify “ExpectedConditions” on the element to be located</a:t>
                      </a:r>
                      <a:endParaRPr lang="en-US" sz="2600" b="0" i="0" u="none" strike="noStrike" dirty="0">
                        <a:effectLst/>
                        <a:latin typeface="Arial" panose="020B0604020202020204" pitchFamily="34" charset="0"/>
                      </a:endParaRPr>
                    </a:p>
                  </a:txBody>
                  <a:tcPr marL="9324" marR="9324" marT="9324" marB="0" anchor="ctr">
                    <a:lnL w="6350" cap="flat" cmpd="sng" algn="ctr">
                      <a:solidFill>
                        <a:srgbClr val="601A0F"/>
                      </a:solidFill>
                      <a:prstDash val="solid"/>
                      <a:round/>
                      <a:headEnd type="none" w="med" len="med"/>
                      <a:tailEnd type="none" w="med" len="med"/>
                    </a:lnL>
                    <a:lnR w="6350" cap="flat" cmpd="sng" algn="ctr">
                      <a:solidFill>
                        <a:srgbClr val="A09D57"/>
                      </a:solidFill>
                      <a:prstDash val="solid"/>
                      <a:round/>
                      <a:headEnd type="none" w="med" len="med"/>
                      <a:tailEnd type="none" w="med" len="med"/>
                    </a:lnR>
                    <a:lnT w="6350" cap="flat" cmpd="sng" algn="ctr">
                      <a:solidFill>
                        <a:srgbClr val="00560F"/>
                      </a:solidFill>
                      <a:prstDash val="solid"/>
                      <a:round/>
                      <a:headEnd type="none" w="med" len="med"/>
                      <a:tailEnd type="none" w="med" len="med"/>
                    </a:lnT>
                    <a:lnB w="6350" cap="flat" cmpd="sng" algn="ctr">
                      <a:solidFill>
                        <a:srgbClr val="00A357"/>
                      </a:solidFill>
                      <a:prstDash val="solid"/>
                      <a:round/>
                      <a:headEnd type="none" w="med" len="med"/>
                      <a:tailEnd type="none" w="med" len="med"/>
                    </a:lnB>
                    <a:solidFill>
                      <a:srgbClr val="F9F9F9"/>
                    </a:solidFill>
                  </a:tcPr>
                </a:tc>
                <a:extLst>
                  <a:ext uri="{0D108BD9-81ED-4DB2-BD59-A6C34878D82A}">
                    <a16:rowId xmlns:a16="http://schemas.microsoft.com/office/drawing/2014/main" val="204218356"/>
                  </a:ext>
                </a:extLst>
              </a:tr>
              <a:tr h="1853155">
                <a:tc>
                  <a:txBody>
                    <a:bodyPr/>
                    <a:lstStyle/>
                    <a:p>
                      <a:pPr algn="l" fontAlgn="ctr">
                        <a:spcBef>
                          <a:spcPts val="0"/>
                        </a:spcBef>
                        <a:spcAft>
                          <a:spcPts val="0"/>
                        </a:spcAft>
                      </a:pPr>
                      <a:r>
                        <a:rPr lang="en-US" sz="2300" b="0" i="0" u="none" strike="noStrike" dirty="0">
                          <a:solidFill>
                            <a:srgbClr val="222222"/>
                          </a:solidFill>
                          <a:effectLst/>
                          <a:latin typeface="Times New Roman" panose="02020603050405020304" pitchFamily="18" charset="0"/>
                        </a:rPr>
                        <a:t>It is recommended to use when the elements are located with the time frame specified in Selenium implicit wait</a:t>
                      </a:r>
                      <a:endParaRPr lang="en-US" sz="2600" b="0" i="0" u="none" strike="noStrike" dirty="0">
                        <a:effectLst/>
                        <a:latin typeface="Arial" panose="020B0604020202020204" pitchFamily="34" charset="0"/>
                      </a:endParaRPr>
                    </a:p>
                  </a:txBody>
                  <a:tcPr marL="9324" marR="9324" marT="9324" marB="0" anchor="ctr">
                    <a:lnL w="6350" cap="flat" cmpd="sng" algn="ctr">
                      <a:solidFill>
                        <a:srgbClr val="A0FF57"/>
                      </a:solidFill>
                      <a:prstDash val="solid"/>
                      <a:round/>
                      <a:headEnd type="none" w="med" len="med"/>
                      <a:tailEnd type="none" w="med" len="med"/>
                    </a:lnL>
                    <a:lnR w="6350" cap="flat" cmpd="sng" algn="ctr">
                      <a:solidFill>
                        <a:srgbClr val="E00358"/>
                      </a:solidFill>
                      <a:prstDash val="solid"/>
                      <a:round/>
                      <a:headEnd type="none" w="med" len="med"/>
                      <a:tailEnd type="none" w="med" len="med"/>
                    </a:lnR>
                    <a:lnT w="6350" cap="flat" cmpd="sng" algn="ctr">
                      <a:solidFill>
                        <a:srgbClr val="601B0F"/>
                      </a:solidFill>
                      <a:prstDash val="solid"/>
                      <a:round/>
                      <a:headEnd type="none" w="med" len="med"/>
                      <a:tailEnd type="none" w="med" len="med"/>
                    </a:lnT>
                    <a:lnB w="6350" cap="flat" cmpd="sng" algn="ctr">
                      <a:solidFill>
                        <a:srgbClr val="00FD57"/>
                      </a:solidFill>
                      <a:prstDash val="solid"/>
                      <a:round/>
                      <a:headEnd type="none" w="med" len="med"/>
                      <a:tailEnd type="none" w="med" len="med"/>
                    </a:lnB>
                  </a:tcPr>
                </a:tc>
                <a:tc>
                  <a:txBody>
                    <a:bodyPr/>
                    <a:lstStyle/>
                    <a:p>
                      <a:pPr algn="l" fontAlgn="ctr">
                        <a:spcBef>
                          <a:spcPts val="0"/>
                        </a:spcBef>
                        <a:spcAft>
                          <a:spcPts val="0"/>
                        </a:spcAft>
                      </a:pPr>
                      <a:r>
                        <a:rPr lang="en-US" sz="2300" b="0" i="0" u="none" strike="noStrike" dirty="0">
                          <a:solidFill>
                            <a:srgbClr val="222222"/>
                          </a:solidFill>
                          <a:effectLst/>
                          <a:latin typeface="Times New Roman" panose="02020603050405020304" pitchFamily="18" charset="0"/>
                        </a:rPr>
                        <a:t>It is recommended to use when the elements are taking long time to load and for verifying the property of the element like(</a:t>
                      </a:r>
                      <a:r>
                        <a:rPr lang="en-US" sz="2300" b="0" i="0" u="none" strike="noStrike" dirty="0" err="1">
                          <a:solidFill>
                            <a:srgbClr val="222222"/>
                          </a:solidFill>
                          <a:effectLst/>
                          <a:latin typeface="Times New Roman" panose="02020603050405020304" pitchFamily="18" charset="0"/>
                        </a:rPr>
                        <a:t>visibilityOfElementLocated</a:t>
                      </a:r>
                      <a:r>
                        <a:rPr lang="en-US" sz="2300" b="0" i="0" u="none" strike="noStrike" dirty="0">
                          <a:solidFill>
                            <a:srgbClr val="222222"/>
                          </a:solidFill>
                          <a:effectLst/>
                          <a:latin typeface="Times New Roman" panose="02020603050405020304" pitchFamily="18" charset="0"/>
                        </a:rPr>
                        <a:t>, </a:t>
                      </a:r>
                      <a:r>
                        <a:rPr lang="en-US" sz="2300" b="0" i="0" u="none" strike="noStrike" dirty="0" err="1">
                          <a:solidFill>
                            <a:srgbClr val="222222"/>
                          </a:solidFill>
                          <a:effectLst/>
                          <a:latin typeface="Times New Roman" panose="02020603050405020304" pitchFamily="18" charset="0"/>
                        </a:rPr>
                        <a:t>elementToBeClickable,elementToBeSelected</a:t>
                      </a:r>
                      <a:r>
                        <a:rPr lang="en-US" sz="2300" b="0" i="0" u="none" strike="noStrike" dirty="0">
                          <a:solidFill>
                            <a:srgbClr val="222222"/>
                          </a:solidFill>
                          <a:effectLst/>
                          <a:latin typeface="Times New Roman" panose="02020603050405020304" pitchFamily="18" charset="0"/>
                        </a:rPr>
                        <a:t>)</a:t>
                      </a:r>
                      <a:endParaRPr lang="en-US" sz="2600" b="0" i="0" u="none" strike="noStrike" dirty="0">
                        <a:effectLst/>
                        <a:latin typeface="Arial" panose="020B0604020202020204" pitchFamily="34" charset="0"/>
                      </a:endParaRPr>
                    </a:p>
                  </a:txBody>
                  <a:tcPr marL="9324" marR="9324" marT="9324" marB="0" anchor="ctr">
                    <a:lnL w="6350" cap="flat" cmpd="sng" algn="ctr">
                      <a:solidFill>
                        <a:srgbClr val="E00358"/>
                      </a:solidFill>
                      <a:prstDash val="solid"/>
                      <a:round/>
                      <a:headEnd type="none" w="med" len="med"/>
                      <a:tailEnd type="none" w="med" len="med"/>
                    </a:lnL>
                    <a:lnR w="6350" cap="flat" cmpd="sng" algn="ctr">
                      <a:solidFill>
                        <a:srgbClr val="801B06"/>
                      </a:solidFill>
                      <a:prstDash val="solid"/>
                      <a:round/>
                      <a:headEnd type="none" w="med" len="med"/>
                      <a:tailEnd type="none" w="med" len="med"/>
                    </a:lnR>
                    <a:lnT w="6350" cap="flat" cmpd="sng" algn="ctr">
                      <a:solidFill>
                        <a:srgbClr val="00A357"/>
                      </a:solidFill>
                      <a:prstDash val="solid"/>
                      <a:round/>
                      <a:headEnd type="none" w="med" len="med"/>
                      <a:tailEnd type="none" w="med" len="med"/>
                    </a:lnT>
                    <a:lnB w="6350" cap="flat" cmpd="sng" algn="ctr">
                      <a:solidFill>
                        <a:srgbClr val="201C06"/>
                      </a:solidFill>
                      <a:prstDash val="solid"/>
                      <a:round/>
                      <a:headEnd type="none" w="med" len="med"/>
                      <a:tailEnd type="none" w="med" len="med"/>
                    </a:lnB>
                  </a:tcPr>
                </a:tc>
                <a:extLst>
                  <a:ext uri="{0D108BD9-81ED-4DB2-BD59-A6C34878D82A}">
                    <a16:rowId xmlns:a16="http://schemas.microsoft.com/office/drawing/2014/main" val="1851068788"/>
                  </a:ext>
                </a:extLst>
              </a:tr>
            </a:tbl>
          </a:graphicData>
        </a:graphic>
      </p:graphicFrame>
    </p:spTree>
    <p:extLst>
      <p:ext uri="{BB962C8B-B14F-4D97-AF65-F5344CB8AC3E}">
        <p14:creationId xmlns:p14="http://schemas.microsoft.com/office/powerpoint/2010/main" val="23791932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64BCE-C47E-41E8-A556-0053F3809B68}"/>
              </a:ext>
            </a:extLst>
          </p:cNvPr>
          <p:cNvSpPr>
            <a:spLocks noGrp="1"/>
          </p:cNvSpPr>
          <p:nvPr>
            <p:ph idx="1"/>
          </p:nvPr>
        </p:nvSpPr>
        <p:spPr>
          <a:xfrm>
            <a:off x="740229" y="1198881"/>
            <a:ext cx="10896600" cy="5120640"/>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iFrame in Selenium Webdriver</a:t>
            </a:r>
          </a:p>
          <a:p>
            <a:pPr marL="0" indent="0" algn="ctr">
              <a:buNone/>
            </a:pPr>
            <a:endParaRPr lang="en-US"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iFrame in Selenium Webdriver is a web page or an inline frame which is embedded in another web page, or an HTML document embedded inside another HTML document.</a:t>
            </a:r>
          </a:p>
          <a:p>
            <a:r>
              <a:rPr lang="en-US" sz="2400" dirty="0">
                <a:latin typeface="Times New Roman" panose="02020603050405020304" pitchFamily="18" charset="0"/>
                <a:cs typeface="Times New Roman" panose="02020603050405020304" pitchFamily="18" charset="0"/>
              </a:rPr>
              <a:t>The iFrame is often used to add content from other sources like an advertisement into a web page. </a:t>
            </a:r>
          </a:p>
          <a:p>
            <a:r>
              <a:rPr lang="en-US" sz="2400" dirty="0">
                <a:latin typeface="Times New Roman" panose="02020603050405020304" pitchFamily="18" charset="0"/>
                <a:cs typeface="Times New Roman" panose="02020603050405020304" pitchFamily="18" charset="0"/>
              </a:rPr>
              <a:t>The iFrame is defined with the &lt;iframe&gt; tag.</a:t>
            </a:r>
          </a:p>
        </p:txBody>
      </p:sp>
    </p:spTree>
    <p:extLst>
      <p:ext uri="{BB962C8B-B14F-4D97-AF65-F5344CB8AC3E}">
        <p14:creationId xmlns:p14="http://schemas.microsoft.com/office/powerpoint/2010/main" val="6063454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8E1F03-9B04-2C99-FCEC-7FC4D2524B58}"/>
              </a:ext>
            </a:extLst>
          </p:cNvPr>
          <p:cNvSpPr>
            <a:spLocks noGrp="1"/>
          </p:cNvSpPr>
          <p:nvPr>
            <p:ph idx="1"/>
          </p:nvPr>
        </p:nvSpPr>
        <p:spPr>
          <a:xfrm>
            <a:off x="838200" y="1209039"/>
            <a:ext cx="10515600" cy="4836161"/>
          </a:xfrm>
        </p:spPr>
        <p:txBody>
          <a:bodyPr/>
          <a:lstStyle/>
          <a:p>
            <a:pPr marL="0" indent="0" algn="ctr">
              <a:buNone/>
            </a:pPr>
            <a:r>
              <a:rPr lang="en-US" b="1" dirty="0">
                <a:latin typeface="Times New Roman" panose="02020603050405020304" pitchFamily="18" charset="0"/>
                <a:cs typeface="Times New Roman" panose="02020603050405020304" pitchFamily="18" charset="0"/>
              </a:rPr>
              <a:t>How to identify the iframe</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cannot detect the frames by just seeing the page or by inspecting. </a:t>
            </a:r>
          </a:p>
          <a:p>
            <a:r>
              <a:rPr lang="en-US" sz="2400" dirty="0">
                <a:latin typeface="Times New Roman" panose="02020603050405020304" pitchFamily="18" charset="0"/>
                <a:cs typeface="Times New Roman" panose="02020603050405020304" pitchFamily="18" charset="0"/>
              </a:rPr>
              <a:t>you need to do Right click on the element, If you find the option like ‘This Frame’ then it is an iframe.</a:t>
            </a:r>
          </a:p>
          <a:p>
            <a:r>
              <a:rPr lang="en-US" sz="2400" dirty="0">
                <a:latin typeface="Times New Roman" panose="02020603050405020304" pitchFamily="18" charset="0"/>
                <a:cs typeface="Times New Roman" panose="02020603050405020304" pitchFamily="18" charset="0"/>
              </a:rPr>
              <a:t>Right click on the page and click ‘View Page Source’ and Search with the ‘iframe’, if you can find any tag name with the ‘iframe’ then it is meaning to say the page consisting an iframe.</a:t>
            </a:r>
          </a:p>
          <a:p>
            <a:r>
              <a:rPr lang="en-US" sz="2400" dirty="0">
                <a:latin typeface="Times New Roman" panose="02020603050405020304" pitchFamily="18" charset="0"/>
                <a:cs typeface="Times New Roman" panose="02020603050405020304" pitchFamily="18" charset="0"/>
              </a:rPr>
              <a:t>We can even identify total number of iFrame by using below snippet.</a:t>
            </a:r>
          </a:p>
          <a:p>
            <a:pPr marL="0" indent="0">
              <a:buNone/>
            </a:pPr>
            <a:r>
              <a:rPr lang="en-US" sz="2400" b="1" dirty="0">
                <a:latin typeface="Times New Roman" panose="02020603050405020304" pitchFamily="18" charset="0"/>
                <a:cs typeface="Times New Roman" panose="02020603050405020304" pitchFamily="18" charset="0"/>
              </a:rPr>
              <a:t>	Int size = driver.findElements(By.tagName("iframe")).size();</a:t>
            </a:r>
          </a:p>
          <a:p>
            <a:endParaRPr lang="en-US" dirty="0"/>
          </a:p>
        </p:txBody>
      </p:sp>
    </p:spTree>
    <p:extLst>
      <p:ext uri="{BB962C8B-B14F-4D97-AF65-F5344CB8AC3E}">
        <p14:creationId xmlns:p14="http://schemas.microsoft.com/office/powerpoint/2010/main" val="3581932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191B84-9AD0-4A91-99BF-D7F10065E6C5}"/>
              </a:ext>
            </a:extLst>
          </p:cNvPr>
          <p:cNvSpPr>
            <a:spLocks noGrp="1"/>
          </p:cNvSpPr>
          <p:nvPr>
            <p:ph idx="1"/>
          </p:nvPr>
        </p:nvSpPr>
        <p:spPr>
          <a:xfrm>
            <a:off x="909320" y="1046479"/>
            <a:ext cx="10515600" cy="5079683"/>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Birth of Selenium IDE</a:t>
            </a: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Shinya Kasatani of Japan created Selenium IDE, a Firefox extension that can automate the browser through a record-and-playback feature. </a:t>
            </a:r>
          </a:p>
          <a:p>
            <a:r>
              <a:rPr lang="en-US" sz="2400" dirty="0">
                <a:latin typeface="Times New Roman" panose="02020603050405020304" pitchFamily="18" charset="0"/>
                <a:cs typeface="Times New Roman" panose="02020603050405020304" pitchFamily="18" charset="0"/>
              </a:rPr>
              <a:t>He produced this idea to further increase the speed in creating test cases. </a:t>
            </a:r>
          </a:p>
          <a:p>
            <a:r>
              <a:rPr lang="en-US" sz="2400" dirty="0">
                <a:latin typeface="Times New Roman" panose="02020603050405020304" pitchFamily="18" charset="0"/>
                <a:cs typeface="Times New Roman" panose="02020603050405020304" pitchFamily="18" charset="0"/>
              </a:rPr>
              <a:t>He donated Selenium IDE to the Selenium Project in 2006.</a:t>
            </a:r>
          </a:p>
          <a:p>
            <a:pPr marL="0" indent="0">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Birth of WebDriver</a:t>
            </a:r>
          </a:p>
          <a:p>
            <a:r>
              <a:rPr lang="en-US" sz="2400" dirty="0">
                <a:latin typeface="Times New Roman" panose="02020603050405020304" pitchFamily="18" charset="0"/>
                <a:cs typeface="Times New Roman" panose="02020603050405020304" pitchFamily="18" charset="0"/>
              </a:rPr>
              <a:t>Simon Stewart created WebDriver circa 2006 when browsers and web applications were becoming more powerful and more restrictive with JavaScript programs like Selenium Core. </a:t>
            </a:r>
          </a:p>
          <a:p>
            <a:r>
              <a:rPr lang="en-US" sz="2400" dirty="0">
                <a:latin typeface="Times New Roman" panose="02020603050405020304" pitchFamily="18" charset="0"/>
                <a:cs typeface="Times New Roman" panose="02020603050405020304" pitchFamily="18" charset="0"/>
              </a:rPr>
              <a:t>It was the first cross-platform testing framework that could control the browser from the OS level</a:t>
            </a:r>
          </a:p>
        </p:txBody>
      </p:sp>
    </p:spTree>
    <p:extLst>
      <p:ext uri="{BB962C8B-B14F-4D97-AF65-F5344CB8AC3E}">
        <p14:creationId xmlns:p14="http://schemas.microsoft.com/office/powerpoint/2010/main" val="14806541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765214-006C-4E75-A65A-07F1A2DD22AF}"/>
              </a:ext>
            </a:extLst>
          </p:cNvPr>
          <p:cNvSpPr>
            <a:spLocks noGrp="1"/>
          </p:cNvSpPr>
          <p:nvPr>
            <p:ph idx="1"/>
          </p:nvPr>
        </p:nvSpPr>
        <p:spPr>
          <a:xfrm>
            <a:off x="598714" y="1046480"/>
            <a:ext cx="11201400" cy="4988560"/>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How to switch over the elements in iFrame</a:t>
            </a:r>
          </a:p>
          <a:p>
            <a:r>
              <a:rPr lang="en-US" sz="2400" dirty="0">
                <a:latin typeface="Times New Roman" panose="02020603050405020304" pitchFamily="18" charset="0"/>
                <a:cs typeface="Times New Roman" panose="02020603050405020304" pitchFamily="18" charset="0"/>
              </a:rPr>
              <a:t>By Index</a:t>
            </a:r>
          </a:p>
          <a:p>
            <a:pPr marL="0" indent="0">
              <a:buNone/>
            </a:pPr>
            <a:r>
              <a:rPr lang="en-US" sz="2400" dirty="0">
                <a:latin typeface="Times New Roman" panose="02020603050405020304" pitchFamily="18" charset="0"/>
                <a:cs typeface="Times New Roman" panose="02020603050405020304" pitchFamily="18" charset="0"/>
              </a:rPr>
              <a:t>	driver.switchTo().frame(0);</a:t>
            </a:r>
          </a:p>
          <a:p>
            <a:r>
              <a:rPr lang="en-US" sz="2400" dirty="0">
                <a:latin typeface="Times New Roman" panose="02020603050405020304" pitchFamily="18" charset="0"/>
                <a:cs typeface="Times New Roman" panose="02020603050405020304" pitchFamily="18" charset="0"/>
              </a:rPr>
              <a:t>By Name or Id</a:t>
            </a:r>
          </a:p>
          <a:p>
            <a:pPr marL="0" indent="0">
              <a:buNone/>
            </a:pPr>
            <a:r>
              <a:rPr lang="en-US" sz="2400" dirty="0">
                <a:latin typeface="Times New Roman" panose="02020603050405020304" pitchFamily="18" charset="0"/>
                <a:cs typeface="Times New Roman" panose="02020603050405020304" pitchFamily="18" charset="0"/>
              </a:rPr>
              <a:t>	driver.switchTo().frame(“”);</a:t>
            </a:r>
          </a:p>
          <a:p>
            <a:r>
              <a:rPr lang="en-US" sz="2400" dirty="0">
                <a:latin typeface="Times New Roman" panose="02020603050405020304" pitchFamily="18" charset="0"/>
                <a:cs typeface="Times New Roman" panose="02020603050405020304" pitchFamily="18" charset="0"/>
              </a:rPr>
              <a:t>By Web Element</a:t>
            </a:r>
          </a:p>
          <a:p>
            <a:pPr marL="0" indent="0">
              <a:buNone/>
            </a:pPr>
            <a:r>
              <a:rPr lang="en-US" sz="2400" dirty="0">
                <a:latin typeface="Times New Roman" panose="02020603050405020304" pitchFamily="18" charset="0"/>
                <a:cs typeface="Times New Roman" panose="02020603050405020304" pitchFamily="18" charset="0"/>
              </a:rPr>
              <a:t>	driver.switchTo().frame(WebElement);</a:t>
            </a:r>
          </a:p>
          <a:p>
            <a:pPr marL="0" indent="0">
              <a:buNone/>
            </a:pPr>
            <a:r>
              <a:rPr lang="en-US" sz="2400" dirty="0">
                <a:latin typeface="Times New Roman" panose="02020603050405020304" pitchFamily="18" charset="0"/>
                <a:cs typeface="Times New Roman" panose="02020603050405020304" pitchFamily="18" charset="0"/>
              </a:rPr>
              <a:t>driver.switchTo().frame(1);</a:t>
            </a:r>
          </a:p>
          <a:p>
            <a:pPr marL="0" indent="0">
              <a:buNone/>
            </a:pPr>
            <a:r>
              <a:rPr lang="en-US" sz="2400" dirty="0">
                <a:latin typeface="Times New Roman" panose="02020603050405020304" pitchFamily="18" charset="0"/>
                <a:cs typeface="Times New Roman" panose="02020603050405020304" pitchFamily="18" charset="0"/>
              </a:rPr>
              <a:t>driver.switchTo().frame("</a:t>
            </a:r>
            <a:r>
              <a:rPr lang="en-US" sz="2400" dirty="0" err="1">
                <a:latin typeface="Times New Roman" panose="02020603050405020304" pitchFamily="18" charset="0"/>
                <a:cs typeface="Times New Roman" panose="02020603050405020304" pitchFamily="18" charset="0"/>
              </a:rPr>
              <a:t>google_ads_iframe</a:t>
            </a:r>
            <a:r>
              <a:rPr lang="en-US" sz="2400" dirty="0">
                <a:latin typeface="Times New Roman" panose="02020603050405020304" pitchFamily="18" charset="0"/>
                <a:cs typeface="Times New Roman" panose="02020603050405020304" pitchFamily="18" charset="0"/>
              </a:rPr>
              <a:t>_/218491546/Ad.Plus-Anchor_0");</a:t>
            </a:r>
          </a:p>
          <a:p>
            <a:pPr marL="0" indent="0">
              <a:buNone/>
            </a:pPr>
            <a:r>
              <a:rPr lang="en-US" sz="2400" dirty="0">
                <a:latin typeface="Times New Roman" panose="02020603050405020304" pitchFamily="18" charset="0"/>
                <a:cs typeface="Times New Roman" panose="02020603050405020304" pitchFamily="18" charset="0"/>
              </a:rPr>
              <a:t>driver.switchTo().frame(</a:t>
            </a:r>
            <a:r>
              <a:rPr lang="en-US" sz="2400" dirty="0" err="1">
                <a:latin typeface="Times New Roman" panose="02020603050405020304" pitchFamily="18" charset="0"/>
                <a:cs typeface="Times New Roman" panose="02020603050405020304" pitchFamily="18" charset="0"/>
              </a:rPr>
              <a:t>driver.findElement</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By.xpath</a:t>
            </a:r>
            <a:r>
              <a:rPr lang="en-US" sz="2400" dirty="0">
                <a:latin typeface="Times New Roman" panose="02020603050405020304" pitchFamily="18" charset="0"/>
                <a:cs typeface="Times New Roman" panose="02020603050405020304" pitchFamily="18" charset="0"/>
              </a:rPr>
              <a:t>("//iframe”)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6622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D7D8F-597E-0C7D-0330-DF44F76C6179}"/>
              </a:ext>
            </a:extLst>
          </p:cNvPr>
          <p:cNvSpPr>
            <a:spLocks noGrp="1"/>
          </p:cNvSpPr>
          <p:nvPr>
            <p:ph idx="1"/>
          </p:nvPr>
        </p:nvSpPr>
        <p:spPr>
          <a:xfrm>
            <a:off x="838200" y="934720"/>
            <a:ext cx="10515600" cy="5242243"/>
          </a:xfrm>
        </p:spPr>
        <p:txBody>
          <a:bodyPr/>
          <a:lstStyle/>
          <a:p>
            <a:pPr marL="0" indent="0" algn="ctr">
              <a:buNone/>
            </a:pPr>
            <a:r>
              <a:rPr lang="en-US" sz="2800" b="1" dirty="0">
                <a:latin typeface="Times New Roman" panose="02020603050405020304" pitchFamily="18" charset="0"/>
                <a:cs typeface="Times New Roman" panose="02020603050405020304" pitchFamily="18" charset="0"/>
              </a:rPr>
              <a:t>Upload a File</a:t>
            </a:r>
          </a:p>
          <a:p>
            <a:r>
              <a:rPr lang="en-US" sz="2400" b="0" i="0" dirty="0">
                <a:solidFill>
                  <a:srgbClr val="3A3A3A"/>
                </a:solidFill>
                <a:effectLst/>
                <a:latin typeface="Times New Roman" panose="02020603050405020304" pitchFamily="18" charset="0"/>
                <a:cs typeface="Times New Roman" panose="02020603050405020304" pitchFamily="18" charset="0"/>
              </a:rPr>
              <a:t>File upload is performed when there is a need of uploading any file or a document on a specific website such as forms, registration pages, document uploaders, etc.</a:t>
            </a:r>
          </a:p>
          <a:p>
            <a:endParaRPr lang="en-US" dirty="0">
              <a:solidFill>
                <a:srgbClr val="3A3A3A"/>
              </a:solidFill>
              <a:latin typeface="Work Sans" pitchFamily="2" charset="0"/>
            </a:endParaRPr>
          </a:p>
          <a:p>
            <a:pPr marL="0" indent="0" algn="ctr">
              <a:buNone/>
            </a:pPr>
            <a:r>
              <a:rPr lang="en-US" b="1" dirty="0">
                <a:latin typeface="Times New Roman" panose="02020603050405020304" pitchFamily="18" charset="0"/>
                <a:cs typeface="Times New Roman" panose="02020603050405020304" pitchFamily="18" charset="0"/>
              </a:rPr>
              <a:t>Selenium Upload File</a:t>
            </a:r>
          </a:p>
          <a:p>
            <a:r>
              <a:rPr lang="en-US" sz="2400" dirty="0">
                <a:solidFill>
                  <a:srgbClr val="3A3A3A"/>
                </a:solidFill>
                <a:latin typeface="Times New Roman" panose="02020603050405020304" pitchFamily="18" charset="0"/>
                <a:cs typeface="Times New Roman" panose="02020603050405020304" pitchFamily="18" charset="0"/>
              </a:rPr>
              <a:t>Handing file upload in Selenium can ease human work and can be done simply by using the sendKeys() method. </a:t>
            </a:r>
          </a:p>
          <a:p>
            <a:r>
              <a:rPr lang="en-US" sz="2400" dirty="0">
                <a:solidFill>
                  <a:srgbClr val="3A3A3A"/>
                </a:solidFill>
                <a:latin typeface="Times New Roman" panose="02020603050405020304" pitchFamily="18" charset="0"/>
                <a:cs typeface="Times New Roman" panose="02020603050405020304" pitchFamily="18" charset="0"/>
              </a:rPr>
              <a:t>A message is displayed after uploading a file that confirms if the file is being uploaded successfully. </a:t>
            </a:r>
          </a:p>
          <a:p>
            <a:r>
              <a:rPr lang="en-US" sz="2400" dirty="0">
                <a:solidFill>
                  <a:srgbClr val="3A3A3A"/>
                </a:solidFill>
                <a:latin typeface="Times New Roman" panose="02020603050405020304" pitchFamily="18" charset="0"/>
                <a:cs typeface="Times New Roman" panose="02020603050405020304" pitchFamily="18" charset="0"/>
              </a:rPr>
              <a:t>There are many more such automation methods for file upload.</a:t>
            </a:r>
          </a:p>
          <a:p>
            <a:endParaRPr lang="en-US" dirty="0"/>
          </a:p>
        </p:txBody>
      </p:sp>
    </p:spTree>
    <p:extLst>
      <p:ext uri="{BB962C8B-B14F-4D97-AF65-F5344CB8AC3E}">
        <p14:creationId xmlns:p14="http://schemas.microsoft.com/office/powerpoint/2010/main" val="1421744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9CFC2F-306E-422C-AED8-257AE572316C}"/>
              </a:ext>
            </a:extLst>
          </p:cNvPr>
          <p:cNvSpPr>
            <a:spLocks noGrp="1"/>
          </p:cNvSpPr>
          <p:nvPr>
            <p:ph idx="1"/>
          </p:nvPr>
        </p:nvSpPr>
        <p:spPr>
          <a:xfrm>
            <a:off x="452120" y="509247"/>
            <a:ext cx="10515600" cy="5839506"/>
          </a:xfrm>
        </p:spPr>
        <p:txBody>
          <a:bodyPr>
            <a:normAutofit fontScale="92500" lnSpcReduction="20000"/>
          </a:bodyPr>
          <a:lstStyle/>
          <a:p>
            <a:pPr marL="0" indent="0" algn="ctr">
              <a:buNone/>
            </a:pPr>
            <a:r>
              <a:rPr lang="en-US" sz="3000" b="1" dirty="0">
                <a:latin typeface="Times New Roman" panose="02020603050405020304" pitchFamily="18" charset="0"/>
                <a:cs typeface="Times New Roman" panose="02020603050405020304" pitchFamily="18" charset="0"/>
              </a:rPr>
              <a:t>Cookies Handling in Selenium WebDriver</a:t>
            </a:r>
            <a:br>
              <a:rPr lang="en-US" sz="3000" b="1" dirty="0">
                <a:latin typeface="Times New Roman" panose="02020603050405020304" pitchFamily="18" charset="0"/>
                <a:cs typeface="Times New Roman" panose="02020603050405020304" pitchFamily="18" charset="0"/>
              </a:rPr>
            </a:br>
            <a:endParaRPr lang="en-US" sz="30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HTTP cookie is comprised of information about the user and their preferences.</a:t>
            </a:r>
          </a:p>
          <a:p>
            <a:r>
              <a:rPr lang="en-US" sz="2400" dirty="0">
                <a:latin typeface="Times New Roman" panose="02020603050405020304" pitchFamily="18" charset="0"/>
                <a:cs typeface="Times New Roman" panose="02020603050405020304" pitchFamily="18" charset="0"/>
              </a:rPr>
              <a:t>It stores information using a key-value pair. </a:t>
            </a:r>
          </a:p>
          <a:p>
            <a:r>
              <a:rPr lang="en-US" sz="2400" dirty="0">
                <a:latin typeface="Times New Roman" panose="02020603050405020304" pitchFamily="18" charset="0"/>
                <a:cs typeface="Times New Roman" panose="02020603050405020304" pitchFamily="18" charset="0"/>
              </a:rPr>
              <a:t>It is a small piece of data sent from Web Application and stored in Web Browser, while the user is browsing that website.</a:t>
            </a:r>
          </a:p>
          <a:p>
            <a:pPr marL="0" indent="0" algn="ctr">
              <a:buNone/>
            </a:pPr>
            <a:br>
              <a:rPr lang="en-US" sz="3000" b="1" dirty="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Why Handle Cookies in Selenium?</a:t>
            </a:r>
          </a:p>
          <a:p>
            <a:r>
              <a:rPr lang="en-US" sz="2400" dirty="0">
                <a:latin typeface="Times New Roman" panose="02020603050405020304" pitchFamily="18" charset="0"/>
                <a:cs typeface="Times New Roman" panose="02020603050405020304" pitchFamily="18" charset="0"/>
              </a:rPr>
              <a:t>Each cookie is associated with a name, value, domain, path, expiry, and the status of whether it is secure or not. In order to validate a client, a server parses all these values in a cookie.</a:t>
            </a:r>
          </a:p>
          <a:p>
            <a:r>
              <a:rPr lang="en-US" sz="2400" dirty="0">
                <a:latin typeface="Times New Roman" panose="02020603050405020304" pitchFamily="18" charset="0"/>
                <a:cs typeface="Times New Roman" panose="02020603050405020304" pitchFamily="18" charset="0"/>
              </a:rPr>
              <a:t>When Testing a web application using selenium web driver, you may need to create, update or delete a cookie.</a:t>
            </a:r>
          </a:p>
          <a:p>
            <a:r>
              <a:rPr lang="en-US" sz="2400" dirty="0">
                <a:latin typeface="Times New Roman" panose="02020603050405020304" pitchFamily="18" charset="0"/>
                <a:cs typeface="Times New Roman" panose="02020603050405020304" pitchFamily="18" charset="0"/>
              </a:rPr>
              <a:t>For example, when automating Online Shopping Application, you many need to automate test scenarios like place order, View Cart, Payment Information, order confirmation, etc.</a:t>
            </a:r>
          </a:p>
          <a:p>
            <a:r>
              <a:rPr lang="en-US" sz="2400" dirty="0">
                <a:latin typeface="Times New Roman" panose="02020603050405020304" pitchFamily="18" charset="0"/>
                <a:cs typeface="Times New Roman" panose="02020603050405020304" pitchFamily="18" charset="0"/>
              </a:rPr>
              <a:t>If cookies are not stored, you will need to perform login action every time before you execute above listed test scenarios. This will increase your coding effort and execution time.</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6424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AE1703-14A1-48B4-A08E-5FA2F70BD4D1}"/>
              </a:ext>
            </a:extLst>
          </p:cNvPr>
          <p:cNvSpPr>
            <a:spLocks noGrp="1"/>
          </p:cNvSpPr>
          <p:nvPr>
            <p:ph idx="1"/>
          </p:nvPr>
        </p:nvSpPr>
        <p:spPr>
          <a:xfrm>
            <a:off x="1082143" y="1032587"/>
            <a:ext cx="9814560" cy="4981665"/>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Selenium Query Commands for cookies</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0" indent="0">
              <a:buNone/>
            </a:pPr>
            <a:r>
              <a:rPr lang="en-US" sz="2400" dirty="0" err="1">
                <a:latin typeface="Times New Roman" panose="02020603050405020304" pitchFamily="18" charset="0"/>
                <a:cs typeface="Times New Roman" panose="02020603050405020304" pitchFamily="18" charset="0"/>
              </a:rPr>
              <a:t>driver.manage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getCookies</a:t>
            </a:r>
            <a:r>
              <a:rPr lang="en-US" sz="2400" dirty="0">
                <a:latin typeface="Times New Roman" panose="02020603050405020304" pitchFamily="18" charset="0"/>
                <a:cs typeface="Times New Roman" panose="02020603050405020304" pitchFamily="18" charset="0"/>
              </a:rPr>
              <a:t>();   // Return The List of all Cookies</a:t>
            </a:r>
          </a:p>
          <a:p>
            <a:pPr marL="0" indent="0">
              <a:buNone/>
            </a:pPr>
            <a:r>
              <a:rPr lang="en-US" sz="2400" dirty="0" err="1">
                <a:latin typeface="Times New Roman" panose="02020603050405020304" pitchFamily="18" charset="0"/>
                <a:cs typeface="Times New Roman" panose="02020603050405020304" pitchFamily="18" charset="0"/>
              </a:rPr>
              <a:t>driver.manage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getCookieNamed</a:t>
            </a:r>
            <a:r>
              <a:rPr lang="en-US" sz="2400" dirty="0">
                <a:latin typeface="Times New Roman" panose="02020603050405020304" pitchFamily="18" charset="0"/>
                <a:cs typeface="Times New Roman" panose="02020603050405020304" pitchFamily="18" charset="0"/>
              </a:rPr>
              <a:t>(arg0);  //Return specific cookie according to name</a:t>
            </a:r>
          </a:p>
          <a:p>
            <a:pPr marL="0" indent="0">
              <a:buNone/>
            </a:pPr>
            <a:r>
              <a:rPr lang="en-US" sz="2400" dirty="0" err="1">
                <a:latin typeface="Times New Roman" panose="02020603050405020304" pitchFamily="18" charset="0"/>
                <a:cs typeface="Times New Roman" panose="02020603050405020304" pitchFamily="18" charset="0"/>
              </a:rPr>
              <a:t>driver.manage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addCookie</a:t>
            </a:r>
            <a:r>
              <a:rPr lang="en-US" sz="2400" dirty="0">
                <a:latin typeface="Times New Roman" panose="02020603050405020304" pitchFamily="18" charset="0"/>
                <a:cs typeface="Times New Roman" panose="02020603050405020304" pitchFamily="18" charset="0"/>
              </a:rPr>
              <a:t>(arg0);   //Create and add the cookie</a:t>
            </a:r>
          </a:p>
          <a:p>
            <a:pPr marL="0" indent="0">
              <a:buNone/>
            </a:pPr>
            <a:r>
              <a:rPr lang="en-US" sz="2400" dirty="0" err="1">
                <a:latin typeface="Times New Roman" panose="02020603050405020304" pitchFamily="18" charset="0"/>
                <a:cs typeface="Times New Roman" panose="02020603050405020304" pitchFamily="18" charset="0"/>
              </a:rPr>
              <a:t>driver.manage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deleteCookie</a:t>
            </a:r>
            <a:r>
              <a:rPr lang="en-US" sz="2400" dirty="0">
                <a:latin typeface="Times New Roman" panose="02020603050405020304" pitchFamily="18" charset="0"/>
                <a:cs typeface="Times New Roman" panose="02020603050405020304" pitchFamily="18" charset="0"/>
              </a:rPr>
              <a:t>(arg0);  // Delete specific cookie</a:t>
            </a:r>
          </a:p>
          <a:p>
            <a:pPr marL="0" indent="0">
              <a:buNone/>
            </a:pPr>
            <a:r>
              <a:rPr lang="en-US" sz="2400" dirty="0" err="1">
                <a:latin typeface="Times New Roman" panose="02020603050405020304" pitchFamily="18" charset="0"/>
                <a:cs typeface="Times New Roman" panose="02020603050405020304" pitchFamily="18" charset="0"/>
              </a:rPr>
              <a:t>driver.manage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deleteCookieNamed</a:t>
            </a:r>
            <a:r>
              <a:rPr lang="en-US" sz="2400" dirty="0">
                <a:latin typeface="Times New Roman" panose="02020603050405020304" pitchFamily="18" charset="0"/>
                <a:cs typeface="Times New Roman" panose="02020603050405020304" pitchFamily="18" charset="0"/>
              </a:rPr>
              <a:t>(arg0); // Delete specific cookie according Name</a:t>
            </a:r>
          </a:p>
          <a:p>
            <a:pPr marL="0" indent="0">
              <a:buNone/>
            </a:pPr>
            <a:r>
              <a:rPr lang="en-US" sz="2400" dirty="0" err="1">
                <a:latin typeface="Times New Roman" panose="02020603050405020304" pitchFamily="18" charset="0"/>
                <a:cs typeface="Times New Roman" panose="02020603050405020304" pitchFamily="18" charset="0"/>
              </a:rPr>
              <a:t>driver.manage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deleteAllCookies</a:t>
            </a:r>
            <a:r>
              <a:rPr lang="en-US" sz="2400" dirty="0">
                <a:latin typeface="Times New Roman" panose="02020603050405020304" pitchFamily="18" charset="0"/>
                <a:cs typeface="Times New Roman" panose="02020603050405020304" pitchFamily="18" charset="0"/>
              </a:rPr>
              <a:t>();  // Delete all cookies</a:t>
            </a:r>
          </a:p>
          <a:p>
            <a:pPr marL="0" indent="0" algn="ctr">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1468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14618F-ED9D-4542-96E0-54239C505760}"/>
              </a:ext>
            </a:extLst>
          </p:cNvPr>
          <p:cNvSpPr>
            <a:spLocks noGrp="1"/>
          </p:cNvSpPr>
          <p:nvPr>
            <p:ph idx="1"/>
          </p:nvPr>
        </p:nvSpPr>
        <p:spPr>
          <a:xfrm>
            <a:off x="586740" y="532674"/>
            <a:ext cx="10731500" cy="5736046"/>
          </a:xfrm>
        </p:spPr>
        <p:txBody>
          <a:bodyPr/>
          <a:lstStyle/>
          <a:p>
            <a:pPr marL="0" indent="0" algn="ctr">
              <a:buNone/>
            </a:pPr>
            <a:r>
              <a:rPr lang="en-US" b="1" dirty="0">
                <a:solidFill>
                  <a:srgbClr val="333333"/>
                </a:solidFill>
                <a:effectLst/>
                <a:latin typeface="Times New Roman" panose="02020603050405020304" pitchFamily="18" charset="0"/>
                <a:cs typeface="Times New Roman" panose="02020603050405020304" pitchFamily="18" charset="0"/>
              </a:rPr>
              <a:t>Date from DatePicker with Selenium</a:t>
            </a:r>
            <a:endParaRPr lang="en-US" b="0" dirty="0">
              <a:solidFill>
                <a:srgbClr val="333333"/>
              </a:solidFill>
              <a:effectLst/>
              <a:latin typeface="Times New Roman" panose="02020603050405020304" pitchFamily="18" charset="0"/>
              <a:cs typeface="Times New Roman" panose="02020603050405020304" pitchFamily="18" charset="0"/>
            </a:endParaRPr>
          </a:p>
          <a:p>
            <a:r>
              <a:rPr lang="en-US" sz="2400" b="0" i="0" dirty="0">
                <a:solidFill>
                  <a:srgbClr val="212529"/>
                </a:solidFill>
                <a:effectLst/>
                <a:latin typeface="Times New Roman" panose="02020603050405020304" pitchFamily="18" charset="0"/>
                <a:cs typeface="Times New Roman" panose="02020603050405020304" pitchFamily="18" charset="0"/>
              </a:rPr>
              <a:t>Here we are using different methods to select the date from the DatePicker using selenium java.</a:t>
            </a:r>
          </a:p>
          <a:p>
            <a:pPr marL="457200" indent="-457200">
              <a:buAutoNum type="arabicPeriod"/>
            </a:pPr>
            <a:r>
              <a:rPr lang="en-US" sz="2400" b="1" i="0" dirty="0">
                <a:solidFill>
                  <a:srgbClr val="212529"/>
                </a:solidFill>
                <a:effectLst/>
                <a:latin typeface="Times New Roman" panose="02020603050405020304" pitchFamily="18" charset="0"/>
                <a:cs typeface="Times New Roman" panose="02020603050405020304" pitchFamily="18" charset="0"/>
              </a:rPr>
              <a:t>Sendkeys method:</a:t>
            </a:r>
            <a:r>
              <a:rPr lang="en-US" sz="2400" b="0" i="0" dirty="0">
                <a:solidFill>
                  <a:srgbClr val="212529"/>
                </a:solidFill>
                <a:effectLst/>
                <a:latin typeface="Times New Roman" panose="02020603050405020304" pitchFamily="18" charset="0"/>
                <a:cs typeface="Times New Roman" panose="02020603050405020304" pitchFamily="18" charset="0"/>
              </a:rPr>
              <a:t> In this method, a particular date is filled in the date/ calendar field with the sendKeys method.</a:t>
            </a:r>
          </a:p>
          <a:p>
            <a:pPr marL="0" indent="0">
              <a:buNone/>
            </a:pP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sendate.sendKeys</a:t>
            </a:r>
            <a:r>
              <a:rPr lang="en-US" sz="2400" b="0" i="0" dirty="0">
                <a:solidFill>
                  <a:srgbClr val="212529"/>
                </a:solidFill>
                <a:effectLst/>
                <a:latin typeface="Times New Roman" panose="02020603050405020304" pitchFamily="18" charset="0"/>
                <a:cs typeface="Times New Roman" panose="02020603050405020304" pitchFamily="18" charset="0"/>
              </a:rPr>
              <a:t>("12-january-2021");</a:t>
            </a:r>
          </a:p>
          <a:p>
            <a:pPr marL="0" indent="0">
              <a:buNone/>
            </a:pPr>
            <a:endParaRPr lang="en-US" sz="2400" b="0" i="0" dirty="0">
              <a:solidFill>
                <a:srgbClr val="212529"/>
              </a:solidFill>
              <a:effectLst/>
              <a:latin typeface="Times New Roman" panose="02020603050405020304" pitchFamily="18" charset="0"/>
              <a:cs typeface="Times New Roman" panose="02020603050405020304" pitchFamily="18" charset="0"/>
            </a:endParaRPr>
          </a:p>
          <a:p>
            <a:pPr marL="0" indent="0">
              <a:buNone/>
            </a:pPr>
            <a:r>
              <a:rPr lang="en-US" sz="2400" b="1" i="0" dirty="0">
                <a:solidFill>
                  <a:srgbClr val="212529"/>
                </a:solidFill>
                <a:effectLst/>
                <a:latin typeface="Times New Roman" panose="02020603050405020304" pitchFamily="18" charset="0"/>
                <a:cs typeface="Times New Roman" panose="02020603050405020304" pitchFamily="18" charset="0"/>
              </a:rPr>
              <a:t>2. Selecting a particular date from DatePicker:</a:t>
            </a:r>
            <a:r>
              <a:rPr lang="en-US" sz="2400" b="0" i="0" dirty="0">
                <a:solidFill>
                  <a:srgbClr val="212529"/>
                </a:solidFill>
                <a:effectLst/>
                <a:latin typeface="Times New Roman" panose="02020603050405020304" pitchFamily="18" charset="0"/>
                <a:cs typeface="Times New Roman" panose="02020603050405020304" pitchFamily="18" charset="0"/>
              </a:rPr>
              <a:t> In this method, choose a particular date using locators and perform a click action to select.</a:t>
            </a:r>
          </a:p>
          <a:p>
            <a:pPr marL="0" indent="0">
              <a:buNone/>
            </a:pPr>
            <a:r>
              <a:rPr lang="en-US" sz="2400" b="0" i="0" dirty="0">
                <a:solidFill>
                  <a:srgbClr val="212529"/>
                </a:solidFill>
                <a:effectLst/>
                <a:latin typeface="Times New Roman" panose="02020603050405020304" pitchFamily="18" charset="0"/>
                <a:cs typeface="Times New Roman" panose="02020603050405020304" pitchFamily="18" charset="0"/>
              </a:rPr>
              <a:t>	</a:t>
            </a:r>
            <a:r>
              <a:rPr lang="en-US" sz="2400" b="0" i="0" dirty="0" err="1">
                <a:solidFill>
                  <a:srgbClr val="212529"/>
                </a:solidFill>
                <a:effectLst/>
                <a:latin typeface="Times New Roman" panose="02020603050405020304" pitchFamily="18" charset="0"/>
                <a:cs typeface="Times New Roman" panose="02020603050405020304" pitchFamily="18" charset="0"/>
              </a:rPr>
              <a:t>driver.findElement</a:t>
            </a:r>
            <a:r>
              <a:rPr lang="en-US" sz="2400" b="0" i="0" dirty="0">
                <a:solidFill>
                  <a:srgbClr val="212529"/>
                </a:solidFill>
                <a:effectLst/>
                <a:latin typeface="Times New Roman" panose="02020603050405020304" pitchFamily="18" charset="0"/>
                <a:cs typeface="Times New Roman" panose="02020603050405020304" pitchFamily="18" charset="0"/>
              </a:rPr>
              <a:t>(</a:t>
            </a:r>
            <a:r>
              <a:rPr lang="en-US" sz="2400" b="0" i="0" dirty="0" err="1">
                <a:solidFill>
                  <a:srgbClr val="212529"/>
                </a:solidFill>
                <a:effectLst/>
                <a:latin typeface="Times New Roman" panose="02020603050405020304" pitchFamily="18" charset="0"/>
                <a:cs typeface="Times New Roman" panose="02020603050405020304" pitchFamily="18" charset="0"/>
              </a:rPr>
              <a:t>By.xpath</a:t>
            </a:r>
            <a:r>
              <a:rPr lang="en-US" sz="2400" b="0" i="0" dirty="0">
                <a:solidFill>
                  <a:srgbClr val="212529"/>
                </a:solidFill>
                <a:effectLst/>
                <a:latin typeface="Times New Roman" panose="02020603050405020304" pitchFamily="18" charset="0"/>
                <a:cs typeface="Times New Roman" panose="02020603050405020304" pitchFamily="18" charset="0"/>
              </a:rPr>
              <a:t>("//a[normalize-space()='20']")).click();</a:t>
            </a:r>
          </a:p>
          <a:p>
            <a:pPr marL="0" indent="0">
              <a:buNone/>
            </a:pPr>
            <a:endParaRPr lang="en-US" sz="2400" b="0" i="0" dirty="0">
              <a:solidFill>
                <a:srgbClr val="212529"/>
              </a:solidFill>
              <a:effectLst/>
              <a:latin typeface="Times New Roman" panose="02020603050405020304" pitchFamily="18" charset="0"/>
              <a:cs typeface="Times New Roman" panose="02020603050405020304" pitchFamily="18" charset="0"/>
            </a:endParaRPr>
          </a:p>
          <a:p>
            <a:pPr marL="0" indent="0">
              <a:buNone/>
            </a:pPr>
            <a:r>
              <a:rPr lang="en-US" sz="2400" b="1" dirty="0">
                <a:solidFill>
                  <a:srgbClr val="212529"/>
                </a:solidFill>
                <a:latin typeface="Times New Roman" panose="02020603050405020304" pitchFamily="18" charset="0"/>
                <a:cs typeface="Times New Roman" panose="02020603050405020304" pitchFamily="18" charset="0"/>
              </a:rPr>
              <a:t>3. Getting a list of dates from the Calendar</a:t>
            </a:r>
            <a:r>
              <a:rPr lang="en-US" sz="2400" dirty="0">
                <a:solidFill>
                  <a:srgbClr val="212529"/>
                </a:solidFill>
                <a:latin typeface="Times New Roman" panose="02020603050405020304" pitchFamily="18" charset="0"/>
                <a:cs typeface="Times New Roman" panose="02020603050405020304" pitchFamily="18" charset="0"/>
              </a:rPr>
              <a:t>: In this method, get the list of the dates from the calendar, and iterate dates one by one.</a:t>
            </a:r>
          </a:p>
          <a:p>
            <a:endParaRPr lang="en-US" dirty="0"/>
          </a:p>
        </p:txBody>
      </p:sp>
    </p:spTree>
    <p:extLst>
      <p:ext uri="{BB962C8B-B14F-4D97-AF65-F5344CB8AC3E}">
        <p14:creationId xmlns:p14="http://schemas.microsoft.com/office/powerpoint/2010/main" val="31821597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9CF8E-9D90-05AA-427E-0FBC82BD5B35}"/>
              </a:ext>
            </a:extLst>
          </p:cNvPr>
          <p:cNvSpPr>
            <a:spLocks noGrp="1"/>
          </p:cNvSpPr>
          <p:nvPr>
            <p:ph idx="1"/>
          </p:nvPr>
        </p:nvSpPr>
        <p:spPr>
          <a:xfrm>
            <a:off x="904240" y="1056640"/>
            <a:ext cx="10449560" cy="5120322"/>
          </a:xfrm>
        </p:spPr>
        <p:txBody>
          <a:bodyPr>
            <a:normAutofit/>
          </a:bodyPr>
          <a:lstStyle/>
          <a:p>
            <a:pPr marL="0" indent="0" algn="ctr">
              <a:buNone/>
            </a:pPr>
            <a:r>
              <a:rPr lang="it-IT" b="1" dirty="0">
                <a:latin typeface="Times New Roman" panose="02020603050405020304" pitchFamily="18" charset="0"/>
                <a:cs typeface="Times New Roman" panose="02020603050405020304" pitchFamily="18" charset="0"/>
              </a:rPr>
              <a:t>Handle SSL Certificate in Selenium</a:t>
            </a: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You might have come across a case when manually opening a website works fine, but the same action through Selenium WebDriver throws an error that says- "This Connection is Untrusted". </a:t>
            </a:r>
          </a:p>
          <a:p>
            <a:r>
              <a:rPr lang="en-US" sz="2400" dirty="0">
                <a:latin typeface="Times New Roman" panose="02020603050405020304" pitchFamily="18" charset="0"/>
                <a:cs typeface="Times New Roman" panose="02020603050405020304" pitchFamily="18" charset="0"/>
              </a:rPr>
              <a:t>Have you ever wondered why this happens? The answer is simple, on manually opening a URL, the browser automatically imports the required certificates, and no error occurs. </a:t>
            </a:r>
          </a:p>
          <a:p>
            <a:r>
              <a:rPr lang="en-US" sz="2400" dirty="0">
                <a:latin typeface="Times New Roman" panose="02020603050405020304" pitchFamily="18" charset="0"/>
                <a:cs typeface="Times New Roman" panose="02020603050405020304" pitchFamily="18" charset="0"/>
              </a:rPr>
              <a:t>Simultaneously, in Selenium WebDriver, each run occurs on a new profile that doesn't have the SSL Certificates, hence the error. </a:t>
            </a:r>
          </a:p>
        </p:txBody>
      </p:sp>
    </p:spTree>
    <p:extLst>
      <p:ext uri="{BB962C8B-B14F-4D97-AF65-F5344CB8AC3E}">
        <p14:creationId xmlns:p14="http://schemas.microsoft.com/office/powerpoint/2010/main" val="8080900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DF08FF-4CC9-D312-73B1-366EA0E252A9}"/>
              </a:ext>
            </a:extLst>
          </p:cNvPr>
          <p:cNvSpPr>
            <a:spLocks noGrp="1"/>
          </p:cNvSpPr>
          <p:nvPr>
            <p:ph idx="1"/>
          </p:nvPr>
        </p:nvSpPr>
        <p:spPr>
          <a:xfrm>
            <a:off x="838200" y="558800"/>
            <a:ext cx="10515600" cy="5618163"/>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What is an SSL certificate?</a:t>
            </a:r>
          </a:p>
          <a:p>
            <a:r>
              <a:rPr lang="en-US" sz="2400" dirty="0">
                <a:latin typeface="Times New Roman" panose="02020603050405020304" pitchFamily="18" charset="0"/>
                <a:cs typeface="Times New Roman" panose="02020603050405020304" pitchFamily="18" charset="0"/>
              </a:rPr>
              <a:t>SSL(Secure Sockets Layer) is a standard security protocol that establishes a secure connection between the server and the client(browser). </a:t>
            </a:r>
          </a:p>
          <a:p>
            <a:r>
              <a:rPr lang="en-US" sz="2400" dirty="0">
                <a:latin typeface="Times New Roman" panose="02020603050405020304" pitchFamily="18" charset="0"/>
                <a:cs typeface="Times New Roman" panose="02020603050405020304" pitchFamily="18" charset="0"/>
              </a:rPr>
              <a:t>The information sent using an SSL certificate is encrypted and ensures that it delivers to the right server. </a:t>
            </a:r>
          </a:p>
          <a:p>
            <a:r>
              <a:rPr lang="en-US" sz="2400" dirty="0">
                <a:latin typeface="Times New Roman" panose="02020603050405020304" pitchFamily="18" charset="0"/>
                <a:cs typeface="Times New Roman" panose="02020603050405020304" pitchFamily="18" charset="0"/>
              </a:rPr>
              <a:t>It is a validator to the website's identity and helps to keep hackers at bay.</a:t>
            </a:r>
          </a:p>
          <a:p>
            <a:pPr marL="0" indent="0">
              <a:buNone/>
            </a:pPr>
            <a:endParaRPr lang="en-US" sz="2400" b="1"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What is an untrusted SSL certificate?</a:t>
            </a:r>
          </a:p>
          <a:p>
            <a:r>
              <a:rPr lang="en-US" sz="2400" dirty="0">
                <a:latin typeface="Times New Roman" panose="02020603050405020304" pitchFamily="18" charset="0"/>
                <a:cs typeface="Times New Roman" panose="02020603050405020304" pitchFamily="18" charset="0"/>
              </a:rPr>
              <a:t>Whenever you try to access a website, the SSL certificate helps determine if the website is what it claims to be. </a:t>
            </a:r>
          </a:p>
          <a:p>
            <a:r>
              <a:rPr lang="en-US" sz="2400" dirty="0">
                <a:latin typeface="Times New Roman" panose="02020603050405020304" pitchFamily="18" charset="0"/>
                <a:cs typeface="Times New Roman" panose="02020603050405020304" pitchFamily="18" charset="0"/>
              </a:rPr>
              <a:t>If there is any issue with the certificate, you will see an error on your browser window saying: "This connection is untrusted". or "Your connection is not private“.</a:t>
            </a:r>
          </a:p>
        </p:txBody>
      </p:sp>
    </p:spTree>
    <p:extLst>
      <p:ext uri="{BB962C8B-B14F-4D97-AF65-F5344CB8AC3E}">
        <p14:creationId xmlns:p14="http://schemas.microsoft.com/office/powerpoint/2010/main" val="21043718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E18350-61D4-5CB4-662B-BEAA8254F5E9}"/>
              </a:ext>
            </a:extLst>
          </p:cNvPr>
          <p:cNvSpPr>
            <a:spLocks noGrp="1"/>
          </p:cNvSpPr>
          <p:nvPr>
            <p:ph idx="1"/>
          </p:nvPr>
        </p:nvSpPr>
        <p:spPr>
          <a:xfrm>
            <a:off x="838200" y="762000"/>
            <a:ext cx="10515600" cy="5414963"/>
          </a:xfrm>
        </p:spPr>
        <p:txBody>
          <a:bodyPr/>
          <a:lstStyle/>
          <a:p>
            <a:pPr marL="0" indent="0" algn="ctr">
              <a:buNone/>
            </a:pPr>
            <a:r>
              <a:rPr lang="en-US" b="1" i="0" dirty="0">
                <a:effectLst/>
                <a:latin typeface="Times New Roman" panose="02020603050405020304" pitchFamily="18" charset="0"/>
                <a:cs typeface="Times New Roman" panose="02020603050405020304" pitchFamily="18" charset="0"/>
              </a:rPr>
              <a:t>How To Take Screenshot In Selenium</a:t>
            </a:r>
            <a:br>
              <a:rPr lang="en-US" b="1" i="0" dirty="0">
                <a:effectLst/>
                <a:latin typeface="Times New Roman" panose="02020603050405020304" pitchFamily="18" charset="0"/>
                <a:cs typeface="Times New Roman" panose="02020603050405020304" pitchFamily="18" charset="0"/>
              </a:rPr>
            </a:br>
            <a:endParaRPr lang="en-US" b="1" i="0" dirty="0">
              <a:effectLst/>
              <a:latin typeface="Times New Roman" panose="02020603050405020304" pitchFamily="18" charset="0"/>
              <a:cs typeface="Times New Roman" panose="02020603050405020304" pitchFamily="18" charset="0"/>
            </a:endParaRPr>
          </a:p>
          <a:p>
            <a:r>
              <a:rPr lang="en-US" sz="2400" b="0" dirty="0">
                <a:solidFill>
                  <a:srgbClr val="3A3A3A"/>
                </a:solidFill>
                <a:effectLst/>
                <a:latin typeface="Times New Roman" panose="02020603050405020304" pitchFamily="18" charset="0"/>
                <a:cs typeface="Times New Roman" panose="02020603050405020304" pitchFamily="18" charset="0"/>
              </a:rPr>
              <a:t>Selenium provides built-in functionality for capturing screenshots. </a:t>
            </a:r>
          </a:p>
          <a:p>
            <a:r>
              <a:rPr lang="en-US" sz="2400" b="0" dirty="0">
                <a:solidFill>
                  <a:srgbClr val="3A3A3A"/>
                </a:solidFill>
                <a:effectLst/>
                <a:latin typeface="Times New Roman" panose="02020603050405020304" pitchFamily="18" charset="0"/>
                <a:cs typeface="Times New Roman" panose="02020603050405020304" pitchFamily="18" charset="0"/>
              </a:rPr>
              <a:t>As per the requirement, </a:t>
            </a:r>
            <a:r>
              <a:rPr lang="en-US" sz="2400" b="1" dirty="0">
                <a:solidFill>
                  <a:srgbClr val="3A3A3A"/>
                </a:solidFill>
                <a:effectLst/>
                <a:latin typeface="Times New Roman" panose="02020603050405020304" pitchFamily="18" charset="0"/>
                <a:cs typeface="Times New Roman" panose="02020603050405020304" pitchFamily="18" charset="0"/>
              </a:rPr>
              <a:t>TakesScreenshot </a:t>
            </a:r>
            <a:r>
              <a:rPr lang="en-US" sz="2400" b="0" dirty="0">
                <a:solidFill>
                  <a:srgbClr val="3A3A3A"/>
                </a:solidFill>
                <a:effectLst/>
                <a:latin typeface="Times New Roman" panose="02020603050405020304" pitchFamily="18" charset="0"/>
                <a:cs typeface="Times New Roman" panose="02020603050405020304" pitchFamily="18" charset="0"/>
              </a:rPr>
              <a:t>interface is used to take screenshots, while executing the Selenium scripts. </a:t>
            </a:r>
          </a:p>
          <a:p>
            <a:r>
              <a:rPr lang="en-US" sz="2400" b="0" dirty="0">
                <a:solidFill>
                  <a:srgbClr val="3A3A3A"/>
                </a:solidFill>
                <a:effectLst/>
                <a:latin typeface="Times New Roman" panose="02020603050405020304" pitchFamily="18" charset="0"/>
                <a:cs typeface="Times New Roman" panose="02020603050405020304" pitchFamily="18" charset="0"/>
              </a:rPr>
              <a:t>Thus, Selenium Webdriver helps in capturing screenshots while code is being executed.</a:t>
            </a:r>
          </a:p>
          <a:p>
            <a:pPr marL="0" indent="0">
              <a:buNone/>
            </a:pPr>
            <a:endParaRPr lang="en-US" sz="2400" dirty="0">
              <a:solidFill>
                <a:srgbClr val="3A3A3A"/>
              </a:solidFill>
              <a:latin typeface="Times New Roman" panose="02020603050405020304" pitchFamily="18" charset="0"/>
              <a:cs typeface="Times New Roman" panose="02020603050405020304" pitchFamily="18" charset="0"/>
            </a:endParaRPr>
          </a:p>
          <a:p>
            <a:pPr marL="0" indent="0" algn="ctr">
              <a:buNone/>
            </a:pPr>
            <a:r>
              <a:rPr lang="en-US" b="1" dirty="0">
                <a:solidFill>
                  <a:srgbClr val="3A3A3A"/>
                </a:solidFill>
                <a:latin typeface="Times New Roman" panose="02020603050405020304" pitchFamily="18" charset="0"/>
                <a:cs typeface="Times New Roman" panose="02020603050405020304" pitchFamily="18" charset="0"/>
              </a:rPr>
              <a:t>Syntax</a:t>
            </a:r>
          </a:p>
          <a:p>
            <a:r>
              <a:rPr lang="en-US" sz="2400" dirty="0">
                <a:latin typeface="Times New Roman" panose="02020603050405020304" pitchFamily="18" charset="0"/>
                <a:cs typeface="Times New Roman" panose="02020603050405020304" pitchFamily="18" charset="0"/>
              </a:rPr>
              <a:t>File f = ((TakesScreenshot) driver).getScreenshotAs(OutputType.FILE);</a:t>
            </a:r>
          </a:p>
          <a:p>
            <a:r>
              <a:rPr lang="en-US" sz="2400" dirty="0" err="1">
                <a:latin typeface="Times New Roman" panose="02020603050405020304" pitchFamily="18" charset="0"/>
                <a:cs typeface="Times New Roman" panose="02020603050405020304" pitchFamily="18" charset="0"/>
              </a:rPr>
              <a:t>FileHandler.copy</a:t>
            </a:r>
            <a:r>
              <a:rPr lang="en-US" sz="2400" dirty="0">
                <a:latin typeface="Times New Roman" panose="02020603050405020304" pitchFamily="18" charset="0"/>
                <a:cs typeface="Times New Roman" panose="02020603050405020304" pitchFamily="18" charset="0"/>
              </a:rPr>
              <a:t>(f, new File("C:/Users/Chait/Desktop/Screenshots/screenshot01.png"));</a:t>
            </a:r>
          </a:p>
        </p:txBody>
      </p:sp>
    </p:spTree>
    <p:extLst>
      <p:ext uri="{BB962C8B-B14F-4D97-AF65-F5344CB8AC3E}">
        <p14:creationId xmlns:p14="http://schemas.microsoft.com/office/powerpoint/2010/main" val="3160590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326015-85AD-4A2D-9D61-0715B277610A}"/>
              </a:ext>
            </a:extLst>
          </p:cNvPr>
          <p:cNvSpPr>
            <a:spLocks noGrp="1"/>
          </p:cNvSpPr>
          <p:nvPr>
            <p:ph idx="1"/>
          </p:nvPr>
        </p:nvSpPr>
        <p:spPr>
          <a:xfrm>
            <a:off x="838200" y="320900"/>
            <a:ext cx="10515600" cy="6330271"/>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Birth of Selenium 2</a:t>
            </a:r>
          </a:p>
          <a:p>
            <a:r>
              <a:rPr lang="en-US" sz="2400" dirty="0">
                <a:latin typeface="Times New Roman" panose="02020603050405020304" pitchFamily="18" charset="0"/>
                <a:cs typeface="Times New Roman" panose="02020603050405020304" pitchFamily="18" charset="0"/>
              </a:rPr>
              <a:t>In 2008, the whole Selenium Team decided to merge WebDriver and Selenium RC to form a more powerful tool called Selenium 2, with WebDriver being the core.</a:t>
            </a:r>
          </a:p>
          <a:p>
            <a:r>
              <a:rPr lang="en-US" sz="2400" dirty="0">
                <a:latin typeface="Times New Roman" panose="02020603050405020304" pitchFamily="18" charset="0"/>
                <a:cs typeface="Times New Roman" panose="02020603050405020304" pitchFamily="18" charset="0"/>
              </a:rPr>
              <a:t>Most of the Selenium Project’s efforts are now focused on Selenium 4.</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2050" name="Picture 2" descr="Introduction to Selenium">
            <a:extLst>
              <a:ext uri="{FF2B5EF4-FFF2-40B4-BE49-F238E27FC236}">
                <a16:creationId xmlns:a16="http://schemas.microsoft.com/office/drawing/2014/main" id="{E7C0BA8B-81CF-4457-BDDF-99849E3B0A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700" y="1958521"/>
            <a:ext cx="8915399"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800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F1EBC1-4915-4DF8-8BF4-25298F1A0606}"/>
              </a:ext>
            </a:extLst>
          </p:cNvPr>
          <p:cNvSpPr>
            <a:spLocks noGrp="1"/>
          </p:cNvSpPr>
          <p:nvPr>
            <p:ph idx="1"/>
          </p:nvPr>
        </p:nvSpPr>
        <p:spPr>
          <a:xfrm>
            <a:off x="634999" y="1219199"/>
            <a:ext cx="11157857" cy="4612323"/>
          </a:xfrm>
        </p:spPr>
        <p:txBody>
          <a:bodyPr>
            <a:normAutofit lnSpcReduction="10000"/>
          </a:bodyPr>
          <a:lstStyle/>
          <a:p>
            <a:pPr marL="0" indent="0" algn="ctr">
              <a:buNone/>
            </a:pPr>
            <a:r>
              <a:rPr lang="en-US" b="1" dirty="0">
                <a:latin typeface="Times New Roman" panose="02020603050405020304" pitchFamily="18" charset="0"/>
                <a:cs typeface="Times New Roman" panose="02020603050405020304" pitchFamily="18" charset="0"/>
              </a:rPr>
              <a:t>What is Selenium Webdriver?</a:t>
            </a:r>
          </a:p>
          <a:p>
            <a:pPr marL="0" indent="0" algn="ctr">
              <a:buNone/>
            </a:pPr>
            <a:endParaRPr lang="en-US"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Selenium Webdriver is an open-source collection of APIs which is used for testing web applications. </a:t>
            </a:r>
          </a:p>
          <a:p>
            <a:r>
              <a:rPr lang="en-US" sz="2400" dirty="0">
                <a:latin typeface="Times New Roman" panose="02020603050405020304" pitchFamily="18" charset="0"/>
                <a:cs typeface="Times New Roman" panose="02020603050405020304" pitchFamily="18" charset="0"/>
              </a:rPr>
              <a:t>The Selenium Webdriver tool is used for automating web application testing to verify that it works as expected or not. </a:t>
            </a:r>
          </a:p>
          <a:p>
            <a:r>
              <a:rPr lang="en-US" sz="2400" dirty="0">
                <a:latin typeface="Times New Roman" panose="02020603050405020304" pitchFamily="18" charset="0"/>
                <a:cs typeface="Times New Roman" panose="02020603050405020304" pitchFamily="18" charset="0"/>
              </a:rPr>
              <a:t>It mainly supports browsers like Firefox, Chrome, Safari and Internet Explorer. </a:t>
            </a:r>
          </a:p>
          <a:p>
            <a:r>
              <a:rPr lang="en-US" sz="2400" dirty="0">
                <a:latin typeface="Times New Roman" panose="02020603050405020304" pitchFamily="18" charset="0"/>
                <a:cs typeface="Times New Roman" panose="02020603050405020304" pitchFamily="18" charset="0"/>
              </a:rPr>
              <a:t>It also permits you to execute cross-browser testing.</a:t>
            </a:r>
          </a:p>
          <a:p>
            <a:r>
              <a:rPr lang="en-US" sz="2400" dirty="0">
                <a:latin typeface="Times New Roman" panose="02020603050405020304" pitchFamily="18" charset="0"/>
                <a:cs typeface="Times New Roman" panose="02020603050405020304" pitchFamily="18" charset="0"/>
              </a:rPr>
              <a:t>WebDriver also enables you to use a programming language in creating your test scripts (not possible in Selenium IDE).</a:t>
            </a:r>
          </a:p>
          <a:p>
            <a:r>
              <a:rPr lang="en-US" sz="2400" dirty="0">
                <a:latin typeface="Times New Roman" panose="02020603050405020304" pitchFamily="18" charset="0"/>
                <a:cs typeface="Times New Roman" panose="02020603050405020304" pitchFamily="18" charset="0"/>
              </a:rPr>
              <a:t>programming languages are supported by WebDriver is Java, </a:t>
            </a:r>
            <a:r>
              <a:rPr lang="en-US" sz="2400" dirty="0" err="1">
                <a:latin typeface="Times New Roman" panose="02020603050405020304" pitchFamily="18" charset="0"/>
                <a:cs typeface="Times New Roman" panose="02020603050405020304" pitchFamily="18" charset="0"/>
              </a:rPr>
              <a:t>.Net</a:t>
            </a:r>
            <a:r>
              <a:rPr lang="en-US" sz="2400" dirty="0">
                <a:latin typeface="Times New Roman" panose="02020603050405020304" pitchFamily="18" charset="0"/>
                <a:cs typeface="Times New Roman" panose="02020603050405020304" pitchFamily="18" charset="0"/>
              </a:rPr>
              <a:t>, PHP, Python, Perl, Ruby.</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14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50091-C0E1-EBA2-1379-E86A085A4F86}"/>
              </a:ext>
            </a:extLst>
          </p:cNvPr>
          <p:cNvSpPr>
            <a:spLocks noGrp="1"/>
          </p:cNvSpPr>
          <p:nvPr>
            <p:ph type="title"/>
          </p:nvPr>
        </p:nvSpPr>
        <p:spPr/>
        <p:txBody>
          <a:bodyPr/>
          <a:lstStyle/>
          <a:p>
            <a:pPr algn="ctr"/>
            <a:r>
              <a:rPr lang="en-IN" b="1" dirty="0"/>
              <a:t>Selenium WebDriver Architecture</a:t>
            </a:r>
          </a:p>
        </p:txBody>
      </p:sp>
      <p:pic>
        <p:nvPicPr>
          <p:cNvPr id="5" name="Content Placeholder 4" descr="Diagram&#10;&#10;Description automatically generated">
            <a:extLst>
              <a:ext uri="{FF2B5EF4-FFF2-40B4-BE49-F238E27FC236}">
                <a16:creationId xmlns:a16="http://schemas.microsoft.com/office/drawing/2014/main" id="{D39DB7C6-43AB-79EE-028F-B0522B59EF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58169"/>
            <a:ext cx="10067925" cy="4286250"/>
          </a:xfrm>
        </p:spPr>
      </p:pic>
    </p:spTree>
    <p:extLst>
      <p:ext uri="{BB962C8B-B14F-4D97-AF65-F5344CB8AC3E}">
        <p14:creationId xmlns:p14="http://schemas.microsoft.com/office/powerpoint/2010/main" val="4144549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73AF33-B021-4E9E-991E-3A96618B3CB4}"/>
              </a:ext>
            </a:extLst>
          </p:cNvPr>
          <p:cNvSpPr>
            <a:spLocks noGrp="1"/>
          </p:cNvSpPr>
          <p:nvPr>
            <p:ph idx="1"/>
          </p:nvPr>
        </p:nvSpPr>
        <p:spPr>
          <a:xfrm>
            <a:off x="838200" y="1198880"/>
            <a:ext cx="10515600" cy="4744720"/>
          </a:xfrm>
        </p:spPr>
        <p:txBody>
          <a:bodyPr/>
          <a:lstStyle/>
          <a:p>
            <a:pPr marL="0" indent="0" algn="ctr">
              <a:buNone/>
            </a:pPr>
            <a:r>
              <a:rPr lang="en-US" b="1" i="0" dirty="0">
                <a:solidFill>
                  <a:srgbClr val="222222"/>
                </a:solidFill>
                <a:effectLst/>
                <a:latin typeface="Times New Roman" panose="02020603050405020304" pitchFamily="18" charset="0"/>
                <a:cs typeface="Times New Roman" panose="02020603050405020304" pitchFamily="18" charset="0"/>
              </a:rPr>
              <a:t>Find Element and FindElements</a:t>
            </a:r>
          </a:p>
          <a:p>
            <a:pPr marL="0" indent="0" algn="ctr">
              <a:buNone/>
            </a:pPr>
            <a:endParaRPr lang="en-US" b="1" i="0" dirty="0">
              <a:solidFill>
                <a:srgbClr val="222222"/>
              </a:solidFill>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Find Element command is used to uniquely identify a (one) web element within the web page. </a:t>
            </a:r>
          </a:p>
          <a:p>
            <a:r>
              <a:rPr lang="en-US" sz="2400" dirty="0">
                <a:latin typeface="Times New Roman" panose="02020603050405020304" pitchFamily="18" charset="0"/>
                <a:cs typeface="Times New Roman" panose="02020603050405020304" pitchFamily="18" charset="0"/>
              </a:rPr>
              <a:t>Find Elements command is used to uniquely identify the list of web elements within the web page. </a:t>
            </a:r>
          </a:p>
          <a:p>
            <a:r>
              <a:rPr lang="en-US" sz="2400" dirty="0">
                <a:latin typeface="Times New Roman" panose="02020603050405020304" pitchFamily="18" charset="0"/>
                <a:cs typeface="Times New Roman" panose="02020603050405020304" pitchFamily="18" charset="0"/>
              </a:rPr>
              <a:t>There are multiple ways to uniquely identify a web element within the web page such as ID, Name, Class Name, Link Text, Partial Link Text, Tag Name </a:t>
            </a:r>
            <a:r>
              <a:rPr lang="en-US" sz="2400">
                <a:latin typeface="Times New Roman" panose="02020603050405020304" pitchFamily="18" charset="0"/>
                <a:cs typeface="Times New Roman" panose="02020603050405020304" pitchFamily="18" charset="0"/>
              </a:rPr>
              <a:t>and XPATH</a:t>
            </a:r>
            <a:endParaRPr lang="en-US" dirty="0"/>
          </a:p>
          <a:p>
            <a:endParaRPr lang="en-US" dirty="0"/>
          </a:p>
        </p:txBody>
      </p:sp>
    </p:spTree>
    <p:extLst>
      <p:ext uri="{BB962C8B-B14F-4D97-AF65-F5344CB8AC3E}">
        <p14:creationId xmlns:p14="http://schemas.microsoft.com/office/powerpoint/2010/main" val="649656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7469</TotalTime>
  <Words>5481</Words>
  <Application>Microsoft Office PowerPoint</Application>
  <PresentationFormat>Widescreen</PresentationFormat>
  <Paragraphs>464</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Times New Roman</vt:lpstr>
      <vt:lpstr>Wingdings</vt:lpstr>
      <vt:lpstr>Work Sans</vt:lpstr>
      <vt:lpstr>Office Theme</vt:lpstr>
      <vt:lpstr>Selenium</vt:lpstr>
      <vt:lpstr>PowerPoint Presentation</vt:lpstr>
      <vt:lpstr>PowerPoint Presentation</vt:lpstr>
      <vt:lpstr>PowerPoint Presentation</vt:lpstr>
      <vt:lpstr>PowerPoint Presentation</vt:lpstr>
      <vt:lpstr>PowerPoint Presentation</vt:lpstr>
      <vt:lpstr>PowerPoint Presentation</vt:lpstr>
      <vt:lpstr>Selenium WebDriver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Ganesh Jadhav</dc:creator>
  <cp:lastModifiedBy>Ganesh Jadhav</cp:lastModifiedBy>
  <cp:revision>47</cp:revision>
  <dcterms:created xsi:type="dcterms:W3CDTF">2022-04-13T09:15:26Z</dcterms:created>
  <dcterms:modified xsi:type="dcterms:W3CDTF">2023-03-21T09:21:08Z</dcterms:modified>
</cp:coreProperties>
</file>