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78" r:id="rId1"/>
  </p:sldMasterIdLst>
  <p:notesMasterIdLst>
    <p:notesMasterId r:id="rId16"/>
  </p:notesMasterIdLst>
  <p:sldIdLst>
    <p:sldId id="256" r:id="rId2"/>
    <p:sldId id="278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9"/>
    <p:restoredTop sz="86420"/>
  </p:normalViewPr>
  <p:slideViewPr>
    <p:cSldViewPr snapToGrid="0" snapToObjects="1">
      <p:cViewPr varScale="1">
        <p:scale>
          <a:sx n="62" d="100"/>
          <a:sy n="62" d="100"/>
        </p:scale>
        <p:origin x="208" y="920"/>
      </p:cViewPr>
      <p:guideLst/>
    </p:cSldViewPr>
  </p:slideViewPr>
  <p:outlineViewPr>
    <p:cViewPr>
      <p:scale>
        <a:sx n="33" d="100"/>
        <a:sy n="33" d="100"/>
      </p:scale>
      <p:origin x="0" y="-108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</p:sldLst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9.xml"/><Relationship Id="rId13" Type="http://schemas.openxmlformats.org/officeDocument/2006/relationships/slide" Target="slides/slide14.xml"/><Relationship Id="rId3" Type="http://schemas.openxmlformats.org/officeDocument/2006/relationships/slide" Target="slides/slide4.xml"/><Relationship Id="rId7" Type="http://schemas.openxmlformats.org/officeDocument/2006/relationships/slide" Target="slides/slide8.xml"/><Relationship Id="rId12" Type="http://schemas.openxmlformats.org/officeDocument/2006/relationships/slide" Target="slides/slide13.xml"/><Relationship Id="rId2" Type="http://schemas.openxmlformats.org/officeDocument/2006/relationships/slide" Target="slides/slide3.xml"/><Relationship Id="rId1" Type="http://schemas.openxmlformats.org/officeDocument/2006/relationships/slide" Target="slides/slide1.xml"/><Relationship Id="rId6" Type="http://schemas.openxmlformats.org/officeDocument/2006/relationships/slide" Target="slides/slide7.xml"/><Relationship Id="rId11" Type="http://schemas.openxmlformats.org/officeDocument/2006/relationships/slide" Target="slides/slide12.xml"/><Relationship Id="rId5" Type="http://schemas.openxmlformats.org/officeDocument/2006/relationships/slide" Target="slides/slide6.xml"/><Relationship Id="rId10" Type="http://schemas.openxmlformats.org/officeDocument/2006/relationships/slide" Target="slides/slide11.xml"/><Relationship Id="rId4" Type="http://schemas.openxmlformats.org/officeDocument/2006/relationships/slide" Target="slides/slide5.xml"/><Relationship Id="rId9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92539B-C9EB-1F4C-B54D-F8858F138052}" type="datetimeFigureOut">
              <a:rPr lang="en-US" smtClean="0"/>
              <a:t>3/15/20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341671-2C82-1546-ACA3-39997B108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6106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341671-2C82-1546-ACA3-39997B1083A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6680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341671-2C82-1546-ACA3-39997B1083A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7997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341671-2C82-1546-ACA3-39997B1083A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318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341671-2C82-1546-ACA3-39997B1083A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32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341671-2C82-1546-ACA3-39997B1083A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0779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341671-2C82-1546-ACA3-39997B1083A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4444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341671-2C82-1546-ACA3-39997B1083A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3035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341671-2C82-1546-ACA3-39997B1083A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6122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341671-2C82-1546-ACA3-39997B1083A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0331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341671-2C82-1546-ACA3-39997B1083A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4058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341671-2C82-1546-ACA3-39997B1083A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9870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341671-2C82-1546-ACA3-39997B1083A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2800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341671-2C82-1546-ACA3-39997B1083A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053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341671-2C82-1546-ACA3-39997B1083A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9626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627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3/15/20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74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3/15/20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120495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3/15/20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06830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3/15/20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552528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3/15/20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4220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3/15/20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03896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3/15/20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6033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7192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144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3/15/20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9893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8451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3/15/20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8879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3/15/20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632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3/15/20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877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3/15/20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689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3/15/20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341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894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3/15/20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997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9" r:id="rId1"/>
    <p:sldLayoutId id="2147483880" r:id="rId2"/>
    <p:sldLayoutId id="2147483881" r:id="rId3"/>
    <p:sldLayoutId id="2147483882" r:id="rId4"/>
    <p:sldLayoutId id="2147483883" r:id="rId5"/>
    <p:sldLayoutId id="2147483884" r:id="rId6"/>
    <p:sldLayoutId id="2147483885" r:id="rId7"/>
    <p:sldLayoutId id="2147483886" r:id="rId8"/>
    <p:sldLayoutId id="2147483887" r:id="rId9"/>
    <p:sldLayoutId id="2147483888" r:id="rId10"/>
    <p:sldLayoutId id="2147483889" r:id="rId11"/>
    <p:sldLayoutId id="2147483890" r:id="rId12"/>
    <p:sldLayoutId id="2147483891" r:id="rId13"/>
    <p:sldLayoutId id="2147483892" r:id="rId14"/>
    <p:sldLayoutId id="2147483893" r:id="rId15"/>
    <p:sldLayoutId id="2147483894" r:id="rId16"/>
    <p:sldLayoutId id="2147483895" r:id="rId17"/>
    <p:sldLayoutId id="2147483896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6.e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2679A-FC4A-2B43-ABF5-30ADF75104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Building a Movie Rating Recommendation System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EFC371-F919-FA47-BA76-36FD43D43D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Deepika Sridhar</a:t>
            </a:r>
          </a:p>
        </p:txBody>
      </p:sp>
    </p:spTree>
    <p:extLst>
      <p:ext uri="{BB962C8B-B14F-4D97-AF65-F5344CB8AC3E}">
        <p14:creationId xmlns:p14="http://schemas.microsoft.com/office/powerpoint/2010/main" val="3055595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8E1F0-39B7-9F48-ABC4-E3DBC345F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 Validation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F530AAD-892A-CB42-ADAD-5385027D6C7D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677334" y="2502548"/>
            <a:ext cx="9110902" cy="2048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2967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42E82-044B-6A41-A8B9-B7494C548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 Parameter Tuning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548A0C5-7A6A-7247-A31B-C38A88C70E6E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677334" y="2110004"/>
            <a:ext cx="4788284" cy="10287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B30E436-9148-BA4E-944B-C23CA57A74FC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77333" y="3911601"/>
            <a:ext cx="2855576" cy="10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4857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6B9B0-8874-6540-AB10-A87E8A594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Model Accuracy Analysis</a:t>
            </a:r>
            <a:br>
              <a:rPr lang="en-US" b="1" dirty="0"/>
            </a:br>
            <a:r>
              <a:rPr lang="en-US" dirty="0"/>
              <a:t>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7E1E07-B737-1044-827E-3569ABA4930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Metrics Families:</a:t>
            </a:r>
          </a:p>
          <a:p>
            <a:pPr lvl="0"/>
            <a:r>
              <a:rPr lang="en-US" sz="3600" dirty="0"/>
              <a:t>Fraction of Concordant Pair</a:t>
            </a:r>
          </a:p>
          <a:p>
            <a:pPr lvl="0"/>
            <a:r>
              <a:rPr lang="en-US" sz="3600" dirty="0"/>
              <a:t>Mean Absolute Error</a:t>
            </a:r>
          </a:p>
          <a:p>
            <a:pPr lvl="0"/>
            <a:r>
              <a:rPr lang="en-US" sz="3600" dirty="0"/>
              <a:t>Mean Squared Error</a:t>
            </a:r>
          </a:p>
          <a:p>
            <a:pPr lvl="0"/>
            <a:r>
              <a:rPr lang="en-US" sz="3600" dirty="0"/>
              <a:t>Root Mean Squared Error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37420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E3C58-8384-A24E-A97E-BF591B5FE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Accuracy Scores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43D7D5-C1E8-B74A-8C9F-A212562EE81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75B1587-C452-A84E-9066-EB0DC96AFC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773" y="2638075"/>
            <a:ext cx="5736409" cy="2289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6367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40969-77C8-6142-B135-6991CEFEA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437A7C-21B5-D84F-91FE-0D1C2E3DF62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z="3600" dirty="0"/>
              <a:t>Increases User Engagement</a:t>
            </a:r>
          </a:p>
          <a:p>
            <a:r>
              <a:rPr lang="en-US" sz="3600" dirty="0"/>
              <a:t>Increases User Retention</a:t>
            </a:r>
          </a:p>
        </p:txBody>
      </p:sp>
    </p:spTree>
    <p:extLst>
      <p:ext uri="{BB962C8B-B14F-4D97-AF65-F5344CB8AC3E}">
        <p14:creationId xmlns:p14="http://schemas.microsoft.com/office/powerpoint/2010/main" val="4054690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6A21D-1FC2-244B-ADAE-E31716B07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110A9A-607B-614E-AFA1-A2266F6E674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 numCol="1" spcCol="0">
            <a:noAutofit/>
          </a:bodyPr>
          <a:lstStyle/>
          <a:p>
            <a:r>
              <a:rPr lang="en-US" dirty="0"/>
              <a:t>Project Flow</a:t>
            </a:r>
          </a:p>
          <a:p>
            <a:r>
              <a:rPr lang="en-US" dirty="0"/>
              <a:t>Data Wrangling</a:t>
            </a:r>
          </a:p>
          <a:p>
            <a:r>
              <a:rPr lang="en-US" dirty="0"/>
              <a:t>Exploratory Data Analysis</a:t>
            </a:r>
          </a:p>
          <a:p>
            <a:pPr lvl="0">
              <a:buClr>
                <a:srgbClr val="90C226"/>
              </a:buClr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Machine Learning Analysis</a:t>
            </a:r>
          </a:p>
          <a:p>
            <a:endParaRPr lang="en-US" sz="9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691310-C3C0-6C4C-9AD3-6C30225C7C8F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Data Prep</a:t>
            </a:r>
          </a:p>
          <a:p>
            <a:pPr lvl="0"/>
            <a:r>
              <a:rPr lang="en-US" dirty="0"/>
              <a:t>Models</a:t>
            </a:r>
          </a:p>
          <a:p>
            <a:pPr lvl="0"/>
            <a:r>
              <a:rPr lang="en-US" dirty="0"/>
              <a:t>Hyper parameter tuning</a:t>
            </a:r>
          </a:p>
          <a:p>
            <a:pPr lvl="0"/>
            <a:r>
              <a:rPr lang="en-US" dirty="0"/>
              <a:t>Evaluation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66061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E978A-A571-2148-BCA8-8044FEA69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Flow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226CA15-9EA1-164C-93CE-A12FA5531EF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FE4171B-78DE-864C-94A0-DCDCFAAB03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4273" y="1930400"/>
            <a:ext cx="8208818" cy="408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485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4EC85-BF7D-C742-B461-DDA13E494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Wrangling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A75E4F-0C4F-FD4C-8184-1471A34D99A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19792" y="2605631"/>
            <a:ext cx="10363826" cy="3424107"/>
          </a:xfrm>
        </p:spPr>
        <p:txBody>
          <a:bodyPr/>
          <a:lstStyle/>
          <a:p>
            <a:r>
              <a:rPr lang="en-US" sz="3600" dirty="0"/>
              <a:t>Missing Values Treatment</a:t>
            </a:r>
          </a:p>
          <a:p>
            <a:pPr marL="0" indent="0">
              <a:buNone/>
            </a:pPr>
            <a:endParaRPr lang="en-US" sz="3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3129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12783-6787-AB46-BEF2-14087105E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2063BF-D9B4-3D43-8941-BC3AEB98190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84283" y="2415583"/>
            <a:ext cx="10363826" cy="3424107"/>
          </a:xfrm>
        </p:spPr>
        <p:txBody>
          <a:bodyPr/>
          <a:lstStyle/>
          <a:p>
            <a:r>
              <a:rPr lang="en-US" dirty="0"/>
              <a:t>Total movies the individual users have rated</a:t>
            </a:r>
            <a:endParaRPr lang="en-US" b="1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039F6CA-69E8-DE46-B552-D6962B2043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283" y="2824293"/>
            <a:ext cx="6643881" cy="3424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7769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38A6F-DBCE-2D43-8B80-F307B7EC5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Mean Ratings Distribution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3E8D71B-86AB-C747-A776-4BA8261E729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6A39439-1253-7643-BE15-27282DA1AC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476" y="2477927"/>
            <a:ext cx="6568906" cy="3202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9083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CD043-5BE9-4A48-B044-876688AEB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767018"/>
            <a:ext cx="8596668" cy="1320800"/>
          </a:xfrm>
        </p:spPr>
        <p:txBody>
          <a:bodyPr/>
          <a:lstStyle/>
          <a:p>
            <a:r>
              <a:rPr lang="en-US" b="1" dirty="0"/>
              <a:t>Machine Learning Analysis</a:t>
            </a:r>
            <a:br>
              <a:rPr lang="en-US" b="1" u="sng" dirty="0"/>
            </a:b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2AA0709-F7E6-4C4E-A36B-B1724E30DDD5}"/>
              </a:ext>
            </a:extLst>
          </p:cNvPr>
          <p:cNvSpPr/>
          <p:nvPr/>
        </p:nvSpPr>
        <p:spPr>
          <a:xfrm>
            <a:off x="913774" y="2024801"/>
            <a:ext cx="8230226" cy="28083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2000"/>
              </a:spcBef>
            </a:pPr>
            <a:r>
              <a:rPr lang="en-US" sz="12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Steps</a:t>
            </a:r>
            <a:endParaRPr lang="en-US" b="1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 Prep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marR="0" lvl="1" indent="-28575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sz="1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Train Test split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marR="0" lvl="1" indent="-28575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sz="1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Removing unnecessary features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marR="0" lvl="1" indent="-28575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sz="1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SVD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marR="0" lvl="1" indent="-28575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sz="1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Cross Validation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marR="0" lvl="1" indent="-28575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sz="1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Hype Parameter Tuning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 Accuracy Analysis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marR="0" lvl="1" indent="-28575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sz="1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Fraction of Concordant Pair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marR="0" lvl="1" indent="-28575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sz="1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Mean Absolute Error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marR="0" lvl="1" indent="-28575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sz="1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Mean Squared Error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marR="0" lvl="1" indent="-28575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sz="1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Root Mean Squared Error</a:t>
            </a:r>
            <a:endParaRPr lang="en-US" sz="1200" u="none" strike="noStrike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7562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F1EEE-4D31-7B4D-8DED-53D1BB6EC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Preparation 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06A6EBA-0B82-5B46-95FC-846B8C7A819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z="3600" dirty="0"/>
              <a:t>Splitting the Data into training and test set</a:t>
            </a:r>
          </a:p>
          <a:p>
            <a:r>
              <a:rPr lang="en-US" sz="3600" dirty="0"/>
              <a:t>Removing unnecessary features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9598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8DE00-C117-C441-BFF3-B3C1781CA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Machine Learning Model</a:t>
            </a:r>
            <a:br>
              <a:rPr lang="en-US" b="1" dirty="0"/>
            </a:br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A5CCD9FB-FD0A-8542-AAFC-2BE6726C6EF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z="3600" dirty="0"/>
              <a:t>SVD – Singular Value Decomposition</a:t>
            </a:r>
          </a:p>
          <a:p>
            <a:r>
              <a:rPr lang="en-US" sz="3600" dirty="0"/>
              <a:t>Evaluation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98557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{B027D1AD-28F0-0347-87F1-781AB2F4EF01}tf10001060</Template>
  <TotalTime>279</TotalTime>
  <Words>159</Words>
  <Application>Microsoft Macintosh PowerPoint</Application>
  <PresentationFormat>Widescreen</PresentationFormat>
  <Paragraphs>63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Times New Roman</vt:lpstr>
      <vt:lpstr>Trebuchet MS</vt:lpstr>
      <vt:lpstr>Wingdings 3</vt:lpstr>
      <vt:lpstr>Facet</vt:lpstr>
      <vt:lpstr>Building a Movie Rating Recommendation System  </vt:lpstr>
      <vt:lpstr>Presentation Overview</vt:lpstr>
      <vt:lpstr>Project Flow</vt:lpstr>
      <vt:lpstr>Data Wrangling</vt:lpstr>
      <vt:lpstr>Exploratory Data Analysis</vt:lpstr>
      <vt:lpstr>Mean Ratings Distribution </vt:lpstr>
      <vt:lpstr>Machine Learning Analysis </vt:lpstr>
      <vt:lpstr>Data Preparation </vt:lpstr>
      <vt:lpstr>Machine Learning Model </vt:lpstr>
      <vt:lpstr>Cross Validation</vt:lpstr>
      <vt:lpstr>Hyper Parameter Tuning</vt:lpstr>
      <vt:lpstr>Model Accuracy Analysis  </vt:lpstr>
      <vt:lpstr>Accuracy Scores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the survival of Titanic Passengers </dc:title>
  <dc:creator>Deepika Sridhar</dc:creator>
  <cp:lastModifiedBy>Deepika Sridhar</cp:lastModifiedBy>
  <cp:revision>9</cp:revision>
  <dcterms:created xsi:type="dcterms:W3CDTF">2019-12-10T19:15:03Z</dcterms:created>
  <dcterms:modified xsi:type="dcterms:W3CDTF">2020-03-16T03:25:38Z</dcterms:modified>
</cp:coreProperties>
</file>