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808eaf9b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808eaf9b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808eaf9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808eaf9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808eaf9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808eaf9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808eaf9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808eaf9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808eaf9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808eaf9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808eaf9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808eaf9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808eaf9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808eaf9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808eaf9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808eaf9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808eaf9b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808eaf9b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53300" y="439200"/>
            <a:ext cx="8260800" cy="1765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3600"/>
              <a:t>                  </a:t>
            </a:r>
            <a:r>
              <a:rPr b="1" lang="en-GB" sz="3600"/>
              <a:t>T.S.DEEPIKA</a:t>
            </a:r>
            <a:endParaRPr b="1" sz="3600"/>
          </a:p>
        </p:txBody>
      </p:sp>
      <p:sp>
        <p:nvSpPr>
          <p:cNvPr id="86" name="Google Shape;86;p13"/>
          <p:cNvSpPr txBox="1"/>
          <p:nvPr>
            <p:ph idx="1" type="subTitle"/>
          </p:nvPr>
        </p:nvSpPr>
        <p:spPr>
          <a:xfrm>
            <a:off x="623400" y="2204998"/>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b="1" lang="en-GB"/>
              <a:t>         Final Project</a:t>
            </a:r>
            <a:r>
              <a:rPr lang="en-GB"/>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141" name="Google Shape;141;p22"/>
          <p:cNvSpPr txBox="1"/>
          <p:nvPr>
            <p:ph idx="1" type="body"/>
          </p:nvPr>
        </p:nvSpPr>
        <p:spPr>
          <a:xfrm>
            <a:off x="485825" y="11093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000000"/>
                </a:solidFill>
                <a:latin typeface="Times New Roman"/>
                <a:ea typeface="Times New Roman"/>
                <a:cs typeface="Times New Roman"/>
                <a:sym typeface="Times New Roman"/>
              </a:rPr>
              <a:t>By focusing on these aspects, our College Chatbot project aims to revolutionise communication and enhance the overall experience for the college community.</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45025"/>
            <a:ext cx="8832300" cy="9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PROJECT NAME</a:t>
            </a:r>
            <a:endParaRPr b="1"/>
          </a:p>
        </p:txBody>
      </p:sp>
      <p:sp>
        <p:nvSpPr>
          <p:cNvPr id="92" name="Google Shape;92;p14"/>
          <p:cNvSpPr txBox="1"/>
          <p:nvPr>
            <p:ph idx="1" type="body"/>
          </p:nvPr>
        </p:nvSpPr>
        <p:spPr>
          <a:xfrm>
            <a:off x="694050" y="1165325"/>
            <a:ext cx="7755900" cy="30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800">
                <a:solidFill>
                  <a:schemeClr val="dk1"/>
                </a:solidFill>
              </a:rPr>
              <a:t>COLLEGE CHATBOT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98" name="Google Shape;98;p15"/>
          <p:cNvSpPr txBox="1"/>
          <p:nvPr>
            <p:ph idx="1" type="body"/>
          </p:nvPr>
        </p:nvSpPr>
        <p:spPr>
          <a:xfrm>
            <a:off x="6234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000000"/>
                </a:solidFill>
                <a:latin typeface="Times New Roman"/>
                <a:ea typeface="Times New Roman"/>
                <a:cs typeface="Times New Roman"/>
                <a:sym typeface="Times New Roman"/>
              </a:rPr>
              <a:t> </a:t>
            </a:r>
            <a:r>
              <a:rPr lang="en-GB" sz="2100">
                <a:solidFill>
                  <a:srgbClr val="000000"/>
                </a:solidFill>
                <a:latin typeface="Times New Roman"/>
                <a:ea typeface="Times New Roman"/>
                <a:cs typeface="Times New Roman"/>
                <a:sym typeface="Times New Roman"/>
              </a:rPr>
              <a:t>Improve communication and information retrieval systems. Enhance user     experience for students, faculty, and staff. Provide quick and accurate responses to queries. Facilitate easy navigation through college services and resources.</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104" name="Google Shape;104;p16"/>
          <p:cNvSpPr txBox="1"/>
          <p:nvPr>
            <p:ph idx="1" type="body"/>
          </p:nvPr>
        </p:nvSpPr>
        <p:spPr>
          <a:xfrm>
            <a:off x="623400" y="10825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000000"/>
                </a:solidFill>
                <a:latin typeface="Times New Roman"/>
                <a:ea typeface="Times New Roman"/>
                <a:cs typeface="Times New Roman"/>
                <a:sym typeface="Times New Roman"/>
              </a:rPr>
              <a:t>The current communication and information retrieval systems in our college are outdated and do not effectively cater to the dynamic needs of the academic community. Students, faculty, and staff often face difficulties in accessing essential information, obtaining quick responses to queries, and navigating through the students Perspective.</a:t>
            </a:r>
            <a:br>
              <a:rPr lang="en-GB" sz="2100">
                <a:solidFill>
                  <a:srgbClr val="000000"/>
                </a:solidFill>
                <a:latin typeface="Times New Roman"/>
                <a:ea typeface="Times New Roman"/>
                <a:cs typeface="Times New Roman"/>
                <a:sym typeface="Times New Roman"/>
              </a:rPr>
            </a:br>
            <a:br>
              <a:rPr lang="en-GB" sz="1900">
                <a:solidFill>
                  <a:srgbClr val="000000"/>
                </a:solidFill>
                <a:latin typeface="Times New Roman"/>
                <a:ea typeface="Times New Roman"/>
                <a:cs typeface="Times New Roman"/>
                <a:sym typeface="Times New Roman"/>
              </a:rPr>
            </a:b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OVERVIEW</a:t>
            </a:r>
            <a:endParaRPr/>
          </a:p>
        </p:txBody>
      </p:sp>
      <p:sp>
        <p:nvSpPr>
          <p:cNvPr id="110" name="Google Shape;110;p17"/>
          <p:cNvSpPr txBox="1"/>
          <p:nvPr>
            <p:ph idx="1" type="body"/>
          </p:nvPr>
        </p:nvSpPr>
        <p:spPr>
          <a:xfrm>
            <a:off x="623400" y="10825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000000"/>
                </a:solidFill>
                <a:latin typeface="Times New Roman"/>
                <a:ea typeface="Times New Roman"/>
                <a:cs typeface="Times New Roman"/>
                <a:sym typeface="Times New Roman"/>
              </a:rPr>
              <a:t>The College Chatbot project aims to revolutionise communication and information retrieval systems within our college. It addresses the existing challenges faced by students, faculty, and staff due to outdated systems that fail to meet dynamic needs. By implementing a chatbot, we intend to streamline access to essential information, provide quick responses to queries, and improve navigation through the college's perspective.</a:t>
            </a:r>
            <a:br>
              <a:rPr lang="en-GB" sz="1100">
                <a:solidFill>
                  <a:srgbClr val="000000"/>
                </a:solidFill>
                <a:latin typeface="Times New Roman"/>
                <a:ea typeface="Times New Roman"/>
                <a:cs typeface="Times New Roman"/>
                <a:sym typeface="Times New Roman"/>
              </a:rPr>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WHO ARE THE END USERS ?</a:t>
            </a:r>
            <a:endParaRPr/>
          </a:p>
        </p:txBody>
      </p:sp>
      <p:sp>
        <p:nvSpPr>
          <p:cNvPr id="116" name="Google Shape;116;p18"/>
          <p:cNvSpPr txBox="1"/>
          <p:nvPr>
            <p:ph idx="1" type="body"/>
          </p:nvPr>
        </p:nvSpPr>
        <p:spPr>
          <a:xfrm>
            <a:off x="6234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000000"/>
                </a:solidFill>
                <a:latin typeface="Times New Roman"/>
                <a:ea typeface="Times New Roman"/>
                <a:cs typeface="Times New Roman"/>
                <a:sym typeface="Times New Roman"/>
              </a:rPr>
              <a:t>The primary end users of the College Chatbot are students, faculty, and staff members of the college. Students can use the chatbot to inquire about academic/exam schedules, campus events, course information, college/library timings and other related queries. Faculty and staff can benefit from quick access to administrative information, college timings, and assistance with routine tasks.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YOUR SOLUTION AND ITS VALUE PROPOSITION</a:t>
            </a:r>
            <a:endParaRPr/>
          </a:p>
        </p:txBody>
      </p:sp>
      <p:sp>
        <p:nvSpPr>
          <p:cNvPr id="122" name="Google Shape;122;p19"/>
          <p:cNvSpPr txBox="1"/>
          <p:nvPr>
            <p:ph idx="1" type="body"/>
          </p:nvPr>
        </p:nvSpPr>
        <p:spPr>
          <a:xfrm>
            <a:off x="757350" y="1017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000000"/>
                </a:solidFill>
                <a:latin typeface="Times New Roman"/>
                <a:ea typeface="Times New Roman"/>
                <a:cs typeface="Times New Roman"/>
                <a:sym typeface="Times New Roman"/>
              </a:rPr>
              <a:t>It is a conversational chatbot powered by natural language processing (NLP) algorithm. The chatbot can understand user queries in natural language and provide accurate and timely responses. The value proposition of our solution lies in its ability to improve communication efficiency, enhance information accessibility, and streamline administrative processes within the college. By leveraging chatbot technology, we aim to create a more responsive and user-friendly experience for the college community.</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br>
              <a:rPr lang="en-GB" sz="1100">
                <a:solidFill>
                  <a:srgbClr val="000000"/>
                </a:solidFill>
                <a:latin typeface="Times New Roman"/>
                <a:ea typeface="Times New Roman"/>
                <a:cs typeface="Times New Roman"/>
                <a:sym typeface="Times New Roman"/>
              </a:rPr>
            </a:br>
            <a:endParaRPr/>
          </a:p>
        </p:txBody>
      </p:sp>
      <p:sp>
        <p:nvSpPr>
          <p:cNvPr id="123" name="Google Shape;123;p19"/>
          <p:cNvSpPr txBox="1"/>
          <p:nvPr/>
        </p:nvSpPr>
        <p:spPr>
          <a:xfrm>
            <a:off x="7005350" y="214325"/>
            <a:ext cx="216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WOW IN YOUR SOLUTION</a:t>
            </a:r>
            <a:endParaRPr/>
          </a:p>
        </p:txBody>
      </p:sp>
      <p:sp>
        <p:nvSpPr>
          <p:cNvPr id="129" name="Google Shape;129;p20"/>
          <p:cNvSpPr txBox="1"/>
          <p:nvPr>
            <p:ph idx="1" type="body"/>
          </p:nvPr>
        </p:nvSpPr>
        <p:spPr>
          <a:xfrm>
            <a:off x="6234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000000"/>
                </a:solidFill>
                <a:latin typeface="Times New Roman"/>
                <a:ea typeface="Times New Roman"/>
                <a:cs typeface="Times New Roman"/>
                <a:sym typeface="Times New Roman"/>
              </a:rPr>
              <a:t>The wow factor in our solution lies in its ability to simulate human-like conversations and provide intelligent responses. Through machine learning algorithms and continuous training, the chatbot can learn and improve its responses over time, enhancing the user experience. Additionally, features such as button clicks, pop-up informations, and proactive suggestions add to the wow factor, making the chatbot a cutting-edge solution for college communication.</a:t>
            </a:r>
            <a:br>
              <a:rPr lang="en-GB" sz="2100">
                <a:solidFill>
                  <a:srgbClr val="000000"/>
                </a:solidFill>
                <a:latin typeface="Times New Roman"/>
                <a:ea typeface="Times New Roman"/>
                <a:cs typeface="Times New Roman"/>
                <a:sym typeface="Times New Roman"/>
              </a:rPr>
            </a:b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a:t>
            </a:r>
            <a:endParaRPr/>
          </a:p>
        </p:txBody>
      </p:sp>
      <p:sp>
        <p:nvSpPr>
          <p:cNvPr id="135" name="Google Shape;135;p21"/>
          <p:cNvSpPr txBox="1"/>
          <p:nvPr>
            <p:ph idx="1" type="body"/>
          </p:nvPr>
        </p:nvSpPr>
        <p:spPr>
          <a:xfrm>
            <a:off x="5528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000000"/>
                </a:solidFill>
                <a:latin typeface="Times New Roman"/>
                <a:ea typeface="Times New Roman"/>
                <a:cs typeface="Times New Roman"/>
                <a:sym typeface="Times New Roman"/>
              </a:rPr>
              <a:t>This project creates a simple GUI for the College Chatbot using tkinter. Users can type their queries in the entry field and click the "Send" button to receive responses related to accessing information, queries, and navigation within the college perspective. The NLTK library is used to process user queries and provide appropriate responses based on predefined patterns. The chatbot's architecture includes a user interface for seamless interaction, a backend system for processing and generating responses, and a database for storing relevant information and user preferences. Ongoing refinement and optimization of the models ensure the chatbot's effectiveness and relevance in meeting user needs.</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