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8" r:id="rId12"/>
    <p:sldId id="268" r:id="rId13"/>
    <p:sldId id="2146847056"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By: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DEEPIKA T</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60000"/>
                    <a:lumOff val="4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60000"/>
                    <a:lumOff val="4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60000"/>
                    <a:lumOff val="40000"/>
                  </a:schemeClr>
                </a:solidFill>
                <a:latin typeface="Arial"/>
                <a:ea typeface="+mj-lt"/>
                <a:cs typeface="Arial"/>
              </a:rPr>
              <a:t>References</a:t>
            </a:r>
            <a:endParaRPr lang="en-US" dirty="0">
              <a:solidFill>
                <a:schemeClr val="tx2">
                  <a:lumMod val="60000"/>
                  <a:lumOff val="4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lumMod val="50000"/>
                  </a:schemeClr>
                </a:solidFill>
                <a:latin typeface="Arial" panose="020B0604020202020204" pitchFamily="34" charset="0"/>
                <a:cs typeface="Arial" panose="020B0604020202020204" pitchFamily="34" charset="0"/>
              </a:rPr>
              <a:t>Problem Statement</a:t>
            </a:r>
            <a:endParaRPr lang="en-US" sz="4400" dirty="0">
              <a:solidFill>
                <a:schemeClr val="accent1">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lumMod val="50000"/>
                  </a:schemeClr>
                </a:solidFill>
                <a:latin typeface="Arial" panose="020B0604020202020204" pitchFamily="34" charset="0"/>
                <a:cs typeface="Arial" panose="020B0604020202020204" pitchFamily="34" charset="0"/>
              </a:rPr>
              <a:t>Proposed Solution</a:t>
            </a:r>
            <a:endParaRPr lang="en-US" sz="4400" dirty="0">
              <a:solidFill>
                <a:schemeClr val="accent1">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b="1" dirty="0"/>
              <a:t>Data Collection:</a:t>
            </a:r>
            <a:endParaRPr lang="en-IN" dirty="0"/>
          </a:p>
          <a:p>
            <a:r>
              <a:rPr lang="en-IN" dirty="0"/>
              <a:t>Gather datasets containing information on known keylogger patterns and behaviors.</a:t>
            </a:r>
          </a:p>
          <a:p>
            <a:r>
              <a:rPr lang="en-IN" dirty="0"/>
              <a:t>Collect real-time data on user activities, system logs, and network traffic for </a:t>
            </a:r>
            <a:r>
              <a:rPr lang="en-IN" dirty="0" smtClean="0"/>
              <a:t>analysis.</a:t>
            </a:r>
          </a:p>
          <a:p>
            <a:pPr marL="0" indent="0">
              <a:buNone/>
            </a:pPr>
            <a:r>
              <a:rPr lang="en-IN" b="1" dirty="0" smtClean="0">
                <a:solidFill>
                  <a:schemeClr val="tx2">
                    <a:lumMod val="60000"/>
                    <a:lumOff val="40000"/>
                  </a:schemeClr>
                </a:solidFill>
              </a:rPr>
              <a:t>2.  </a:t>
            </a:r>
            <a:r>
              <a:rPr lang="en-IN" b="1" dirty="0" smtClean="0"/>
              <a:t>Data </a:t>
            </a:r>
            <a:r>
              <a:rPr lang="en-IN" b="1" dirty="0"/>
              <a:t>Preprocessing:</a:t>
            </a:r>
            <a:endParaRPr lang="en-IN" dirty="0"/>
          </a:p>
          <a:p>
            <a:r>
              <a:rPr lang="en-IN" dirty="0"/>
              <a:t>Clean and preprocess the collected data to handle noise, outliers, and inconsistencies.</a:t>
            </a:r>
          </a:p>
          <a:p>
            <a:r>
              <a:rPr lang="en-IN" dirty="0"/>
              <a:t>Feature extraction to identify relevant patterns and indicators of keylogger activity.</a:t>
            </a:r>
          </a:p>
          <a:p>
            <a:pPr marL="0" indent="0">
              <a:buNone/>
            </a:pPr>
            <a:r>
              <a:rPr lang="en-IN" b="1" dirty="0" smtClean="0">
                <a:solidFill>
                  <a:schemeClr val="tx2">
                    <a:lumMod val="60000"/>
                    <a:lumOff val="40000"/>
                  </a:schemeClr>
                </a:solidFill>
              </a:rPr>
              <a:t>3.  </a:t>
            </a:r>
            <a:r>
              <a:rPr lang="en-IN" b="1" dirty="0" smtClean="0"/>
              <a:t>Machine </a:t>
            </a:r>
            <a:r>
              <a:rPr lang="en-IN" b="1" dirty="0"/>
              <a:t>Learning Algorithm:</a:t>
            </a:r>
            <a:endParaRPr lang="en-IN" dirty="0"/>
          </a:p>
          <a:p>
            <a:r>
              <a:rPr lang="en-IN" dirty="0"/>
              <a:t>Implement a machine learning algorithm, such as anomaly detection models (e.g., Isolation Forest, One-Class SVM), to identify abnormal keystroke patterns indicative of keylogger activity</a:t>
            </a:r>
            <a:r>
              <a:rPr lang="en-IN" dirty="0" smtClean="0"/>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60000"/>
                    <a:lumOff val="40000"/>
                  </a:schemeClr>
                </a:solidFill>
                <a:latin typeface="Arial"/>
                <a:ea typeface="+mj-lt"/>
                <a:cs typeface="Arial"/>
              </a:rPr>
              <a:t>System</a:t>
            </a:r>
            <a:r>
              <a:rPr lang="en-US" sz="4400" dirty="0">
                <a:solidFill>
                  <a:schemeClr val="tx2">
                    <a:lumMod val="60000"/>
                    <a:lumOff val="40000"/>
                  </a:schemeClr>
                </a:solidFill>
                <a:latin typeface="Arial"/>
                <a:ea typeface="+mj-lt"/>
                <a:cs typeface="Arial"/>
              </a:rPr>
              <a:t> </a:t>
            </a:r>
            <a:r>
              <a:rPr lang="en-US" sz="4400" b="1" i="0" dirty="0">
                <a:solidFill>
                  <a:schemeClr val="tx2">
                    <a:lumMod val="60000"/>
                    <a:lumOff val="40000"/>
                  </a:schemeClr>
                </a:solidFill>
                <a:effectLst/>
                <a:latin typeface="Arial" panose="020B0604020202020204" pitchFamily="34" charset="0"/>
                <a:cs typeface="Arial" panose="020B0604020202020204" pitchFamily="34" charset="0"/>
              </a:rPr>
              <a:t>development</a:t>
            </a:r>
            <a:r>
              <a:rPr lang="en-US" sz="4400" dirty="0">
                <a:solidFill>
                  <a:schemeClr val="tx2">
                    <a:lumMod val="60000"/>
                    <a:lumOff val="40000"/>
                  </a:schemeClr>
                </a:solidFill>
                <a:latin typeface="Arial"/>
                <a:ea typeface="+mj-lt"/>
                <a:cs typeface="Arial"/>
              </a:rPr>
              <a:t> </a:t>
            </a:r>
            <a:r>
              <a:rPr lang="en-US" sz="4400" b="1" dirty="0">
                <a:solidFill>
                  <a:schemeClr val="tx2">
                    <a:lumMod val="60000"/>
                    <a:lumOff val="40000"/>
                  </a:schemeClr>
                </a:solidFill>
                <a:latin typeface="Arial"/>
                <a:ea typeface="+mj-lt"/>
                <a:cs typeface="Arial"/>
              </a:rPr>
              <a:t>Approach</a:t>
            </a:r>
            <a:endParaRPr lang="en-US" sz="4400" dirty="0">
              <a:solidFill>
                <a:schemeClr val="tx2">
                  <a:lumMod val="60000"/>
                  <a:lumOff val="4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b="0" i="0" dirty="0" err="1">
                <a:solidFill>
                  <a:schemeClr val="tx1"/>
                </a:solidFill>
                <a:effectLst/>
                <a:latin typeface="Times New Roman" panose="02020603050405020304" pitchFamily="18" charset="0"/>
                <a:cs typeface="Times New Roman" panose="02020603050405020304" pitchFamily="18" charset="0"/>
              </a:rPr>
              <a:t>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60000"/>
                    <a:lumOff val="40000"/>
                  </a:schemeClr>
                </a:solidFill>
                <a:latin typeface="Arial"/>
                <a:ea typeface="+mn-lt"/>
                <a:cs typeface="+mn-lt"/>
              </a:rPr>
              <a:t>Types of Keylogger</a:t>
            </a:r>
            <a:endParaRPr lang="en-US" sz="3200" dirty="0">
              <a:solidFill>
                <a:schemeClr val="tx2">
                  <a:lumMod val="60000"/>
                  <a:lumOff val="4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964" y="1447499"/>
            <a:ext cx="9081233" cy="5105701"/>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OUTPUT</a:t>
            </a:r>
            <a:endParaRPr lang="en-IN" dirty="0"/>
          </a:p>
        </p:txBody>
      </p:sp>
      <p:sp>
        <p:nvSpPr>
          <p:cNvPr id="3" name="Subtitle 2"/>
          <p:cNvSpPr>
            <a:spLocks noGrp="1"/>
          </p:cNvSpPr>
          <p:nvPr>
            <p:ph type="subTitle" idx="1"/>
          </p:nvPr>
        </p:nvSpPr>
        <p:spPr>
          <a:xfrm>
            <a:off x="443345" y="2244437"/>
            <a:ext cx="11131395" cy="841330"/>
          </a:xfrm>
        </p:spPr>
        <p:txBody>
          <a:bodyPr/>
          <a:lstStyle/>
          <a:p>
            <a:r>
              <a:rPr lang="en-GB"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 y="3085767"/>
            <a:ext cx="11360728" cy="3412015"/>
          </a:xfrm>
          <a:prstGeom prst="rect">
            <a:avLst/>
          </a:prstGeom>
        </p:spPr>
      </p:pic>
    </p:spTree>
    <p:extLst>
      <p:ext uri="{BB962C8B-B14F-4D97-AF65-F5344CB8AC3E}">
        <p14:creationId xmlns:p14="http://schemas.microsoft.com/office/powerpoint/2010/main" val="6108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60000"/>
                    <a:lumOff val="40000"/>
                  </a:schemeClr>
                </a:solidFill>
                <a:latin typeface="Arial"/>
                <a:ea typeface="+mj-lt"/>
                <a:cs typeface="Arial"/>
              </a:rPr>
              <a:t>Conclusion</a:t>
            </a:r>
            <a:endParaRPr lang="en-US" dirty="0">
              <a:solidFill>
                <a:schemeClr val="tx2">
                  <a:lumMod val="60000"/>
                  <a:lumOff val="4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9162bd5b-4ed9-4da3-b376-05204580ba3f"/>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627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OUTPUT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28</cp:revision>
  <dcterms:created xsi:type="dcterms:W3CDTF">2021-05-26T16:50:10Z</dcterms:created>
  <dcterms:modified xsi:type="dcterms:W3CDTF">2024-04-02T08:59:05Z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