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-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2750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8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6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09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7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9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364" y="914401"/>
            <a:ext cx="6724436" cy="2157572"/>
          </a:xfrm>
        </p:spPr>
        <p:txBody>
          <a:bodyPr/>
          <a:lstStyle/>
          <a:p>
            <a:r>
              <a:rPr lang="en-US"/>
              <a:t>Road</a:t>
            </a:r>
            <a:r>
              <a:t>Accident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Deepika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Accident analysis revealed clear spatial and temporal patterns.</a:t>
            </a:r>
          </a:p>
          <a:p>
            <a:r>
              <a:t>Findings can guide targeted safety measures.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accident patterns to identify key risk factors.</a:t>
            </a:r>
          </a:p>
          <a:p>
            <a:r>
              <a:t>Reduce accident rates through data-driven insights.</a:t>
            </a:r>
          </a:p>
          <a:p>
            <a:r>
              <a:t>Support decision-making for road safety improvements.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Provided accident dataset.</a:t>
            </a:r>
          </a:p>
          <a:p>
            <a:r>
              <a:t>Includes attributes: Date, Time, Location, Severity, Cause.</a:t>
            </a:r>
          </a:p>
          <a:p>
            <a:r>
              <a:t>Total Records: ~2200 (approx. from analysis).</a:t>
            </a:r>
          </a:p>
          <a:p>
            <a:r>
              <a:t>Covers multiple regions and accident categories.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Cleaning &amp; Preprocessing.</a:t>
            </a:r>
          </a:p>
          <a:p>
            <a:r>
              <a:t>Exploratory Data Analysis (EDA).</a:t>
            </a:r>
          </a:p>
          <a:p>
            <a:r>
              <a:t>Visualization of patterns and trends.</a:t>
            </a:r>
          </a:p>
          <a:p>
            <a:r>
              <a:t>Key insights &amp;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 Died</a:t>
            </a:r>
            <a:endParaRPr/>
          </a:p>
        </p:txBody>
      </p:sp>
      <p:pic>
        <p:nvPicPr>
          <p:cNvPr id="3" name="Picture 2" descr="notebook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80517"/>
            <a:ext cx="6858000" cy="3577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 injured</a:t>
            </a:r>
            <a:endParaRPr/>
          </a:p>
        </p:txBody>
      </p:sp>
      <p:pic>
        <p:nvPicPr>
          <p:cNvPr id="3" name="Picture 2" descr="notebook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967501"/>
            <a:ext cx="6858000" cy="3559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states people injured </a:t>
            </a:r>
            <a:endParaRPr/>
          </a:p>
        </p:txBody>
      </p:sp>
      <p:pic>
        <p:nvPicPr>
          <p:cNvPr id="3" name="Picture 2" descr="notebook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2111339"/>
            <a:ext cx="6858000" cy="3577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states people injured</a:t>
            </a:r>
            <a:endParaRPr/>
          </a:p>
        </p:txBody>
      </p:sp>
      <p:pic>
        <p:nvPicPr>
          <p:cNvPr id="3" name="Picture 2" descr="notebook_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72984"/>
            <a:ext cx="6858000" cy="3577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high-risk regions and accident hotspots.</a:t>
            </a:r>
          </a:p>
          <a:p>
            <a:r>
              <a:t>Improve road lighting and signage in identified zones.</a:t>
            </a:r>
          </a:p>
          <a:p>
            <a:r>
              <a:t>Enhance driver awareness programs.</a:t>
            </a:r>
          </a:p>
          <a:p>
            <a:r>
              <a:t>Increase enforcement during high-risk times.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</TotalTime>
  <Words>149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RoadAccident Analysis </vt:lpstr>
      <vt:lpstr>Problem Statement</vt:lpstr>
      <vt:lpstr>Dataset Overview</vt:lpstr>
      <vt:lpstr>Methodology</vt:lpstr>
      <vt:lpstr>People Died</vt:lpstr>
      <vt:lpstr>People injured</vt:lpstr>
      <vt:lpstr>Top states people injured </vt:lpstr>
      <vt:lpstr>Top states people injured</vt:lpstr>
      <vt:lpstr>Recommendations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Naga Deepika</cp:lastModifiedBy>
  <cp:revision>2</cp:revision>
  <dcterms:created xsi:type="dcterms:W3CDTF">2013-01-27T09:14:16Z</dcterms:created>
  <dcterms:modified xsi:type="dcterms:W3CDTF">2025-08-10T16:37:19Z</dcterms:modified>
  <cp:category/>
</cp:coreProperties>
</file>