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8803-32A6-4168-8702-1EB3A170826B}" type="datetimeFigureOut">
              <a:rPr lang="de-DE" smtClean="0"/>
              <a:t>04.04.2010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9BEC-0F52-43E1-AFB2-6AC6091F57A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8803-32A6-4168-8702-1EB3A170826B}" type="datetimeFigureOut">
              <a:rPr lang="de-DE" smtClean="0"/>
              <a:t>04.04.2010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9BEC-0F52-43E1-AFB2-6AC6091F57A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8803-32A6-4168-8702-1EB3A170826B}" type="datetimeFigureOut">
              <a:rPr lang="de-DE" smtClean="0"/>
              <a:t>04.04.2010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9BEC-0F52-43E1-AFB2-6AC6091F57A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8803-32A6-4168-8702-1EB3A170826B}" type="datetimeFigureOut">
              <a:rPr lang="de-DE" smtClean="0"/>
              <a:t>04.04.2010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9BEC-0F52-43E1-AFB2-6AC6091F57A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8803-32A6-4168-8702-1EB3A170826B}" type="datetimeFigureOut">
              <a:rPr lang="de-DE" smtClean="0"/>
              <a:t>04.04.2010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9BEC-0F52-43E1-AFB2-6AC6091F57A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8803-32A6-4168-8702-1EB3A170826B}" type="datetimeFigureOut">
              <a:rPr lang="de-DE" smtClean="0"/>
              <a:t>04.04.2010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9BEC-0F52-43E1-AFB2-6AC6091F57A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8803-32A6-4168-8702-1EB3A170826B}" type="datetimeFigureOut">
              <a:rPr lang="de-DE" smtClean="0"/>
              <a:t>04.04.2010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9BEC-0F52-43E1-AFB2-6AC6091F57A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8803-32A6-4168-8702-1EB3A170826B}" type="datetimeFigureOut">
              <a:rPr lang="de-DE" smtClean="0"/>
              <a:t>04.04.2010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9BEC-0F52-43E1-AFB2-6AC6091F57A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8803-32A6-4168-8702-1EB3A170826B}" type="datetimeFigureOut">
              <a:rPr lang="de-DE" smtClean="0"/>
              <a:t>04.04.2010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9BEC-0F52-43E1-AFB2-6AC6091F57A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8803-32A6-4168-8702-1EB3A170826B}" type="datetimeFigureOut">
              <a:rPr lang="de-DE" smtClean="0"/>
              <a:t>04.04.2010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9BEC-0F52-43E1-AFB2-6AC6091F57A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8803-32A6-4168-8702-1EB3A170826B}" type="datetimeFigureOut">
              <a:rPr lang="de-DE" smtClean="0"/>
              <a:t>04.04.2010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9BEC-0F52-43E1-AFB2-6AC6091F57A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E8803-32A6-4168-8702-1EB3A170826B}" type="datetimeFigureOut">
              <a:rPr lang="de-DE" smtClean="0"/>
              <a:t>04.04.2010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9BEC-0F52-43E1-AFB2-6AC6091F57A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5"/>
          <p:cNvSpPr/>
          <p:nvPr/>
        </p:nvSpPr>
        <p:spPr>
          <a:xfrm>
            <a:off x="285721" y="142852"/>
            <a:ext cx="8393318" cy="6728994"/>
          </a:xfrm>
          <a:custGeom>
            <a:avLst/>
            <a:gdLst>
              <a:gd name="connsiteX0" fmla="*/ 2990850 w 5857875"/>
              <a:gd name="connsiteY0" fmla="*/ 3657600 h 4048125"/>
              <a:gd name="connsiteX1" fmla="*/ 3581400 w 5857875"/>
              <a:gd name="connsiteY1" fmla="*/ 2924175 h 4048125"/>
              <a:gd name="connsiteX2" fmla="*/ 4010025 w 5857875"/>
              <a:gd name="connsiteY2" fmla="*/ 2486025 h 4048125"/>
              <a:gd name="connsiteX3" fmla="*/ 4648200 w 5857875"/>
              <a:gd name="connsiteY3" fmla="*/ 1933575 h 4048125"/>
              <a:gd name="connsiteX4" fmla="*/ 5267325 w 5857875"/>
              <a:gd name="connsiteY4" fmla="*/ 1476375 h 4048125"/>
              <a:gd name="connsiteX5" fmla="*/ 5857875 w 5857875"/>
              <a:gd name="connsiteY5" fmla="*/ 1123950 h 4048125"/>
              <a:gd name="connsiteX6" fmla="*/ 4819650 w 5857875"/>
              <a:gd name="connsiteY6" fmla="*/ 1457325 h 4048125"/>
              <a:gd name="connsiteX7" fmla="*/ 3810000 w 5857875"/>
              <a:gd name="connsiteY7" fmla="*/ 1857375 h 4048125"/>
              <a:gd name="connsiteX8" fmla="*/ 3124200 w 5857875"/>
              <a:gd name="connsiteY8" fmla="*/ 2162175 h 4048125"/>
              <a:gd name="connsiteX9" fmla="*/ 2752725 w 5857875"/>
              <a:gd name="connsiteY9" fmla="*/ 2371725 h 4048125"/>
              <a:gd name="connsiteX10" fmla="*/ 2257425 w 5857875"/>
              <a:gd name="connsiteY10" fmla="*/ 2676525 h 4048125"/>
              <a:gd name="connsiteX11" fmla="*/ 2057400 w 5857875"/>
              <a:gd name="connsiteY11" fmla="*/ 2819400 h 4048125"/>
              <a:gd name="connsiteX12" fmla="*/ 2533650 w 5857875"/>
              <a:gd name="connsiteY12" fmla="*/ 2219325 h 4048125"/>
              <a:gd name="connsiteX13" fmla="*/ 3095625 w 5857875"/>
              <a:gd name="connsiteY13" fmla="*/ 1638300 h 4048125"/>
              <a:gd name="connsiteX14" fmla="*/ 3590925 w 5857875"/>
              <a:gd name="connsiteY14" fmla="*/ 1190625 h 4048125"/>
              <a:gd name="connsiteX15" fmla="*/ 4181475 w 5857875"/>
              <a:gd name="connsiteY15" fmla="*/ 695325 h 4048125"/>
              <a:gd name="connsiteX16" fmla="*/ 4867275 w 5857875"/>
              <a:gd name="connsiteY16" fmla="*/ 152400 h 4048125"/>
              <a:gd name="connsiteX17" fmla="*/ 4038600 w 5857875"/>
              <a:gd name="connsiteY17" fmla="*/ 457200 h 4048125"/>
              <a:gd name="connsiteX18" fmla="*/ 3038475 w 5857875"/>
              <a:gd name="connsiteY18" fmla="*/ 895350 h 4048125"/>
              <a:gd name="connsiteX19" fmla="*/ 2343150 w 5857875"/>
              <a:gd name="connsiteY19" fmla="*/ 1238250 h 4048125"/>
              <a:gd name="connsiteX20" fmla="*/ 1724025 w 5857875"/>
              <a:gd name="connsiteY20" fmla="*/ 1676400 h 4048125"/>
              <a:gd name="connsiteX21" fmla="*/ 1495425 w 5857875"/>
              <a:gd name="connsiteY21" fmla="*/ 1809750 h 4048125"/>
              <a:gd name="connsiteX22" fmla="*/ 1238250 w 5857875"/>
              <a:gd name="connsiteY22" fmla="*/ 1971675 h 4048125"/>
              <a:gd name="connsiteX23" fmla="*/ 1743075 w 5857875"/>
              <a:gd name="connsiteY23" fmla="*/ 1238250 h 4048125"/>
              <a:gd name="connsiteX24" fmla="*/ 2257425 w 5857875"/>
              <a:gd name="connsiteY24" fmla="*/ 561975 h 4048125"/>
              <a:gd name="connsiteX25" fmla="*/ 2733675 w 5857875"/>
              <a:gd name="connsiteY25" fmla="*/ 0 h 4048125"/>
              <a:gd name="connsiteX26" fmla="*/ 2000250 w 5857875"/>
              <a:gd name="connsiteY26" fmla="*/ 409575 h 4048125"/>
              <a:gd name="connsiteX27" fmla="*/ 1323975 w 5857875"/>
              <a:gd name="connsiteY27" fmla="*/ 866775 h 4048125"/>
              <a:gd name="connsiteX28" fmla="*/ 1123950 w 5857875"/>
              <a:gd name="connsiteY28" fmla="*/ 1009650 h 4048125"/>
              <a:gd name="connsiteX29" fmla="*/ 1114425 w 5857875"/>
              <a:gd name="connsiteY29" fmla="*/ 1066800 h 4048125"/>
              <a:gd name="connsiteX30" fmla="*/ 1152525 w 5857875"/>
              <a:gd name="connsiteY30" fmla="*/ 1066800 h 4048125"/>
              <a:gd name="connsiteX31" fmla="*/ 1752600 w 5857875"/>
              <a:gd name="connsiteY31" fmla="*/ 771525 h 4048125"/>
              <a:gd name="connsiteX32" fmla="*/ 0 w 5857875"/>
              <a:gd name="connsiteY32" fmla="*/ 3105150 h 4048125"/>
              <a:gd name="connsiteX33" fmla="*/ 1647825 w 5857875"/>
              <a:gd name="connsiteY33" fmla="*/ 1971675 h 4048125"/>
              <a:gd name="connsiteX34" fmla="*/ 2581275 w 5857875"/>
              <a:gd name="connsiteY34" fmla="*/ 1381125 h 4048125"/>
              <a:gd name="connsiteX35" fmla="*/ 3324225 w 5857875"/>
              <a:gd name="connsiteY35" fmla="*/ 1000125 h 4048125"/>
              <a:gd name="connsiteX36" fmla="*/ 2181225 w 5857875"/>
              <a:gd name="connsiteY36" fmla="*/ 2181225 h 4048125"/>
              <a:gd name="connsiteX37" fmla="*/ 1333500 w 5857875"/>
              <a:gd name="connsiteY37" fmla="*/ 3200400 h 4048125"/>
              <a:gd name="connsiteX38" fmla="*/ 781050 w 5857875"/>
              <a:gd name="connsiteY38" fmla="*/ 4000500 h 4048125"/>
              <a:gd name="connsiteX39" fmla="*/ 857250 w 5857875"/>
              <a:gd name="connsiteY39" fmla="*/ 4048125 h 4048125"/>
              <a:gd name="connsiteX40" fmla="*/ 1838325 w 5857875"/>
              <a:gd name="connsiteY40" fmla="*/ 3257550 h 4048125"/>
              <a:gd name="connsiteX41" fmla="*/ 2819400 w 5857875"/>
              <a:gd name="connsiteY41" fmla="*/ 2619375 h 4048125"/>
              <a:gd name="connsiteX42" fmla="*/ 3724275 w 5857875"/>
              <a:gd name="connsiteY42" fmla="*/ 2143125 h 4048125"/>
              <a:gd name="connsiteX43" fmla="*/ 4295775 w 5857875"/>
              <a:gd name="connsiteY43" fmla="*/ 1866900 h 4048125"/>
              <a:gd name="connsiteX44" fmla="*/ 4352925 w 5857875"/>
              <a:gd name="connsiteY44" fmla="*/ 1914525 h 4048125"/>
              <a:gd name="connsiteX45" fmla="*/ 3838575 w 5857875"/>
              <a:gd name="connsiteY45" fmla="*/ 2352675 h 4048125"/>
              <a:gd name="connsiteX46" fmla="*/ 3314700 w 5857875"/>
              <a:gd name="connsiteY46" fmla="*/ 3000375 h 4048125"/>
              <a:gd name="connsiteX47" fmla="*/ 3019425 w 5857875"/>
              <a:gd name="connsiteY47" fmla="*/ 3467100 h 4048125"/>
              <a:gd name="connsiteX48" fmla="*/ 2933700 w 5857875"/>
              <a:gd name="connsiteY48" fmla="*/ 3619500 h 4048125"/>
              <a:gd name="connsiteX0" fmla="*/ 2990850 w 5857875"/>
              <a:gd name="connsiteY0" fmla="*/ 3657600 h 4048125"/>
              <a:gd name="connsiteX1" fmla="*/ 3581400 w 5857875"/>
              <a:gd name="connsiteY1" fmla="*/ 2924175 h 4048125"/>
              <a:gd name="connsiteX2" fmla="*/ 4010025 w 5857875"/>
              <a:gd name="connsiteY2" fmla="*/ 2486025 h 4048125"/>
              <a:gd name="connsiteX3" fmla="*/ 4648200 w 5857875"/>
              <a:gd name="connsiteY3" fmla="*/ 1933575 h 4048125"/>
              <a:gd name="connsiteX4" fmla="*/ 5267325 w 5857875"/>
              <a:gd name="connsiteY4" fmla="*/ 1476375 h 4048125"/>
              <a:gd name="connsiteX5" fmla="*/ 5857875 w 5857875"/>
              <a:gd name="connsiteY5" fmla="*/ 1123950 h 4048125"/>
              <a:gd name="connsiteX6" fmla="*/ 4819650 w 5857875"/>
              <a:gd name="connsiteY6" fmla="*/ 1457325 h 4048125"/>
              <a:gd name="connsiteX7" fmla="*/ 3810000 w 5857875"/>
              <a:gd name="connsiteY7" fmla="*/ 1857375 h 4048125"/>
              <a:gd name="connsiteX8" fmla="*/ 3124200 w 5857875"/>
              <a:gd name="connsiteY8" fmla="*/ 2162175 h 4048125"/>
              <a:gd name="connsiteX9" fmla="*/ 2752725 w 5857875"/>
              <a:gd name="connsiteY9" fmla="*/ 2371725 h 4048125"/>
              <a:gd name="connsiteX10" fmla="*/ 2257425 w 5857875"/>
              <a:gd name="connsiteY10" fmla="*/ 2676525 h 4048125"/>
              <a:gd name="connsiteX11" fmla="*/ 2057400 w 5857875"/>
              <a:gd name="connsiteY11" fmla="*/ 2819400 h 4048125"/>
              <a:gd name="connsiteX12" fmla="*/ 2533650 w 5857875"/>
              <a:gd name="connsiteY12" fmla="*/ 2219325 h 4048125"/>
              <a:gd name="connsiteX13" fmla="*/ 3095625 w 5857875"/>
              <a:gd name="connsiteY13" fmla="*/ 1638300 h 4048125"/>
              <a:gd name="connsiteX14" fmla="*/ 3590925 w 5857875"/>
              <a:gd name="connsiteY14" fmla="*/ 1190625 h 4048125"/>
              <a:gd name="connsiteX15" fmla="*/ 4181475 w 5857875"/>
              <a:gd name="connsiteY15" fmla="*/ 695325 h 4048125"/>
              <a:gd name="connsiteX16" fmla="*/ 4867275 w 5857875"/>
              <a:gd name="connsiteY16" fmla="*/ 152400 h 4048125"/>
              <a:gd name="connsiteX17" fmla="*/ 4038600 w 5857875"/>
              <a:gd name="connsiteY17" fmla="*/ 457200 h 4048125"/>
              <a:gd name="connsiteX18" fmla="*/ 3038475 w 5857875"/>
              <a:gd name="connsiteY18" fmla="*/ 895350 h 4048125"/>
              <a:gd name="connsiteX19" fmla="*/ 2343150 w 5857875"/>
              <a:gd name="connsiteY19" fmla="*/ 1238250 h 4048125"/>
              <a:gd name="connsiteX20" fmla="*/ 1790709 w 5857875"/>
              <a:gd name="connsiteY20" fmla="*/ 1576390 h 4048125"/>
              <a:gd name="connsiteX21" fmla="*/ 1495425 w 5857875"/>
              <a:gd name="connsiteY21" fmla="*/ 1809750 h 4048125"/>
              <a:gd name="connsiteX22" fmla="*/ 1238250 w 5857875"/>
              <a:gd name="connsiteY22" fmla="*/ 1971675 h 4048125"/>
              <a:gd name="connsiteX23" fmla="*/ 1743075 w 5857875"/>
              <a:gd name="connsiteY23" fmla="*/ 1238250 h 4048125"/>
              <a:gd name="connsiteX24" fmla="*/ 2257425 w 5857875"/>
              <a:gd name="connsiteY24" fmla="*/ 561975 h 4048125"/>
              <a:gd name="connsiteX25" fmla="*/ 2733675 w 5857875"/>
              <a:gd name="connsiteY25" fmla="*/ 0 h 4048125"/>
              <a:gd name="connsiteX26" fmla="*/ 2000250 w 5857875"/>
              <a:gd name="connsiteY26" fmla="*/ 409575 h 4048125"/>
              <a:gd name="connsiteX27" fmla="*/ 1323975 w 5857875"/>
              <a:gd name="connsiteY27" fmla="*/ 866775 h 4048125"/>
              <a:gd name="connsiteX28" fmla="*/ 1123950 w 5857875"/>
              <a:gd name="connsiteY28" fmla="*/ 1009650 h 4048125"/>
              <a:gd name="connsiteX29" fmla="*/ 1114425 w 5857875"/>
              <a:gd name="connsiteY29" fmla="*/ 1066800 h 4048125"/>
              <a:gd name="connsiteX30" fmla="*/ 1152525 w 5857875"/>
              <a:gd name="connsiteY30" fmla="*/ 1066800 h 4048125"/>
              <a:gd name="connsiteX31" fmla="*/ 1752600 w 5857875"/>
              <a:gd name="connsiteY31" fmla="*/ 771525 h 4048125"/>
              <a:gd name="connsiteX32" fmla="*/ 0 w 5857875"/>
              <a:gd name="connsiteY32" fmla="*/ 3105150 h 4048125"/>
              <a:gd name="connsiteX33" fmla="*/ 1647825 w 5857875"/>
              <a:gd name="connsiteY33" fmla="*/ 1971675 h 4048125"/>
              <a:gd name="connsiteX34" fmla="*/ 2581275 w 5857875"/>
              <a:gd name="connsiteY34" fmla="*/ 1381125 h 4048125"/>
              <a:gd name="connsiteX35" fmla="*/ 3324225 w 5857875"/>
              <a:gd name="connsiteY35" fmla="*/ 1000125 h 4048125"/>
              <a:gd name="connsiteX36" fmla="*/ 2181225 w 5857875"/>
              <a:gd name="connsiteY36" fmla="*/ 2181225 h 4048125"/>
              <a:gd name="connsiteX37" fmla="*/ 1333500 w 5857875"/>
              <a:gd name="connsiteY37" fmla="*/ 3200400 h 4048125"/>
              <a:gd name="connsiteX38" fmla="*/ 781050 w 5857875"/>
              <a:gd name="connsiteY38" fmla="*/ 4000500 h 4048125"/>
              <a:gd name="connsiteX39" fmla="*/ 857250 w 5857875"/>
              <a:gd name="connsiteY39" fmla="*/ 4048125 h 4048125"/>
              <a:gd name="connsiteX40" fmla="*/ 1838325 w 5857875"/>
              <a:gd name="connsiteY40" fmla="*/ 3257550 h 4048125"/>
              <a:gd name="connsiteX41" fmla="*/ 2819400 w 5857875"/>
              <a:gd name="connsiteY41" fmla="*/ 2619375 h 4048125"/>
              <a:gd name="connsiteX42" fmla="*/ 3724275 w 5857875"/>
              <a:gd name="connsiteY42" fmla="*/ 2143125 h 4048125"/>
              <a:gd name="connsiteX43" fmla="*/ 4295775 w 5857875"/>
              <a:gd name="connsiteY43" fmla="*/ 1866900 h 4048125"/>
              <a:gd name="connsiteX44" fmla="*/ 4352925 w 5857875"/>
              <a:gd name="connsiteY44" fmla="*/ 1914525 h 4048125"/>
              <a:gd name="connsiteX45" fmla="*/ 3838575 w 5857875"/>
              <a:gd name="connsiteY45" fmla="*/ 2352675 h 4048125"/>
              <a:gd name="connsiteX46" fmla="*/ 3314700 w 5857875"/>
              <a:gd name="connsiteY46" fmla="*/ 3000375 h 4048125"/>
              <a:gd name="connsiteX47" fmla="*/ 3019425 w 5857875"/>
              <a:gd name="connsiteY47" fmla="*/ 3467100 h 4048125"/>
              <a:gd name="connsiteX48" fmla="*/ 2933700 w 5857875"/>
              <a:gd name="connsiteY48" fmla="*/ 3619500 h 4048125"/>
              <a:gd name="connsiteX0" fmla="*/ 2990850 w 5857875"/>
              <a:gd name="connsiteY0" fmla="*/ 3657600 h 4048125"/>
              <a:gd name="connsiteX1" fmla="*/ 3581400 w 5857875"/>
              <a:gd name="connsiteY1" fmla="*/ 2924175 h 4048125"/>
              <a:gd name="connsiteX2" fmla="*/ 4010025 w 5857875"/>
              <a:gd name="connsiteY2" fmla="*/ 2486025 h 4048125"/>
              <a:gd name="connsiteX3" fmla="*/ 4648200 w 5857875"/>
              <a:gd name="connsiteY3" fmla="*/ 1933575 h 4048125"/>
              <a:gd name="connsiteX4" fmla="*/ 5267325 w 5857875"/>
              <a:gd name="connsiteY4" fmla="*/ 1476375 h 4048125"/>
              <a:gd name="connsiteX5" fmla="*/ 5857875 w 5857875"/>
              <a:gd name="connsiteY5" fmla="*/ 1123950 h 4048125"/>
              <a:gd name="connsiteX6" fmla="*/ 4819650 w 5857875"/>
              <a:gd name="connsiteY6" fmla="*/ 1457325 h 4048125"/>
              <a:gd name="connsiteX7" fmla="*/ 3810000 w 5857875"/>
              <a:gd name="connsiteY7" fmla="*/ 1857375 h 4048125"/>
              <a:gd name="connsiteX8" fmla="*/ 3124200 w 5857875"/>
              <a:gd name="connsiteY8" fmla="*/ 2162175 h 4048125"/>
              <a:gd name="connsiteX9" fmla="*/ 2752725 w 5857875"/>
              <a:gd name="connsiteY9" fmla="*/ 2371725 h 4048125"/>
              <a:gd name="connsiteX10" fmla="*/ 2257425 w 5857875"/>
              <a:gd name="connsiteY10" fmla="*/ 2676525 h 4048125"/>
              <a:gd name="connsiteX11" fmla="*/ 2057400 w 5857875"/>
              <a:gd name="connsiteY11" fmla="*/ 2819400 h 4048125"/>
              <a:gd name="connsiteX12" fmla="*/ 2533650 w 5857875"/>
              <a:gd name="connsiteY12" fmla="*/ 2219325 h 4048125"/>
              <a:gd name="connsiteX13" fmla="*/ 3095625 w 5857875"/>
              <a:gd name="connsiteY13" fmla="*/ 1638300 h 4048125"/>
              <a:gd name="connsiteX14" fmla="*/ 3590925 w 5857875"/>
              <a:gd name="connsiteY14" fmla="*/ 1190625 h 4048125"/>
              <a:gd name="connsiteX15" fmla="*/ 4181475 w 5857875"/>
              <a:gd name="connsiteY15" fmla="*/ 695325 h 4048125"/>
              <a:gd name="connsiteX16" fmla="*/ 4867275 w 5857875"/>
              <a:gd name="connsiteY16" fmla="*/ 152400 h 4048125"/>
              <a:gd name="connsiteX17" fmla="*/ 4038600 w 5857875"/>
              <a:gd name="connsiteY17" fmla="*/ 457200 h 4048125"/>
              <a:gd name="connsiteX18" fmla="*/ 3038475 w 5857875"/>
              <a:gd name="connsiteY18" fmla="*/ 895350 h 4048125"/>
              <a:gd name="connsiteX19" fmla="*/ 2343150 w 5857875"/>
              <a:gd name="connsiteY19" fmla="*/ 1238250 h 4048125"/>
              <a:gd name="connsiteX20" fmla="*/ 1790709 w 5857875"/>
              <a:gd name="connsiteY20" fmla="*/ 1576390 h 4048125"/>
              <a:gd name="connsiteX21" fmla="*/ 1495425 w 5857875"/>
              <a:gd name="connsiteY21" fmla="*/ 1809750 h 4048125"/>
              <a:gd name="connsiteX22" fmla="*/ 1238250 w 5857875"/>
              <a:gd name="connsiteY22" fmla="*/ 1971675 h 4048125"/>
              <a:gd name="connsiteX23" fmla="*/ 1743075 w 5857875"/>
              <a:gd name="connsiteY23" fmla="*/ 1238250 h 4048125"/>
              <a:gd name="connsiteX24" fmla="*/ 2257425 w 5857875"/>
              <a:gd name="connsiteY24" fmla="*/ 561975 h 4048125"/>
              <a:gd name="connsiteX25" fmla="*/ 2733675 w 5857875"/>
              <a:gd name="connsiteY25" fmla="*/ 0 h 4048125"/>
              <a:gd name="connsiteX26" fmla="*/ 2000250 w 5857875"/>
              <a:gd name="connsiteY26" fmla="*/ 409575 h 4048125"/>
              <a:gd name="connsiteX27" fmla="*/ 1323975 w 5857875"/>
              <a:gd name="connsiteY27" fmla="*/ 866775 h 4048125"/>
              <a:gd name="connsiteX28" fmla="*/ 1123950 w 5857875"/>
              <a:gd name="connsiteY28" fmla="*/ 1009650 h 4048125"/>
              <a:gd name="connsiteX29" fmla="*/ 1114425 w 5857875"/>
              <a:gd name="connsiteY29" fmla="*/ 1066800 h 4048125"/>
              <a:gd name="connsiteX30" fmla="*/ 1152525 w 5857875"/>
              <a:gd name="connsiteY30" fmla="*/ 1066800 h 4048125"/>
              <a:gd name="connsiteX31" fmla="*/ 1752600 w 5857875"/>
              <a:gd name="connsiteY31" fmla="*/ 771525 h 4048125"/>
              <a:gd name="connsiteX32" fmla="*/ 0 w 5857875"/>
              <a:gd name="connsiteY32" fmla="*/ 3105150 h 4048125"/>
              <a:gd name="connsiteX33" fmla="*/ 1647825 w 5857875"/>
              <a:gd name="connsiteY33" fmla="*/ 1971675 h 4048125"/>
              <a:gd name="connsiteX34" fmla="*/ 2581275 w 5857875"/>
              <a:gd name="connsiteY34" fmla="*/ 1381125 h 4048125"/>
              <a:gd name="connsiteX35" fmla="*/ 3267077 w 5857875"/>
              <a:gd name="connsiteY35" fmla="*/ 1081081 h 4048125"/>
              <a:gd name="connsiteX36" fmla="*/ 2181225 w 5857875"/>
              <a:gd name="connsiteY36" fmla="*/ 2181225 h 4048125"/>
              <a:gd name="connsiteX37" fmla="*/ 1333500 w 5857875"/>
              <a:gd name="connsiteY37" fmla="*/ 3200400 h 4048125"/>
              <a:gd name="connsiteX38" fmla="*/ 781050 w 5857875"/>
              <a:gd name="connsiteY38" fmla="*/ 4000500 h 4048125"/>
              <a:gd name="connsiteX39" fmla="*/ 857250 w 5857875"/>
              <a:gd name="connsiteY39" fmla="*/ 4048125 h 4048125"/>
              <a:gd name="connsiteX40" fmla="*/ 1838325 w 5857875"/>
              <a:gd name="connsiteY40" fmla="*/ 3257550 h 4048125"/>
              <a:gd name="connsiteX41" fmla="*/ 2819400 w 5857875"/>
              <a:gd name="connsiteY41" fmla="*/ 2619375 h 4048125"/>
              <a:gd name="connsiteX42" fmla="*/ 3724275 w 5857875"/>
              <a:gd name="connsiteY42" fmla="*/ 2143125 h 4048125"/>
              <a:gd name="connsiteX43" fmla="*/ 4295775 w 5857875"/>
              <a:gd name="connsiteY43" fmla="*/ 1866900 h 4048125"/>
              <a:gd name="connsiteX44" fmla="*/ 4352925 w 5857875"/>
              <a:gd name="connsiteY44" fmla="*/ 1914525 h 4048125"/>
              <a:gd name="connsiteX45" fmla="*/ 3838575 w 5857875"/>
              <a:gd name="connsiteY45" fmla="*/ 2352675 h 4048125"/>
              <a:gd name="connsiteX46" fmla="*/ 3314700 w 5857875"/>
              <a:gd name="connsiteY46" fmla="*/ 3000375 h 4048125"/>
              <a:gd name="connsiteX47" fmla="*/ 3019425 w 5857875"/>
              <a:gd name="connsiteY47" fmla="*/ 3467100 h 4048125"/>
              <a:gd name="connsiteX48" fmla="*/ 2933700 w 5857875"/>
              <a:gd name="connsiteY48" fmla="*/ 3619500 h 4048125"/>
              <a:gd name="connsiteX0" fmla="*/ 2990850 w 5857875"/>
              <a:gd name="connsiteY0" fmla="*/ 3657600 h 4048125"/>
              <a:gd name="connsiteX1" fmla="*/ 3581400 w 5857875"/>
              <a:gd name="connsiteY1" fmla="*/ 2924175 h 4048125"/>
              <a:gd name="connsiteX2" fmla="*/ 4010025 w 5857875"/>
              <a:gd name="connsiteY2" fmla="*/ 2486025 h 4048125"/>
              <a:gd name="connsiteX3" fmla="*/ 4648200 w 5857875"/>
              <a:gd name="connsiteY3" fmla="*/ 1933575 h 4048125"/>
              <a:gd name="connsiteX4" fmla="*/ 5267325 w 5857875"/>
              <a:gd name="connsiteY4" fmla="*/ 1476375 h 4048125"/>
              <a:gd name="connsiteX5" fmla="*/ 5857875 w 5857875"/>
              <a:gd name="connsiteY5" fmla="*/ 1123950 h 4048125"/>
              <a:gd name="connsiteX6" fmla="*/ 4819650 w 5857875"/>
              <a:gd name="connsiteY6" fmla="*/ 1457325 h 4048125"/>
              <a:gd name="connsiteX7" fmla="*/ 3810000 w 5857875"/>
              <a:gd name="connsiteY7" fmla="*/ 1857375 h 4048125"/>
              <a:gd name="connsiteX8" fmla="*/ 3124200 w 5857875"/>
              <a:gd name="connsiteY8" fmla="*/ 2162175 h 4048125"/>
              <a:gd name="connsiteX9" fmla="*/ 2752725 w 5857875"/>
              <a:gd name="connsiteY9" fmla="*/ 2371725 h 4048125"/>
              <a:gd name="connsiteX10" fmla="*/ 2257425 w 5857875"/>
              <a:gd name="connsiteY10" fmla="*/ 2676525 h 4048125"/>
              <a:gd name="connsiteX11" fmla="*/ 2057400 w 5857875"/>
              <a:gd name="connsiteY11" fmla="*/ 2819400 h 4048125"/>
              <a:gd name="connsiteX12" fmla="*/ 2533650 w 5857875"/>
              <a:gd name="connsiteY12" fmla="*/ 2219325 h 4048125"/>
              <a:gd name="connsiteX13" fmla="*/ 3095625 w 5857875"/>
              <a:gd name="connsiteY13" fmla="*/ 1638300 h 4048125"/>
              <a:gd name="connsiteX14" fmla="*/ 3590925 w 5857875"/>
              <a:gd name="connsiteY14" fmla="*/ 1190625 h 4048125"/>
              <a:gd name="connsiteX15" fmla="*/ 4181475 w 5857875"/>
              <a:gd name="connsiteY15" fmla="*/ 695325 h 4048125"/>
              <a:gd name="connsiteX16" fmla="*/ 4867275 w 5857875"/>
              <a:gd name="connsiteY16" fmla="*/ 152400 h 4048125"/>
              <a:gd name="connsiteX17" fmla="*/ 4038600 w 5857875"/>
              <a:gd name="connsiteY17" fmla="*/ 457200 h 4048125"/>
              <a:gd name="connsiteX18" fmla="*/ 3038475 w 5857875"/>
              <a:gd name="connsiteY18" fmla="*/ 895350 h 4048125"/>
              <a:gd name="connsiteX19" fmla="*/ 2343150 w 5857875"/>
              <a:gd name="connsiteY19" fmla="*/ 1238250 h 4048125"/>
              <a:gd name="connsiteX20" fmla="*/ 1790709 w 5857875"/>
              <a:gd name="connsiteY20" fmla="*/ 1576390 h 4048125"/>
              <a:gd name="connsiteX21" fmla="*/ 1495425 w 5857875"/>
              <a:gd name="connsiteY21" fmla="*/ 1809750 h 4048125"/>
              <a:gd name="connsiteX22" fmla="*/ 1238250 w 5857875"/>
              <a:gd name="connsiteY22" fmla="*/ 1971675 h 4048125"/>
              <a:gd name="connsiteX23" fmla="*/ 1743075 w 5857875"/>
              <a:gd name="connsiteY23" fmla="*/ 1238250 h 4048125"/>
              <a:gd name="connsiteX24" fmla="*/ 2257425 w 5857875"/>
              <a:gd name="connsiteY24" fmla="*/ 561975 h 4048125"/>
              <a:gd name="connsiteX25" fmla="*/ 2733675 w 5857875"/>
              <a:gd name="connsiteY25" fmla="*/ 0 h 4048125"/>
              <a:gd name="connsiteX26" fmla="*/ 2000250 w 5857875"/>
              <a:gd name="connsiteY26" fmla="*/ 409575 h 4048125"/>
              <a:gd name="connsiteX27" fmla="*/ 1323975 w 5857875"/>
              <a:gd name="connsiteY27" fmla="*/ 866775 h 4048125"/>
              <a:gd name="connsiteX28" fmla="*/ 1123950 w 5857875"/>
              <a:gd name="connsiteY28" fmla="*/ 1009650 h 4048125"/>
              <a:gd name="connsiteX29" fmla="*/ 1114425 w 5857875"/>
              <a:gd name="connsiteY29" fmla="*/ 1066800 h 4048125"/>
              <a:gd name="connsiteX30" fmla="*/ 1152525 w 5857875"/>
              <a:gd name="connsiteY30" fmla="*/ 1066800 h 4048125"/>
              <a:gd name="connsiteX31" fmla="*/ 1752600 w 5857875"/>
              <a:gd name="connsiteY31" fmla="*/ 771525 h 4048125"/>
              <a:gd name="connsiteX32" fmla="*/ 0 w 5857875"/>
              <a:gd name="connsiteY32" fmla="*/ 3105150 h 4048125"/>
              <a:gd name="connsiteX33" fmla="*/ 1647825 w 5857875"/>
              <a:gd name="connsiteY33" fmla="*/ 1971675 h 4048125"/>
              <a:gd name="connsiteX34" fmla="*/ 2519365 w 5857875"/>
              <a:gd name="connsiteY34" fmla="*/ 1443042 h 4048125"/>
              <a:gd name="connsiteX35" fmla="*/ 3267077 w 5857875"/>
              <a:gd name="connsiteY35" fmla="*/ 1081081 h 4048125"/>
              <a:gd name="connsiteX36" fmla="*/ 2181225 w 5857875"/>
              <a:gd name="connsiteY36" fmla="*/ 2181225 h 4048125"/>
              <a:gd name="connsiteX37" fmla="*/ 1333500 w 5857875"/>
              <a:gd name="connsiteY37" fmla="*/ 3200400 h 4048125"/>
              <a:gd name="connsiteX38" fmla="*/ 781050 w 5857875"/>
              <a:gd name="connsiteY38" fmla="*/ 4000500 h 4048125"/>
              <a:gd name="connsiteX39" fmla="*/ 857250 w 5857875"/>
              <a:gd name="connsiteY39" fmla="*/ 4048125 h 4048125"/>
              <a:gd name="connsiteX40" fmla="*/ 1838325 w 5857875"/>
              <a:gd name="connsiteY40" fmla="*/ 3257550 h 4048125"/>
              <a:gd name="connsiteX41" fmla="*/ 2819400 w 5857875"/>
              <a:gd name="connsiteY41" fmla="*/ 2619375 h 4048125"/>
              <a:gd name="connsiteX42" fmla="*/ 3724275 w 5857875"/>
              <a:gd name="connsiteY42" fmla="*/ 2143125 h 4048125"/>
              <a:gd name="connsiteX43" fmla="*/ 4295775 w 5857875"/>
              <a:gd name="connsiteY43" fmla="*/ 1866900 h 4048125"/>
              <a:gd name="connsiteX44" fmla="*/ 4352925 w 5857875"/>
              <a:gd name="connsiteY44" fmla="*/ 1914525 h 4048125"/>
              <a:gd name="connsiteX45" fmla="*/ 3838575 w 5857875"/>
              <a:gd name="connsiteY45" fmla="*/ 2352675 h 4048125"/>
              <a:gd name="connsiteX46" fmla="*/ 3314700 w 5857875"/>
              <a:gd name="connsiteY46" fmla="*/ 3000375 h 4048125"/>
              <a:gd name="connsiteX47" fmla="*/ 3019425 w 5857875"/>
              <a:gd name="connsiteY47" fmla="*/ 3467100 h 4048125"/>
              <a:gd name="connsiteX48" fmla="*/ 2933700 w 5857875"/>
              <a:gd name="connsiteY48" fmla="*/ 3619500 h 4048125"/>
              <a:gd name="connsiteX0" fmla="*/ 2990850 w 5857875"/>
              <a:gd name="connsiteY0" fmla="*/ 3657600 h 4048125"/>
              <a:gd name="connsiteX1" fmla="*/ 3581400 w 5857875"/>
              <a:gd name="connsiteY1" fmla="*/ 2924175 h 4048125"/>
              <a:gd name="connsiteX2" fmla="*/ 4010025 w 5857875"/>
              <a:gd name="connsiteY2" fmla="*/ 2486025 h 4048125"/>
              <a:gd name="connsiteX3" fmla="*/ 4648200 w 5857875"/>
              <a:gd name="connsiteY3" fmla="*/ 1933575 h 4048125"/>
              <a:gd name="connsiteX4" fmla="*/ 5267325 w 5857875"/>
              <a:gd name="connsiteY4" fmla="*/ 1476375 h 4048125"/>
              <a:gd name="connsiteX5" fmla="*/ 5857875 w 5857875"/>
              <a:gd name="connsiteY5" fmla="*/ 1123950 h 4048125"/>
              <a:gd name="connsiteX6" fmla="*/ 4819650 w 5857875"/>
              <a:gd name="connsiteY6" fmla="*/ 1457325 h 4048125"/>
              <a:gd name="connsiteX7" fmla="*/ 3810000 w 5857875"/>
              <a:gd name="connsiteY7" fmla="*/ 1857375 h 4048125"/>
              <a:gd name="connsiteX8" fmla="*/ 3124200 w 5857875"/>
              <a:gd name="connsiteY8" fmla="*/ 2162175 h 4048125"/>
              <a:gd name="connsiteX9" fmla="*/ 2752725 w 5857875"/>
              <a:gd name="connsiteY9" fmla="*/ 2371725 h 4048125"/>
              <a:gd name="connsiteX10" fmla="*/ 2257425 w 5857875"/>
              <a:gd name="connsiteY10" fmla="*/ 2676525 h 4048125"/>
              <a:gd name="connsiteX11" fmla="*/ 2057400 w 5857875"/>
              <a:gd name="connsiteY11" fmla="*/ 2819400 h 4048125"/>
              <a:gd name="connsiteX12" fmla="*/ 2533650 w 5857875"/>
              <a:gd name="connsiteY12" fmla="*/ 2219325 h 4048125"/>
              <a:gd name="connsiteX13" fmla="*/ 3095625 w 5857875"/>
              <a:gd name="connsiteY13" fmla="*/ 1638300 h 4048125"/>
              <a:gd name="connsiteX14" fmla="*/ 3590925 w 5857875"/>
              <a:gd name="connsiteY14" fmla="*/ 1190625 h 4048125"/>
              <a:gd name="connsiteX15" fmla="*/ 4181475 w 5857875"/>
              <a:gd name="connsiteY15" fmla="*/ 695325 h 4048125"/>
              <a:gd name="connsiteX16" fmla="*/ 4867275 w 5857875"/>
              <a:gd name="connsiteY16" fmla="*/ 152400 h 4048125"/>
              <a:gd name="connsiteX17" fmla="*/ 4038600 w 5857875"/>
              <a:gd name="connsiteY17" fmla="*/ 457200 h 4048125"/>
              <a:gd name="connsiteX18" fmla="*/ 3038475 w 5857875"/>
              <a:gd name="connsiteY18" fmla="*/ 895350 h 4048125"/>
              <a:gd name="connsiteX19" fmla="*/ 2343150 w 5857875"/>
              <a:gd name="connsiteY19" fmla="*/ 1238250 h 4048125"/>
              <a:gd name="connsiteX20" fmla="*/ 1790709 w 5857875"/>
              <a:gd name="connsiteY20" fmla="*/ 1576390 h 4048125"/>
              <a:gd name="connsiteX21" fmla="*/ 1500198 w 5857875"/>
              <a:gd name="connsiteY21" fmla="*/ 1776414 h 4048125"/>
              <a:gd name="connsiteX22" fmla="*/ 1238250 w 5857875"/>
              <a:gd name="connsiteY22" fmla="*/ 1971675 h 4048125"/>
              <a:gd name="connsiteX23" fmla="*/ 1743075 w 5857875"/>
              <a:gd name="connsiteY23" fmla="*/ 1238250 h 4048125"/>
              <a:gd name="connsiteX24" fmla="*/ 2257425 w 5857875"/>
              <a:gd name="connsiteY24" fmla="*/ 561975 h 4048125"/>
              <a:gd name="connsiteX25" fmla="*/ 2733675 w 5857875"/>
              <a:gd name="connsiteY25" fmla="*/ 0 h 4048125"/>
              <a:gd name="connsiteX26" fmla="*/ 2000250 w 5857875"/>
              <a:gd name="connsiteY26" fmla="*/ 409575 h 4048125"/>
              <a:gd name="connsiteX27" fmla="*/ 1323975 w 5857875"/>
              <a:gd name="connsiteY27" fmla="*/ 866775 h 4048125"/>
              <a:gd name="connsiteX28" fmla="*/ 1123950 w 5857875"/>
              <a:gd name="connsiteY28" fmla="*/ 1009650 h 4048125"/>
              <a:gd name="connsiteX29" fmla="*/ 1114425 w 5857875"/>
              <a:gd name="connsiteY29" fmla="*/ 1066800 h 4048125"/>
              <a:gd name="connsiteX30" fmla="*/ 1152525 w 5857875"/>
              <a:gd name="connsiteY30" fmla="*/ 1066800 h 4048125"/>
              <a:gd name="connsiteX31" fmla="*/ 1752600 w 5857875"/>
              <a:gd name="connsiteY31" fmla="*/ 771525 h 4048125"/>
              <a:gd name="connsiteX32" fmla="*/ 0 w 5857875"/>
              <a:gd name="connsiteY32" fmla="*/ 3105150 h 4048125"/>
              <a:gd name="connsiteX33" fmla="*/ 1647825 w 5857875"/>
              <a:gd name="connsiteY33" fmla="*/ 1971675 h 4048125"/>
              <a:gd name="connsiteX34" fmla="*/ 2519365 w 5857875"/>
              <a:gd name="connsiteY34" fmla="*/ 1443042 h 4048125"/>
              <a:gd name="connsiteX35" fmla="*/ 3267077 w 5857875"/>
              <a:gd name="connsiteY35" fmla="*/ 1081081 h 4048125"/>
              <a:gd name="connsiteX36" fmla="*/ 2181225 w 5857875"/>
              <a:gd name="connsiteY36" fmla="*/ 2181225 h 4048125"/>
              <a:gd name="connsiteX37" fmla="*/ 1333500 w 5857875"/>
              <a:gd name="connsiteY37" fmla="*/ 3200400 h 4048125"/>
              <a:gd name="connsiteX38" fmla="*/ 781050 w 5857875"/>
              <a:gd name="connsiteY38" fmla="*/ 4000500 h 4048125"/>
              <a:gd name="connsiteX39" fmla="*/ 857250 w 5857875"/>
              <a:gd name="connsiteY39" fmla="*/ 4048125 h 4048125"/>
              <a:gd name="connsiteX40" fmla="*/ 1838325 w 5857875"/>
              <a:gd name="connsiteY40" fmla="*/ 3257550 h 4048125"/>
              <a:gd name="connsiteX41" fmla="*/ 2819400 w 5857875"/>
              <a:gd name="connsiteY41" fmla="*/ 2619375 h 4048125"/>
              <a:gd name="connsiteX42" fmla="*/ 3724275 w 5857875"/>
              <a:gd name="connsiteY42" fmla="*/ 2143125 h 4048125"/>
              <a:gd name="connsiteX43" fmla="*/ 4295775 w 5857875"/>
              <a:gd name="connsiteY43" fmla="*/ 1866900 h 4048125"/>
              <a:gd name="connsiteX44" fmla="*/ 4352925 w 5857875"/>
              <a:gd name="connsiteY44" fmla="*/ 1914525 h 4048125"/>
              <a:gd name="connsiteX45" fmla="*/ 3838575 w 5857875"/>
              <a:gd name="connsiteY45" fmla="*/ 2352675 h 4048125"/>
              <a:gd name="connsiteX46" fmla="*/ 3314700 w 5857875"/>
              <a:gd name="connsiteY46" fmla="*/ 3000375 h 4048125"/>
              <a:gd name="connsiteX47" fmla="*/ 3019425 w 5857875"/>
              <a:gd name="connsiteY47" fmla="*/ 3467100 h 4048125"/>
              <a:gd name="connsiteX48" fmla="*/ 2933700 w 5857875"/>
              <a:gd name="connsiteY48" fmla="*/ 3619500 h 4048125"/>
              <a:gd name="connsiteX0" fmla="*/ 2990850 w 5857875"/>
              <a:gd name="connsiteY0" fmla="*/ 3657600 h 4048125"/>
              <a:gd name="connsiteX1" fmla="*/ 3581400 w 5857875"/>
              <a:gd name="connsiteY1" fmla="*/ 2924175 h 4048125"/>
              <a:gd name="connsiteX2" fmla="*/ 4010025 w 5857875"/>
              <a:gd name="connsiteY2" fmla="*/ 2486025 h 4048125"/>
              <a:gd name="connsiteX3" fmla="*/ 4648200 w 5857875"/>
              <a:gd name="connsiteY3" fmla="*/ 1933575 h 4048125"/>
              <a:gd name="connsiteX4" fmla="*/ 5267325 w 5857875"/>
              <a:gd name="connsiteY4" fmla="*/ 1476375 h 4048125"/>
              <a:gd name="connsiteX5" fmla="*/ 5857875 w 5857875"/>
              <a:gd name="connsiteY5" fmla="*/ 1123950 h 4048125"/>
              <a:gd name="connsiteX6" fmla="*/ 4819650 w 5857875"/>
              <a:gd name="connsiteY6" fmla="*/ 1457325 h 4048125"/>
              <a:gd name="connsiteX7" fmla="*/ 3810000 w 5857875"/>
              <a:gd name="connsiteY7" fmla="*/ 1857375 h 4048125"/>
              <a:gd name="connsiteX8" fmla="*/ 3124200 w 5857875"/>
              <a:gd name="connsiteY8" fmla="*/ 2162175 h 4048125"/>
              <a:gd name="connsiteX9" fmla="*/ 2752725 w 5857875"/>
              <a:gd name="connsiteY9" fmla="*/ 2371725 h 4048125"/>
              <a:gd name="connsiteX10" fmla="*/ 2257425 w 5857875"/>
              <a:gd name="connsiteY10" fmla="*/ 2676525 h 4048125"/>
              <a:gd name="connsiteX11" fmla="*/ 2057400 w 5857875"/>
              <a:gd name="connsiteY11" fmla="*/ 2819400 h 4048125"/>
              <a:gd name="connsiteX12" fmla="*/ 2533650 w 5857875"/>
              <a:gd name="connsiteY12" fmla="*/ 2219325 h 4048125"/>
              <a:gd name="connsiteX13" fmla="*/ 3095625 w 5857875"/>
              <a:gd name="connsiteY13" fmla="*/ 1638300 h 4048125"/>
              <a:gd name="connsiteX14" fmla="*/ 3590925 w 5857875"/>
              <a:gd name="connsiteY14" fmla="*/ 1190625 h 4048125"/>
              <a:gd name="connsiteX15" fmla="*/ 4181475 w 5857875"/>
              <a:gd name="connsiteY15" fmla="*/ 695325 h 4048125"/>
              <a:gd name="connsiteX16" fmla="*/ 4867275 w 5857875"/>
              <a:gd name="connsiteY16" fmla="*/ 152400 h 4048125"/>
              <a:gd name="connsiteX17" fmla="*/ 4038600 w 5857875"/>
              <a:gd name="connsiteY17" fmla="*/ 457200 h 4048125"/>
              <a:gd name="connsiteX18" fmla="*/ 3038475 w 5857875"/>
              <a:gd name="connsiteY18" fmla="*/ 895350 h 4048125"/>
              <a:gd name="connsiteX19" fmla="*/ 2343150 w 5857875"/>
              <a:gd name="connsiteY19" fmla="*/ 1238250 h 4048125"/>
              <a:gd name="connsiteX20" fmla="*/ 1790709 w 5857875"/>
              <a:gd name="connsiteY20" fmla="*/ 1576390 h 4048125"/>
              <a:gd name="connsiteX21" fmla="*/ 1500198 w 5857875"/>
              <a:gd name="connsiteY21" fmla="*/ 1776414 h 4048125"/>
              <a:gd name="connsiteX22" fmla="*/ 1238250 w 5857875"/>
              <a:gd name="connsiteY22" fmla="*/ 1971675 h 4048125"/>
              <a:gd name="connsiteX23" fmla="*/ 1743075 w 5857875"/>
              <a:gd name="connsiteY23" fmla="*/ 1238250 h 4048125"/>
              <a:gd name="connsiteX24" fmla="*/ 2257425 w 5857875"/>
              <a:gd name="connsiteY24" fmla="*/ 561975 h 4048125"/>
              <a:gd name="connsiteX25" fmla="*/ 2733675 w 5857875"/>
              <a:gd name="connsiteY25" fmla="*/ 0 h 4048125"/>
              <a:gd name="connsiteX26" fmla="*/ 2000250 w 5857875"/>
              <a:gd name="connsiteY26" fmla="*/ 409575 h 4048125"/>
              <a:gd name="connsiteX27" fmla="*/ 1323975 w 5857875"/>
              <a:gd name="connsiteY27" fmla="*/ 866775 h 4048125"/>
              <a:gd name="connsiteX28" fmla="*/ 1123950 w 5857875"/>
              <a:gd name="connsiteY28" fmla="*/ 1009650 h 4048125"/>
              <a:gd name="connsiteX29" fmla="*/ 1114425 w 5857875"/>
              <a:gd name="connsiteY29" fmla="*/ 1066800 h 4048125"/>
              <a:gd name="connsiteX30" fmla="*/ 1152525 w 5857875"/>
              <a:gd name="connsiteY30" fmla="*/ 1066800 h 4048125"/>
              <a:gd name="connsiteX31" fmla="*/ 1752600 w 5857875"/>
              <a:gd name="connsiteY31" fmla="*/ 771525 h 4048125"/>
              <a:gd name="connsiteX32" fmla="*/ 1052499 w 5857875"/>
              <a:gd name="connsiteY32" fmla="*/ 1652585 h 4048125"/>
              <a:gd name="connsiteX33" fmla="*/ 0 w 5857875"/>
              <a:gd name="connsiteY33" fmla="*/ 3105150 h 4048125"/>
              <a:gd name="connsiteX34" fmla="*/ 1647825 w 5857875"/>
              <a:gd name="connsiteY34" fmla="*/ 1971675 h 4048125"/>
              <a:gd name="connsiteX35" fmla="*/ 2519365 w 5857875"/>
              <a:gd name="connsiteY35" fmla="*/ 1443042 h 4048125"/>
              <a:gd name="connsiteX36" fmla="*/ 3267077 w 5857875"/>
              <a:gd name="connsiteY36" fmla="*/ 1081081 h 4048125"/>
              <a:gd name="connsiteX37" fmla="*/ 2181225 w 5857875"/>
              <a:gd name="connsiteY37" fmla="*/ 2181225 h 4048125"/>
              <a:gd name="connsiteX38" fmla="*/ 1333500 w 5857875"/>
              <a:gd name="connsiteY38" fmla="*/ 3200400 h 4048125"/>
              <a:gd name="connsiteX39" fmla="*/ 781050 w 5857875"/>
              <a:gd name="connsiteY39" fmla="*/ 4000500 h 4048125"/>
              <a:gd name="connsiteX40" fmla="*/ 857250 w 5857875"/>
              <a:gd name="connsiteY40" fmla="*/ 4048125 h 4048125"/>
              <a:gd name="connsiteX41" fmla="*/ 1838325 w 5857875"/>
              <a:gd name="connsiteY41" fmla="*/ 3257550 h 4048125"/>
              <a:gd name="connsiteX42" fmla="*/ 2819400 w 5857875"/>
              <a:gd name="connsiteY42" fmla="*/ 2619375 h 4048125"/>
              <a:gd name="connsiteX43" fmla="*/ 3724275 w 5857875"/>
              <a:gd name="connsiteY43" fmla="*/ 2143125 h 4048125"/>
              <a:gd name="connsiteX44" fmla="*/ 4295775 w 5857875"/>
              <a:gd name="connsiteY44" fmla="*/ 1866900 h 4048125"/>
              <a:gd name="connsiteX45" fmla="*/ 4352925 w 5857875"/>
              <a:gd name="connsiteY45" fmla="*/ 1914525 h 4048125"/>
              <a:gd name="connsiteX46" fmla="*/ 3838575 w 5857875"/>
              <a:gd name="connsiteY46" fmla="*/ 2352675 h 4048125"/>
              <a:gd name="connsiteX47" fmla="*/ 3314700 w 5857875"/>
              <a:gd name="connsiteY47" fmla="*/ 3000375 h 4048125"/>
              <a:gd name="connsiteX48" fmla="*/ 3019425 w 5857875"/>
              <a:gd name="connsiteY48" fmla="*/ 3467100 h 4048125"/>
              <a:gd name="connsiteX49" fmla="*/ 2933700 w 5857875"/>
              <a:gd name="connsiteY49" fmla="*/ 3619500 h 4048125"/>
              <a:gd name="connsiteX0" fmla="*/ 2800329 w 5667354"/>
              <a:gd name="connsiteY0" fmla="*/ 3657600 h 4048125"/>
              <a:gd name="connsiteX1" fmla="*/ 3390879 w 5667354"/>
              <a:gd name="connsiteY1" fmla="*/ 2924175 h 4048125"/>
              <a:gd name="connsiteX2" fmla="*/ 3819504 w 5667354"/>
              <a:gd name="connsiteY2" fmla="*/ 2486025 h 4048125"/>
              <a:gd name="connsiteX3" fmla="*/ 4457679 w 5667354"/>
              <a:gd name="connsiteY3" fmla="*/ 1933575 h 4048125"/>
              <a:gd name="connsiteX4" fmla="*/ 5076804 w 5667354"/>
              <a:gd name="connsiteY4" fmla="*/ 1476375 h 4048125"/>
              <a:gd name="connsiteX5" fmla="*/ 5667354 w 5667354"/>
              <a:gd name="connsiteY5" fmla="*/ 1123950 h 4048125"/>
              <a:gd name="connsiteX6" fmla="*/ 4629129 w 5667354"/>
              <a:gd name="connsiteY6" fmla="*/ 1457325 h 4048125"/>
              <a:gd name="connsiteX7" fmla="*/ 3619479 w 5667354"/>
              <a:gd name="connsiteY7" fmla="*/ 1857375 h 4048125"/>
              <a:gd name="connsiteX8" fmla="*/ 2933679 w 5667354"/>
              <a:gd name="connsiteY8" fmla="*/ 2162175 h 4048125"/>
              <a:gd name="connsiteX9" fmla="*/ 2562204 w 5667354"/>
              <a:gd name="connsiteY9" fmla="*/ 2371725 h 4048125"/>
              <a:gd name="connsiteX10" fmla="*/ 2066904 w 5667354"/>
              <a:gd name="connsiteY10" fmla="*/ 2676525 h 4048125"/>
              <a:gd name="connsiteX11" fmla="*/ 1866879 w 5667354"/>
              <a:gd name="connsiteY11" fmla="*/ 2819400 h 4048125"/>
              <a:gd name="connsiteX12" fmla="*/ 2343129 w 5667354"/>
              <a:gd name="connsiteY12" fmla="*/ 2219325 h 4048125"/>
              <a:gd name="connsiteX13" fmla="*/ 2905104 w 5667354"/>
              <a:gd name="connsiteY13" fmla="*/ 1638300 h 4048125"/>
              <a:gd name="connsiteX14" fmla="*/ 3400404 w 5667354"/>
              <a:gd name="connsiteY14" fmla="*/ 1190625 h 4048125"/>
              <a:gd name="connsiteX15" fmla="*/ 3990954 w 5667354"/>
              <a:gd name="connsiteY15" fmla="*/ 695325 h 4048125"/>
              <a:gd name="connsiteX16" fmla="*/ 4676754 w 5667354"/>
              <a:gd name="connsiteY16" fmla="*/ 152400 h 4048125"/>
              <a:gd name="connsiteX17" fmla="*/ 3848079 w 5667354"/>
              <a:gd name="connsiteY17" fmla="*/ 457200 h 4048125"/>
              <a:gd name="connsiteX18" fmla="*/ 2847954 w 5667354"/>
              <a:gd name="connsiteY18" fmla="*/ 895350 h 4048125"/>
              <a:gd name="connsiteX19" fmla="*/ 2152629 w 5667354"/>
              <a:gd name="connsiteY19" fmla="*/ 1238250 h 4048125"/>
              <a:gd name="connsiteX20" fmla="*/ 1600188 w 5667354"/>
              <a:gd name="connsiteY20" fmla="*/ 1576390 h 4048125"/>
              <a:gd name="connsiteX21" fmla="*/ 1309677 w 5667354"/>
              <a:gd name="connsiteY21" fmla="*/ 1776414 h 4048125"/>
              <a:gd name="connsiteX22" fmla="*/ 1047729 w 5667354"/>
              <a:gd name="connsiteY22" fmla="*/ 1971675 h 4048125"/>
              <a:gd name="connsiteX23" fmla="*/ 1552554 w 5667354"/>
              <a:gd name="connsiteY23" fmla="*/ 1238250 h 4048125"/>
              <a:gd name="connsiteX24" fmla="*/ 2066904 w 5667354"/>
              <a:gd name="connsiteY24" fmla="*/ 561975 h 4048125"/>
              <a:gd name="connsiteX25" fmla="*/ 2543154 w 5667354"/>
              <a:gd name="connsiteY25" fmla="*/ 0 h 4048125"/>
              <a:gd name="connsiteX26" fmla="*/ 1809729 w 5667354"/>
              <a:gd name="connsiteY26" fmla="*/ 409575 h 4048125"/>
              <a:gd name="connsiteX27" fmla="*/ 1133454 w 5667354"/>
              <a:gd name="connsiteY27" fmla="*/ 866775 h 4048125"/>
              <a:gd name="connsiteX28" fmla="*/ 933429 w 5667354"/>
              <a:gd name="connsiteY28" fmla="*/ 1009650 h 4048125"/>
              <a:gd name="connsiteX29" fmla="*/ 923904 w 5667354"/>
              <a:gd name="connsiteY29" fmla="*/ 1066800 h 4048125"/>
              <a:gd name="connsiteX30" fmla="*/ 962004 w 5667354"/>
              <a:gd name="connsiteY30" fmla="*/ 1066800 h 4048125"/>
              <a:gd name="connsiteX31" fmla="*/ 1562079 w 5667354"/>
              <a:gd name="connsiteY31" fmla="*/ 771525 h 4048125"/>
              <a:gd name="connsiteX32" fmla="*/ 861978 w 5667354"/>
              <a:gd name="connsiteY32" fmla="*/ 1652585 h 4048125"/>
              <a:gd name="connsiteX33" fmla="*/ 0 w 5667354"/>
              <a:gd name="connsiteY33" fmla="*/ 2986080 h 4048125"/>
              <a:gd name="connsiteX34" fmla="*/ 1457304 w 5667354"/>
              <a:gd name="connsiteY34" fmla="*/ 1971675 h 4048125"/>
              <a:gd name="connsiteX35" fmla="*/ 2328844 w 5667354"/>
              <a:gd name="connsiteY35" fmla="*/ 1443042 h 4048125"/>
              <a:gd name="connsiteX36" fmla="*/ 3076556 w 5667354"/>
              <a:gd name="connsiteY36" fmla="*/ 1081081 h 4048125"/>
              <a:gd name="connsiteX37" fmla="*/ 1990704 w 5667354"/>
              <a:gd name="connsiteY37" fmla="*/ 2181225 h 4048125"/>
              <a:gd name="connsiteX38" fmla="*/ 1142979 w 5667354"/>
              <a:gd name="connsiteY38" fmla="*/ 3200400 h 4048125"/>
              <a:gd name="connsiteX39" fmla="*/ 590529 w 5667354"/>
              <a:gd name="connsiteY39" fmla="*/ 4000500 h 4048125"/>
              <a:gd name="connsiteX40" fmla="*/ 666729 w 5667354"/>
              <a:gd name="connsiteY40" fmla="*/ 4048125 h 4048125"/>
              <a:gd name="connsiteX41" fmla="*/ 1647804 w 5667354"/>
              <a:gd name="connsiteY41" fmla="*/ 3257550 h 4048125"/>
              <a:gd name="connsiteX42" fmla="*/ 2628879 w 5667354"/>
              <a:gd name="connsiteY42" fmla="*/ 2619375 h 4048125"/>
              <a:gd name="connsiteX43" fmla="*/ 3533754 w 5667354"/>
              <a:gd name="connsiteY43" fmla="*/ 2143125 h 4048125"/>
              <a:gd name="connsiteX44" fmla="*/ 4105254 w 5667354"/>
              <a:gd name="connsiteY44" fmla="*/ 1866900 h 4048125"/>
              <a:gd name="connsiteX45" fmla="*/ 4162404 w 5667354"/>
              <a:gd name="connsiteY45" fmla="*/ 1914525 h 4048125"/>
              <a:gd name="connsiteX46" fmla="*/ 3648054 w 5667354"/>
              <a:gd name="connsiteY46" fmla="*/ 2352675 h 4048125"/>
              <a:gd name="connsiteX47" fmla="*/ 3124179 w 5667354"/>
              <a:gd name="connsiteY47" fmla="*/ 3000375 h 4048125"/>
              <a:gd name="connsiteX48" fmla="*/ 2828904 w 5667354"/>
              <a:gd name="connsiteY48" fmla="*/ 3467100 h 4048125"/>
              <a:gd name="connsiteX49" fmla="*/ 2743179 w 5667354"/>
              <a:gd name="connsiteY49" fmla="*/ 3619500 h 4048125"/>
              <a:gd name="connsiteX0" fmla="*/ 2800329 w 5667354"/>
              <a:gd name="connsiteY0" fmla="*/ 3657600 h 4048125"/>
              <a:gd name="connsiteX1" fmla="*/ 3390879 w 5667354"/>
              <a:gd name="connsiteY1" fmla="*/ 2924175 h 4048125"/>
              <a:gd name="connsiteX2" fmla="*/ 3819504 w 5667354"/>
              <a:gd name="connsiteY2" fmla="*/ 2486025 h 4048125"/>
              <a:gd name="connsiteX3" fmla="*/ 4457679 w 5667354"/>
              <a:gd name="connsiteY3" fmla="*/ 1933575 h 4048125"/>
              <a:gd name="connsiteX4" fmla="*/ 5076804 w 5667354"/>
              <a:gd name="connsiteY4" fmla="*/ 1476375 h 4048125"/>
              <a:gd name="connsiteX5" fmla="*/ 5667354 w 5667354"/>
              <a:gd name="connsiteY5" fmla="*/ 1123950 h 4048125"/>
              <a:gd name="connsiteX6" fmla="*/ 4629129 w 5667354"/>
              <a:gd name="connsiteY6" fmla="*/ 1457325 h 4048125"/>
              <a:gd name="connsiteX7" fmla="*/ 3619479 w 5667354"/>
              <a:gd name="connsiteY7" fmla="*/ 1857375 h 4048125"/>
              <a:gd name="connsiteX8" fmla="*/ 2933679 w 5667354"/>
              <a:gd name="connsiteY8" fmla="*/ 2162175 h 4048125"/>
              <a:gd name="connsiteX9" fmla="*/ 2562204 w 5667354"/>
              <a:gd name="connsiteY9" fmla="*/ 2371725 h 4048125"/>
              <a:gd name="connsiteX10" fmla="*/ 2066904 w 5667354"/>
              <a:gd name="connsiteY10" fmla="*/ 2676525 h 4048125"/>
              <a:gd name="connsiteX11" fmla="*/ 1866879 w 5667354"/>
              <a:gd name="connsiteY11" fmla="*/ 2819400 h 4048125"/>
              <a:gd name="connsiteX12" fmla="*/ 2343129 w 5667354"/>
              <a:gd name="connsiteY12" fmla="*/ 2219325 h 4048125"/>
              <a:gd name="connsiteX13" fmla="*/ 2905104 w 5667354"/>
              <a:gd name="connsiteY13" fmla="*/ 1638300 h 4048125"/>
              <a:gd name="connsiteX14" fmla="*/ 3400404 w 5667354"/>
              <a:gd name="connsiteY14" fmla="*/ 1190625 h 4048125"/>
              <a:gd name="connsiteX15" fmla="*/ 3990954 w 5667354"/>
              <a:gd name="connsiteY15" fmla="*/ 695325 h 4048125"/>
              <a:gd name="connsiteX16" fmla="*/ 4676754 w 5667354"/>
              <a:gd name="connsiteY16" fmla="*/ 152400 h 4048125"/>
              <a:gd name="connsiteX17" fmla="*/ 3848079 w 5667354"/>
              <a:gd name="connsiteY17" fmla="*/ 457200 h 4048125"/>
              <a:gd name="connsiteX18" fmla="*/ 2847954 w 5667354"/>
              <a:gd name="connsiteY18" fmla="*/ 895350 h 4048125"/>
              <a:gd name="connsiteX19" fmla="*/ 2152629 w 5667354"/>
              <a:gd name="connsiteY19" fmla="*/ 1238250 h 4048125"/>
              <a:gd name="connsiteX20" fmla="*/ 1600188 w 5667354"/>
              <a:gd name="connsiteY20" fmla="*/ 1576390 h 4048125"/>
              <a:gd name="connsiteX21" fmla="*/ 1309677 w 5667354"/>
              <a:gd name="connsiteY21" fmla="*/ 1776414 h 4048125"/>
              <a:gd name="connsiteX22" fmla="*/ 1047729 w 5667354"/>
              <a:gd name="connsiteY22" fmla="*/ 1971675 h 4048125"/>
              <a:gd name="connsiteX23" fmla="*/ 1552554 w 5667354"/>
              <a:gd name="connsiteY23" fmla="*/ 1238250 h 4048125"/>
              <a:gd name="connsiteX24" fmla="*/ 2066904 w 5667354"/>
              <a:gd name="connsiteY24" fmla="*/ 561975 h 4048125"/>
              <a:gd name="connsiteX25" fmla="*/ 2543154 w 5667354"/>
              <a:gd name="connsiteY25" fmla="*/ 0 h 4048125"/>
              <a:gd name="connsiteX26" fmla="*/ 1809729 w 5667354"/>
              <a:gd name="connsiteY26" fmla="*/ 409575 h 4048125"/>
              <a:gd name="connsiteX27" fmla="*/ 1133454 w 5667354"/>
              <a:gd name="connsiteY27" fmla="*/ 866775 h 4048125"/>
              <a:gd name="connsiteX28" fmla="*/ 933429 w 5667354"/>
              <a:gd name="connsiteY28" fmla="*/ 1009650 h 4048125"/>
              <a:gd name="connsiteX29" fmla="*/ 923904 w 5667354"/>
              <a:gd name="connsiteY29" fmla="*/ 1066800 h 4048125"/>
              <a:gd name="connsiteX30" fmla="*/ 962004 w 5667354"/>
              <a:gd name="connsiteY30" fmla="*/ 1066800 h 4048125"/>
              <a:gd name="connsiteX31" fmla="*/ 1562079 w 5667354"/>
              <a:gd name="connsiteY31" fmla="*/ 771525 h 4048125"/>
              <a:gd name="connsiteX32" fmla="*/ 861978 w 5667354"/>
              <a:gd name="connsiteY32" fmla="*/ 1652585 h 4048125"/>
              <a:gd name="connsiteX33" fmla="*/ 519107 w 5667354"/>
              <a:gd name="connsiteY33" fmla="*/ 2181223 h 4048125"/>
              <a:gd name="connsiteX34" fmla="*/ 0 w 5667354"/>
              <a:gd name="connsiteY34" fmla="*/ 2986080 h 4048125"/>
              <a:gd name="connsiteX35" fmla="*/ 1457304 w 5667354"/>
              <a:gd name="connsiteY35" fmla="*/ 1971675 h 4048125"/>
              <a:gd name="connsiteX36" fmla="*/ 2328844 w 5667354"/>
              <a:gd name="connsiteY36" fmla="*/ 1443042 h 4048125"/>
              <a:gd name="connsiteX37" fmla="*/ 3076556 w 5667354"/>
              <a:gd name="connsiteY37" fmla="*/ 1081081 h 4048125"/>
              <a:gd name="connsiteX38" fmla="*/ 1990704 w 5667354"/>
              <a:gd name="connsiteY38" fmla="*/ 2181225 h 4048125"/>
              <a:gd name="connsiteX39" fmla="*/ 1142979 w 5667354"/>
              <a:gd name="connsiteY39" fmla="*/ 3200400 h 4048125"/>
              <a:gd name="connsiteX40" fmla="*/ 590529 w 5667354"/>
              <a:gd name="connsiteY40" fmla="*/ 4000500 h 4048125"/>
              <a:gd name="connsiteX41" fmla="*/ 666729 w 5667354"/>
              <a:gd name="connsiteY41" fmla="*/ 4048125 h 4048125"/>
              <a:gd name="connsiteX42" fmla="*/ 1647804 w 5667354"/>
              <a:gd name="connsiteY42" fmla="*/ 3257550 h 4048125"/>
              <a:gd name="connsiteX43" fmla="*/ 2628879 w 5667354"/>
              <a:gd name="connsiteY43" fmla="*/ 2619375 h 4048125"/>
              <a:gd name="connsiteX44" fmla="*/ 3533754 w 5667354"/>
              <a:gd name="connsiteY44" fmla="*/ 2143125 h 4048125"/>
              <a:gd name="connsiteX45" fmla="*/ 4105254 w 5667354"/>
              <a:gd name="connsiteY45" fmla="*/ 1866900 h 4048125"/>
              <a:gd name="connsiteX46" fmla="*/ 4162404 w 5667354"/>
              <a:gd name="connsiteY46" fmla="*/ 1914525 h 4048125"/>
              <a:gd name="connsiteX47" fmla="*/ 3648054 w 5667354"/>
              <a:gd name="connsiteY47" fmla="*/ 2352675 h 4048125"/>
              <a:gd name="connsiteX48" fmla="*/ 3124179 w 5667354"/>
              <a:gd name="connsiteY48" fmla="*/ 3000375 h 4048125"/>
              <a:gd name="connsiteX49" fmla="*/ 2828904 w 5667354"/>
              <a:gd name="connsiteY49" fmla="*/ 3467100 h 4048125"/>
              <a:gd name="connsiteX50" fmla="*/ 2743179 w 5667354"/>
              <a:gd name="connsiteY50" fmla="*/ 3619500 h 4048125"/>
              <a:gd name="connsiteX0" fmla="*/ 2800329 w 5667354"/>
              <a:gd name="connsiteY0" fmla="*/ 3657600 h 4048125"/>
              <a:gd name="connsiteX1" fmla="*/ 3390879 w 5667354"/>
              <a:gd name="connsiteY1" fmla="*/ 2924175 h 4048125"/>
              <a:gd name="connsiteX2" fmla="*/ 3819504 w 5667354"/>
              <a:gd name="connsiteY2" fmla="*/ 2486025 h 4048125"/>
              <a:gd name="connsiteX3" fmla="*/ 4457679 w 5667354"/>
              <a:gd name="connsiteY3" fmla="*/ 1933575 h 4048125"/>
              <a:gd name="connsiteX4" fmla="*/ 5076804 w 5667354"/>
              <a:gd name="connsiteY4" fmla="*/ 1476375 h 4048125"/>
              <a:gd name="connsiteX5" fmla="*/ 5667354 w 5667354"/>
              <a:gd name="connsiteY5" fmla="*/ 1123950 h 4048125"/>
              <a:gd name="connsiteX6" fmla="*/ 4629129 w 5667354"/>
              <a:gd name="connsiteY6" fmla="*/ 1457325 h 4048125"/>
              <a:gd name="connsiteX7" fmla="*/ 3619479 w 5667354"/>
              <a:gd name="connsiteY7" fmla="*/ 1857375 h 4048125"/>
              <a:gd name="connsiteX8" fmla="*/ 2933679 w 5667354"/>
              <a:gd name="connsiteY8" fmla="*/ 2162175 h 4048125"/>
              <a:gd name="connsiteX9" fmla="*/ 2562204 w 5667354"/>
              <a:gd name="connsiteY9" fmla="*/ 2371725 h 4048125"/>
              <a:gd name="connsiteX10" fmla="*/ 2066904 w 5667354"/>
              <a:gd name="connsiteY10" fmla="*/ 2676525 h 4048125"/>
              <a:gd name="connsiteX11" fmla="*/ 1866879 w 5667354"/>
              <a:gd name="connsiteY11" fmla="*/ 2819400 h 4048125"/>
              <a:gd name="connsiteX12" fmla="*/ 2343129 w 5667354"/>
              <a:gd name="connsiteY12" fmla="*/ 2219325 h 4048125"/>
              <a:gd name="connsiteX13" fmla="*/ 2905104 w 5667354"/>
              <a:gd name="connsiteY13" fmla="*/ 1638300 h 4048125"/>
              <a:gd name="connsiteX14" fmla="*/ 3400404 w 5667354"/>
              <a:gd name="connsiteY14" fmla="*/ 1190625 h 4048125"/>
              <a:gd name="connsiteX15" fmla="*/ 3990954 w 5667354"/>
              <a:gd name="connsiteY15" fmla="*/ 695325 h 4048125"/>
              <a:gd name="connsiteX16" fmla="*/ 4676754 w 5667354"/>
              <a:gd name="connsiteY16" fmla="*/ 152400 h 4048125"/>
              <a:gd name="connsiteX17" fmla="*/ 3848079 w 5667354"/>
              <a:gd name="connsiteY17" fmla="*/ 457200 h 4048125"/>
              <a:gd name="connsiteX18" fmla="*/ 2847954 w 5667354"/>
              <a:gd name="connsiteY18" fmla="*/ 895350 h 4048125"/>
              <a:gd name="connsiteX19" fmla="*/ 2152629 w 5667354"/>
              <a:gd name="connsiteY19" fmla="*/ 1238250 h 4048125"/>
              <a:gd name="connsiteX20" fmla="*/ 1600188 w 5667354"/>
              <a:gd name="connsiteY20" fmla="*/ 1576390 h 4048125"/>
              <a:gd name="connsiteX21" fmla="*/ 1309677 w 5667354"/>
              <a:gd name="connsiteY21" fmla="*/ 1776414 h 4048125"/>
              <a:gd name="connsiteX22" fmla="*/ 1047729 w 5667354"/>
              <a:gd name="connsiteY22" fmla="*/ 1971675 h 4048125"/>
              <a:gd name="connsiteX23" fmla="*/ 1552554 w 5667354"/>
              <a:gd name="connsiteY23" fmla="*/ 1238250 h 4048125"/>
              <a:gd name="connsiteX24" fmla="*/ 2066904 w 5667354"/>
              <a:gd name="connsiteY24" fmla="*/ 561975 h 4048125"/>
              <a:gd name="connsiteX25" fmla="*/ 2543154 w 5667354"/>
              <a:gd name="connsiteY25" fmla="*/ 0 h 4048125"/>
              <a:gd name="connsiteX26" fmla="*/ 1809729 w 5667354"/>
              <a:gd name="connsiteY26" fmla="*/ 409575 h 4048125"/>
              <a:gd name="connsiteX27" fmla="*/ 1133454 w 5667354"/>
              <a:gd name="connsiteY27" fmla="*/ 866775 h 4048125"/>
              <a:gd name="connsiteX28" fmla="*/ 933429 w 5667354"/>
              <a:gd name="connsiteY28" fmla="*/ 1009650 h 4048125"/>
              <a:gd name="connsiteX29" fmla="*/ 923904 w 5667354"/>
              <a:gd name="connsiteY29" fmla="*/ 1066800 h 4048125"/>
              <a:gd name="connsiteX30" fmla="*/ 962004 w 5667354"/>
              <a:gd name="connsiteY30" fmla="*/ 1066800 h 4048125"/>
              <a:gd name="connsiteX31" fmla="*/ 1562079 w 5667354"/>
              <a:gd name="connsiteY31" fmla="*/ 771525 h 4048125"/>
              <a:gd name="connsiteX32" fmla="*/ 962004 w 5667354"/>
              <a:gd name="connsiteY32" fmla="*/ 1590675 h 4048125"/>
              <a:gd name="connsiteX33" fmla="*/ 519107 w 5667354"/>
              <a:gd name="connsiteY33" fmla="*/ 2181223 h 4048125"/>
              <a:gd name="connsiteX34" fmla="*/ 0 w 5667354"/>
              <a:gd name="connsiteY34" fmla="*/ 2986080 h 4048125"/>
              <a:gd name="connsiteX35" fmla="*/ 1457304 w 5667354"/>
              <a:gd name="connsiteY35" fmla="*/ 1971675 h 4048125"/>
              <a:gd name="connsiteX36" fmla="*/ 2328844 w 5667354"/>
              <a:gd name="connsiteY36" fmla="*/ 1443042 h 4048125"/>
              <a:gd name="connsiteX37" fmla="*/ 3076556 w 5667354"/>
              <a:gd name="connsiteY37" fmla="*/ 1081081 h 4048125"/>
              <a:gd name="connsiteX38" fmla="*/ 1990704 w 5667354"/>
              <a:gd name="connsiteY38" fmla="*/ 2181225 h 4048125"/>
              <a:gd name="connsiteX39" fmla="*/ 1142979 w 5667354"/>
              <a:gd name="connsiteY39" fmla="*/ 3200400 h 4048125"/>
              <a:gd name="connsiteX40" fmla="*/ 590529 w 5667354"/>
              <a:gd name="connsiteY40" fmla="*/ 4000500 h 4048125"/>
              <a:gd name="connsiteX41" fmla="*/ 666729 w 5667354"/>
              <a:gd name="connsiteY41" fmla="*/ 4048125 h 4048125"/>
              <a:gd name="connsiteX42" fmla="*/ 1647804 w 5667354"/>
              <a:gd name="connsiteY42" fmla="*/ 3257550 h 4048125"/>
              <a:gd name="connsiteX43" fmla="*/ 2628879 w 5667354"/>
              <a:gd name="connsiteY43" fmla="*/ 2619375 h 4048125"/>
              <a:gd name="connsiteX44" fmla="*/ 3533754 w 5667354"/>
              <a:gd name="connsiteY44" fmla="*/ 2143125 h 4048125"/>
              <a:gd name="connsiteX45" fmla="*/ 4105254 w 5667354"/>
              <a:gd name="connsiteY45" fmla="*/ 1866900 h 4048125"/>
              <a:gd name="connsiteX46" fmla="*/ 4162404 w 5667354"/>
              <a:gd name="connsiteY46" fmla="*/ 1914525 h 4048125"/>
              <a:gd name="connsiteX47" fmla="*/ 3648054 w 5667354"/>
              <a:gd name="connsiteY47" fmla="*/ 2352675 h 4048125"/>
              <a:gd name="connsiteX48" fmla="*/ 3124179 w 5667354"/>
              <a:gd name="connsiteY48" fmla="*/ 3000375 h 4048125"/>
              <a:gd name="connsiteX49" fmla="*/ 2828904 w 5667354"/>
              <a:gd name="connsiteY49" fmla="*/ 3467100 h 4048125"/>
              <a:gd name="connsiteX50" fmla="*/ 2743179 w 5667354"/>
              <a:gd name="connsiteY50" fmla="*/ 3619500 h 4048125"/>
              <a:gd name="connsiteX0" fmla="*/ 2800329 w 5667354"/>
              <a:gd name="connsiteY0" fmla="*/ 3657600 h 4048125"/>
              <a:gd name="connsiteX1" fmla="*/ 3390879 w 5667354"/>
              <a:gd name="connsiteY1" fmla="*/ 2924175 h 4048125"/>
              <a:gd name="connsiteX2" fmla="*/ 3819504 w 5667354"/>
              <a:gd name="connsiteY2" fmla="*/ 2486025 h 4048125"/>
              <a:gd name="connsiteX3" fmla="*/ 4457679 w 5667354"/>
              <a:gd name="connsiteY3" fmla="*/ 1933575 h 4048125"/>
              <a:gd name="connsiteX4" fmla="*/ 5076804 w 5667354"/>
              <a:gd name="connsiteY4" fmla="*/ 1476375 h 4048125"/>
              <a:gd name="connsiteX5" fmla="*/ 5667354 w 5667354"/>
              <a:gd name="connsiteY5" fmla="*/ 1123950 h 4048125"/>
              <a:gd name="connsiteX6" fmla="*/ 4629129 w 5667354"/>
              <a:gd name="connsiteY6" fmla="*/ 1457325 h 4048125"/>
              <a:gd name="connsiteX7" fmla="*/ 3619479 w 5667354"/>
              <a:gd name="connsiteY7" fmla="*/ 1857375 h 4048125"/>
              <a:gd name="connsiteX8" fmla="*/ 2933679 w 5667354"/>
              <a:gd name="connsiteY8" fmla="*/ 2162175 h 4048125"/>
              <a:gd name="connsiteX9" fmla="*/ 2562204 w 5667354"/>
              <a:gd name="connsiteY9" fmla="*/ 2371725 h 4048125"/>
              <a:gd name="connsiteX10" fmla="*/ 2066904 w 5667354"/>
              <a:gd name="connsiteY10" fmla="*/ 2676525 h 4048125"/>
              <a:gd name="connsiteX11" fmla="*/ 1866879 w 5667354"/>
              <a:gd name="connsiteY11" fmla="*/ 2819400 h 4048125"/>
              <a:gd name="connsiteX12" fmla="*/ 2343129 w 5667354"/>
              <a:gd name="connsiteY12" fmla="*/ 2219325 h 4048125"/>
              <a:gd name="connsiteX13" fmla="*/ 2905104 w 5667354"/>
              <a:gd name="connsiteY13" fmla="*/ 1638300 h 4048125"/>
              <a:gd name="connsiteX14" fmla="*/ 3400404 w 5667354"/>
              <a:gd name="connsiteY14" fmla="*/ 1190625 h 4048125"/>
              <a:gd name="connsiteX15" fmla="*/ 3990954 w 5667354"/>
              <a:gd name="connsiteY15" fmla="*/ 695325 h 4048125"/>
              <a:gd name="connsiteX16" fmla="*/ 4676754 w 5667354"/>
              <a:gd name="connsiteY16" fmla="*/ 152400 h 4048125"/>
              <a:gd name="connsiteX17" fmla="*/ 3848079 w 5667354"/>
              <a:gd name="connsiteY17" fmla="*/ 457200 h 4048125"/>
              <a:gd name="connsiteX18" fmla="*/ 2847954 w 5667354"/>
              <a:gd name="connsiteY18" fmla="*/ 895350 h 4048125"/>
              <a:gd name="connsiteX19" fmla="*/ 2152629 w 5667354"/>
              <a:gd name="connsiteY19" fmla="*/ 1238250 h 4048125"/>
              <a:gd name="connsiteX20" fmla="*/ 1600188 w 5667354"/>
              <a:gd name="connsiteY20" fmla="*/ 1576390 h 4048125"/>
              <a:gd name="connsiteX21" fmla="*/ 1309677 w 5667354"/>
              <a:gd name="connsiteY21" fmla="*/ 1776414 h 4048125"/>
              <a:gd name="connsiteX22" fmla="*/ 1047729 w 5667354"/>
              <a:gd name="connsiteY22" fmla="*/ 1971675 h 4048125"/>
              <a:gd name="connsiteX23" fmla="*/ 1552554 w 5667354"/>
              <a:gd name="connsiteY23" fmla="*/ 1238250 h 4048125"/>
              <a:gd name="connsiteX24" fmla="*/ 2066904 w 5667354"/>
              <a:gd name="connsiteY24" fmla="*/ 561975 h 4048125"/>
              <a:gd name="connsiteX25" fmla="*/ 2543154 w 5667354"/>
              <a:gd name="connsiteY25" fmla="*/ 0 h 4048125"/>
              <a:gd name="connsiteX26" fmla="*/ 1809729 w 5667354"/>
              <a:gd name="connsiteY26" fmla="*/ 409575 h 4048125"/>
              <a:gd name="connsiteX27" fmla="*/ 1133454 w 5667354"/>
              <a:gd name="connsiteY27" fmla="*/ 866775 h 4048125"/>
              <a:gd name="connsiteX28" fmla="*/ 933429 w 5667354"/>
              <a:gd name="connsiteY28" fmla="*/ 1009650 h 4048125"/>
              <a:gd name="connsiteX29" fmla="*/ 923904 w 5667354"/>
              <a:gd name="connsiteY29" fmla="*/ 1066800 h 4048125"/>
              <a:gd name="connsiteX30" fmla="*/ 962004 w 5667354"/>
              <a:gd name="connsiteY30" fmla="*/ 1066800 h 4048125"/>
              <a:gd name="connsiteX31" fmla="*/ 1662100 w 5667354"/>
              <a:gd name="connsiteY31" fmla="*/ 700096 h 4048125"/>
              <a:gd name="connsiteX32" fmla="*/ 962004 w 5667354"/>
              <a:gd name="connsiteY32" fmla="*/ 1590675 h 4048125"/>
              <a:gd name="connsiteX33" fmla="*/ 519107 w 5667354"/>
              <a:gd name="connsiteY33" fmla="*/ 2181223 h 4048125"/>
              <a:gd name="connsiteX34" fmla="*/ 0 w 5667354"/>
              <a:gd name="connsiteY34" fmla="*/ 2986080 h 4048125"/>
              <a:gd name="connsiteX35" fmla="*/ 1457304 w 5667354"/>
              <a:gd name="connsiteY35" fmla="*/ 1971675 h 4048125"/>
              <a:gd name="connsiteX36" fmla="*/ 2328844 w 5667354"/>
              <a:gd name="connsiteY36" fmla="*/ 1443042 h 4048125"/>
              <a:gd name="connsiteX37" fmla="*/ 3076556 w 5667354"/>
              <a:gd name="connsiteY37" fmla="*/ 1081081 h 4048125"/>
              <a:gd name="connsiteX38" fmla="*/ 1990704 w 5667354"/>
              <a:gd name="connsiteY38" fmla="*/ 2181225 h 4048125"/>
              <a:gd name="connsiteX39" fmla="*/ 1142979 w 5667354"/>
              <a:gd name="connsiteY39" fmla="*/ 3200400 h 4048125"/>
              <a:gd name="connsiteX40" fmla="*/ 590529 w 5667354"/>
              <a:gd name="connsiteY40" fmla="*/ 4000500 h 4048125"/>
              <a:gd name="connsiteX41" fmla="*/ 666729 w 5667354"/>
              <a:gd name="connsiteY41" fmla="*/ 4048125 h 4048125"/>
              <a:gd name="connsiteX42" fmla="*/ 1647804 w 5667354"/>
              <a:gd name="connsiteY42" fmla="*/ 3257550 h 4048125"/>
              <a:gd name="connsiteX43" fmla="*/ 2628879 w 5667354"/>
              <a:gd name="connsiteY43" fmla="*/ 2619375 h 4048125"/>
              <a:gd name="connsiteX44" fmla="*/ 3533754 w 5667354"/>
              <a:gd name="connsiteY44" fmla="*/ 2143125 h 4048125"/>
              <a:gd name="connsiteX45" fmla="*/ 4105254 w 5667354"/>
              <a:gd name="connsiteY45" fmla="*/ 1866900 h 4048125"/>
              <a:gd name="connsiteX46" fmla="*/ 4162404 w 5667354"/>
              <a:gd name="connsiteY46" fmla="*/ 1914525 h 4048125"/>
              <a:gd name="connsiteX47" fmla="*/ 3648054 w 5667354"/>
              <a:gd name="connsiteY47" fmla="*/ 2352675 h 4048125"/>
              <a:gd name="connsiteX48" fmla="*/ 3124179 w 5667354"/>
              <a:gd name="connsiteY48" fmla="*/ 3000375 h 4048125"/>
              <a:gd name="connsiteX49" fmla="*/ 2828904 w 5667354"/>
              <a:gd name="connsiteY49" fmla="*/ 3467100 h 4048125"/>
              <a:gd name="connsiteX50" fmla="*/ 2743179 w 5667354"/>
              <a:gd name="connsiteY50" fmla="*/ 3619500 h 4048125"/>
              <a:gd name="connsiteX0" fmla="*/ 2800329 w 5667354"/>
              <a:gd name="connsiteY0" fmla="*/ 3657600 h 4048125"/>
              <a:gd name="connsiteX1" fmla="*/ 3390879 w 5667354"/>
              <a:gd name="connsiteY1" fmla="*/ 2924175 h 4048125"/>
              <a:gd name="connsiteX2" fmla="*/ 3819504 w 5667354"/>
              <a:gd name="connsiteY2" fmla="*/ 2486025 h 4048125"/>
              <a:gd name="connsiteX3" fmla="*/ 4457679 w 5667354"/>
              <a:gd name="connsiteY3" fmla="*/ 1933575 h 4048125"/>
              <a:gd name="connsiteX4" fmla="*/ 5076804 w 5667354"/>
              <a:gd name="connsiteY4" fmla="*/ 1476375 h 4048125"/>
              <a:gd name="connsiteX5" fmla="*/ 5667354 w 5667354"/>
              <a:gd name="connsiteY5" fmla="*/ 1123950 h 4048125"/>
              <a:gd name="connsiteX6" fmla="*/ 4629129 w 5667354"/>
              <a:gd name="connsiteY6" fmla="*/ 1457325 h 4048125"/>
              <a:gd name="connsiteX7" fmla="*/ 3619479 w 5667354"/>
              <a:gd name="connsiteY7" fmla="*/ 1857375 h 4048125"/>
              <a:gd name="connsiteX8" fmla="*/ 2933679 w 5667354"/>
              <a:gd name="connsiteY8" fmla="*/ 2162175 h 4048125"/>
              <a:gd name="connsiteX9" fmla="*/ 2562204 w 5667354"/>
              <a:gd name="connsiteY9" fmla="*/ 2371725 h 4048125"/>
              <a:gd name="connsiteX10" fmla="*/ 2066904 w 5667354"/>
              <a:gd name="connsiteY10" fmla="*/ 2676525 h 4048125"/>
              <a:gd name="connsiteX11" fmla="*/ 1866879 w 5667354"/>
              <a:gd name="connsiteY11" fmla="*/ 2819400 h 4048125"/>
              <a:gd name="connsiteX12" fmla="*/ 2343129 w 5667354"/>
              <a:gd name="connsiteY12" fmla="*/ 2219325 h 4048125"/>
              <a:gd name="connsiteX13" fmla="*/ 2905104 w 5667354"/>
              <a:gd name="connsiteY13" fmla="*/ 1638300 h 4048125"/>
              <a:gd name="connsiteX14" fmla="*/ 3400404 w 5667354"/>
              <a:gd name="connsiteY14" fmla="*/ 1190625 h 4048125"/>
              <a:gd name="connsiteX15" fmla="*/ 3990954 w 5667354"/>
              <a:gd name="connsiteY15" fmla="*/ 695325 h 4048125"/>
              <a:gd name="connsiteX16" fmla="*/ 4676754 w 5667354"/>
              <a:gd name="connsiteY16" fmla="*/ 152400 h 4048125"/>
              <a:gd name="connsiteX17" fmla="*/ 3848079 w 5667354"/>
              <a:gd name="connsiteY17" fmla="*/ 457200 h 4048125"/>
              <a:gd name="connsiteX18" fmla="*/ 2847954 w 5667354"/>
              <a:gd name="connsiteY18" fmla="*/ 895350 h 4048125"/>
              <a:gd name="connsiteX19" fmla="*/ 2152629 w 5667354"/>
              <a:gd name="connsiteY19" fmla="*/ 1238250 h 4048125"/>
              <a:gd name="connsiteX20" fmla="*/ 1600188 w 5667354"/>
              <a:gd name="connsiteY20" fmla="*/ 1576390 h 4048125"/>
              <a:gd name="connsiteX21" fmla="*/ 1309677 w 5667354"/>
              <a:gd name="connsiteY21" fmla="*/ 1776414 h 4048125"/>
              <a:gd name="connsiteX22" fmla="*/ 1100129 w 5667354"/>
              <a:gd name="connsiteY22" fmla="*/ 1890713 h 4048125"/>
              <a:gd name="connsiteX23" fmla="*/ 1552554 w 5667354"/>
              <a:gd name="connsiteY23" fmla="*/ 1238250 h 4048125"/>
              <a:gd name="connsiteX24" fmla="*/ 2066904 w 5667354"/>
              <a:gd name="connsiteY24" fmla="*/ 561975 h 4048125"/>
              <a:gd name="connsiteX25" fmla="*/ 2543154 w 5667354"/>
              <a:gd name="connsiteY25" fmla="*/ 0 h 4048125"/>
              <a:gd name="connsiteX26" fmla="*/ 1809729 w 5667354"/>
              <a:gd name="connsiteY26" fmla="*/ 409575 h 4048125"/>
              <a:gd name="connsiteX27" fmla="*/ 1133454 w 5667354"/>
              <a:gd name="connsiteY27" fmla="*/ 866775 h 4048125"/>
              <a:gd name="connsiteX28" fmla="*/ 933429 w 5667354"/>
              <a:gd name="connsiteY28" fmla="*/ 1009650 h 4048125"/>
              <a:gd name="connsiteX29" fmla="*/ 923904 w 5667354"/>
              <a:gd name="connsiteY29" fmla="*/ 1066800 h 4048125"/>
              <a:gd name="connsiteX30" fmla="*/ 962004 w 5667354"/>
              <a:gd name="connsiteY30" fmla="*/ 1066800 h 4048125"/>
              <a:gd name="connsiteX31" fmla="*/ 1662100 w 5667354"/>
              <a:gd name="connsiteY31" fmla="*/ 700096 h 4048125"/>
              <a:gd name="connsiteX32" fmla="*/ 962004 w 5667354"/>
              <a:gd name="connsiteY32" fmla="*/ 1590675 h 4048125"/>
              <a:gd name="connsiteX33" fmla="*/ 519107 w 5667354"/>
              <a:gd name="connsiteY33" fmla="*/ 2181223 h 4048125"/>
              <a:gd name="connsiteX34" fmla="*/ 0 w 5667354"/>
              <a:gd name="connsiteY34" fmla="*/ 2986080 h 4048125"/>
              <a:gd name="connsiteX35" fmla="*/ 1457304 w 5667354"/>
              <a:gd name="connsiteY35" fmla="*/ 1971675 h 4048125"/>
              <a:gd name="connsiteX36" fmla="*/ 2328844 w 5667354"/>
              <a:gd name="connsiteY36" fmla="*/ 1443042 h 4048125"/>
              <a:gd name="connsiteX37" fmla="*/ 3076556 w 5667354"/>
              <a:gd name="connsiteY37" fmla="*/ 1081081 h 4048125"/>
              <a:gd name="connsiteX38" fmla="*/ 1990704 w 5667354"/>
              <a:gd name="connsiteY38" fmla="*/ 2181225 h 4048125"/>
              <a:gd name="connsiteX39" fmla="*/ 1142979 w 5667354"/>
              <a:gd name="connsiteY39" fmla="*/ 3200400 h 4048125"/>
              <a:gd name="connsiteX40" fmla="*/ 590529 w 5667354"/>
              <a:gd name="connsiteY40" fmla="*/ 4000500 h 4048125"/>
              <a:gd name="connsiteX41" fmla="*/ 666729 w 5667354"/>
              <a:gd name="connsiteY41" fmla="*/ 4048125 h 4048125"/>
              <a:gd name="connsiteX42" fmla="*/ 1647804 w 5667354"/>
              <a:gd name="connsiteY42" fmla="*/ 3257550 h 4048125"/>
              <a:gd name="connsiteX43" fmla="*/ 2628879 w 5667354"/>
              <a:gd name="connsiteY43" fmla="*/ 2619375 h 4048125"/>
              <a:gd name="connsiteX44" fmla="*/ 3533754 w 5667354"/>
              <a:gd name="connsiteY44" fmla="*/ 2143125 h 4048125"/>
              <a:gd name="connsiteX45" fmla="*/ 4105254 w 5667354"/>
              <a:gd name="connsiteY45" fmla="*/ 1866900 h 4048125"/>
              <a:gd name="connsiteX46" fmla="*/ 4162404 w 5667354"/>
              <a:gd name="connsiteY46" fmla="*/ 1914525 h 4048125"/>
              <a:gd name="connsiteX47" fmla="*/ 3648054 w 5667354"/>
              <a:gd name="connsiteY47" fmla="*/ 2352675 h 4048125"/>
              <a:gd name="connsiteX48" fmla="*/ 3124179 w 5667354"/>
              <a:gd name="connsiteY48" fmla="*/ 3000375 h 4048125"/>
              <a:gd name="connsiteX49" fmla="*/ 2828904 w 5667354"/>
              <a:gd name="connsiteY49" fmla="*/ 3467100 h 4048125"/>
              <a:gd name="connsiteX50" fmla="*/ 2743179 w 5667354"/>
              <a:gd name="connsiteY50" fmla="*/ 3619500 h 4048125"/>
              <a:gd name="connsiteX0" fmla="*/ 2800329 w 5667354"/>
              <a:gd name="connsiteY0" fmla="*/ 3657600 h 4048125"/>
              <a:gd name="connsiteX1" fmla="*/ 3390879 w 5667354"/>
              <a:gd name="connsiteY1" fmla="*/ 2924175 h 4048125"/>
              <a:gd name="connsiteX2" fmla="*/ 3819504 w 5667354"/>
              <a:gd name="connsiteY2" fmla="*/ 2486025 h 4048125"/>
              <a:gd name="connsiteX3" fmla="*/ 4457679 w 5667354"/>
              <a:gd name="connsiteY3" fmla="*/ 1933575 h 4048125"/>
              <a:gd name="connsiteX4" fmla="*/ 5076804 w 5667354"/>
              <a:gd name="connsiteY4" fmla="*/ 1476375 h 4048125"/>
              <a:gd name="connsiteX5" fmla="*/ 5667354 w 5667354"/>
              <a:gd name="connsiteY5" fmla="*/ 1123950 h 4048125"/>
              <a:gd name="connsiteX6" fmla="*/ 4629129 w 5667354"/>
              <a:gd name="connsiteY6" fmla="*/ 1457325 h 4048125"/>
              <a:gd name="connsiteX7" fmla="*/ 3619479 w 5667354"/>
              <a:gd name="connsiteY7" fmla="*/ 1857375 h 4048125"/>
              <a:gd name="connsiteX8" fmla="*/ 2933679 w 5667354"/>
              <a:gd name="connsiteY8" fmla="*/ 2162175 h 4048125"/>
              <a:gd name="connsiteX9" fmla="*/ 2562204 w 5667354"/>
              <a:gd name="connsiteY9" fmla="*/ 2371725 h 4048125"/>
              <a:gd name="connsiteX10" fmla="*/ 2066904 w 5667354"/>
              <a:gd name="connsiteY10" fmla="*/ 2676525 h 4048125"/>
              <a:gd name="connsiteX11" fmla="*/ 1866879 w 5667354"/>
              <a:gd name="connsiteY11" fmla="*/ 2819400 h 4048125"/>
              <a:gd name="connsiteX12" fmla="*/ 2343129 w 5667354"/>
              <a:gd name="connsiteY12" fmla="*/ 2219325 h 4048125"/>
              <a:gd name="connsiteX13" fmla="*/ 2905104 w 5667354"/>
              <a:gd name="connsiteY13" fmla="*/ 1638300 h 4048125"/>
              <a:gd name="connsiteX14" fmla="*/ 3400404 w 5667354"/>
              <a:gd name="connsiteY14" fmla="*/ 1190625 h 4048125"/>
              <a:gd name="connsiteX15" fmla="*/ 3990954 w 5667354"/>
              <a:gd name="connsiteY15" fmla="*/ 695325 h 4048125"/>
              <a:gd name="connsiteX16" fmla="*/ 4676754 w 5667354"/>
              <a:gd name="connsiteY16" fmla="*/ 152400 h 4048125"/>
              <a:gd name="connsiteX17" fmla="*/ 3848079 w 5667354"/>
              <a:gd name="connsiteY17" fmla="*/ 457200 h 4048125"/>
              <a:gd name="connsiteX18" fmla="*/ 2847954 w 5667354"/>
              <a:gd name="connsiteY18" fmla="*/ 895350 h 4048125"/>
              <a:gd name="connsiteX19" fmla="*/ 2152629 w 5667354"/>
              <a:gd name="connsiteY19" fmla="*/ 1238250 h 4048125"/>
              <a:gd name="connsiteX20" fmla="*/ 1600188 w 5667354"/>
              <a:gd name="connsiteY20" fmla="*/ 1576390 h 4048125"/>
              <a:gd name="connsiteX21" fmla="*/ 1100129 w 5667354"/>
              <a:gd name="connsiteY21" fmla="*/ 1890713 h 4048125"/>
              <a:gd name="connsiteX22" fmla="*/ 1552554 w 5667354"/>
              <a:gd name="connsiteY22" fmla="*/ 1238250 h 4048125"/>
              <a:gd name="connsiteX23" fmla="*/ 2066904 w 5667354"/>
              <a:gd name="connsiteY23" fmla="*/ 561975 h 4048125"/>
              <a:gd name="connsiteX24" fmla="*/ 2543154 w 5667354"/>
              <a:gd name="connsiteY24" fmla="*/ 0 h 4048125"/>
              <a:gd name="connsiteX25" fmla="*/ 1809729 w 5667354"/>
              <a:gd name="connsiteY25" fmla="*/ 409575 h 4048125"/>
              <a:gd name="connsiteX26" fmla="*/ 1133454 w 5667354"/>
              <a:gd name="connsiteY26" fmla="*/ 866775 h 4048125"/>
              <a:gd name="connsiteX27" fmla="*/ 933429 w 5667354"/>
              <a:gd name="connsiteY27" fmla="*/ 1009650 h 4048125"/>
              <a:gd name="connsiteX28" fmla="*/ 923904 w 5667354"/>
              <a:gd name="connsiteY28" fmla="*/ 1066800 h 4048125"/>
              <a:gd name="connsiteX29" fmla="*/ 962004 w 5667354"/>
              <a:gd name="connsiteY29" fmla="*/ 1066800 h 4048125"/>
              <a:gd name="connsiteX30" fmla="*/ 1662100 w 5667354"/>
              <a:gd name="connsiteY30" fmla="*/ 700096 h 4048125"/>
              <a:gd name="connsiteX31" fmla="*/ 962004 w 5667354"/>
              <a:gd name="connsiteY31" fmla="*/ 1590675 h 4048125"/>
              <a:gd name="connsiteX32" fmla="*/ 519107 w 5667354"/>
              <a:gd name="connsiteY32" fmla="*/ 2181223 h 4048125"/>
              <a:gd name="connsiteX33" fmla="*/ 0 w 5667354"/>
              <a:gd name="connsiteY33" fmla="*/ 2986080 h 4048125"/>
              <a:gd name="connsiteX34" fmla="*/ 1457304 w 5667354"/>
              <a:gd name="connsiteY34" fmla="*/ 1971675 h 4048125"/>
              <a:gd name="connsiteX35" fmla="*/ 2328844 w 5667354"/>
              <a:gd name="connsiteY35" fmla="*/ 1443042 h 4048125"/>
              <a:gd name="connsiteX36" fmla="*/ 3076556 w 5667354"/>
              <a:gd name="connsiteY36" fmla="*/ 1081081 h 4048125"/>
              <a:gd name="connsiteX37" fmla="*/ 1990704 w 5667354"/>
              <a:gd name="connsiteY37" fmla="*/ 2181225 h 4048125"/>
              <a:gd name="connsiteX38" fmla="*/ 1142979 w 5667354"/>
              <a:gd name="connsiteY38" fmla="*/ 3200400 h 4048125"/>
              <a:gd name="connsiteX39" fmla="*/ 590529 w 5667354"/>
              <a:gd name="connsiteY39" fmla="*/ 4000500 h 4048125"/>
              <a:gd name="connsiteX40" fmla="*/ 666729 w 5667354"/>
              <a:gd name="connsiteY40" fmla="*/ 4048125 h 4048125"/>
              <a:gd name="connsiteX41" fmla="*/ 1647804 w 5667354"/>
              <a:gd name="connsiteY41" fmla="*/ 3257550 h 4048125"/>
              <a:gd name="connsiteX42" fmla="*/ 2628879 w 5667354"/>
              <a:gd name="connsiteY42" fmla="*/ 2619375 h 4048125"/>
              <a:gd name="connsiteX43" fmla="*/ 3533754 w 5667354"/>
              <a:gd name="connsiteY43" fmla="*/ 2143125 h 4048125"/>
              <a:gd name="connsiteX44" fmla="*/ 4105254 w 5667354"/>
              <a:gd name="connsiteY44" fmla="*/ 1866900 h 4048125"/>
              <a:gd name="connsiteX45" fmla="*/ 4162404 w 5667354"/>
              <a:gd name="connsiteY45" fmla="*/ 1914525 h 4048125"/>
              <a:gd name="connsiteX46" fmla="*/ 3648054 w 5667354"/>
              <a:gd name="connsiteY46" fmla="*/ 2352675 h 4048125"/>
              <a:gd name="connsiteX47" fmla="*/ 3124179 w 5667354"/>
              <a:gd name="connsiteY47" fmla="*/ 3000375 h 4048125"/>
              <a:gd name="connsiteX48" fmla="*/ 2828904 w 5667354"/>
              <a:gd name="connsiteY48" fmla="*/ 3467100 h 4048125"/>
              <a:gd name="connsiteX49" fmla="*/ 2743179 w 5667354"/>
              <a:gd name="connsiteY49" fmla="*/ 3619500 h 4048125"/>
              <a:gd name="connsiteX0" fmla="*/ 2800329 w 5667354"/>
              <a:gd name="connsiteY0" fmla="*/ 3657600 h 4048125"/>
              <a:gd name="connsiteX1" fmla="*/ 3390879 w 5667354"/>
              <a:gd name="connsiteY1" fmla="*/ 2924175 h 4048125"/>
              <a:gd name="connsiteX2" fmla="*/ 3819504 w 5667354"/>
              <a:gd name="connsiteY2" fmla="*/ 2486025 h 4048125"/>
              <a:gd name="connsiteX3" fmla="*/ 4457679 w 5667354"/>
              <a:gd name="connsiteY3" fmla="*/ 1933575 h 4048125"/>
              <a:gd name="connsiteX4" fmla="*/ 5076804 w 5667354"/>
              <a:gd name="connsiteY4" fmla="*/ 1476375 h 4048125"/>
              <a:gd name="connsiteX5" fmla="*/ 5667354 w 5667354"/>
              <a:gd name="connsiteY5" fmla="*/ 1123950 h 4048125"/>
              <a:gd name="connsiteX6" fmla="*/ 4629129 w 5667354"/>
              <a:gd name="connsiteY6" fmla="*/ 1457325 h 4048125"/>
              <a:gd name="connsiteX7" fmla="*/ 3619479 w 5667354"/>
              <a:gd name="connsiteY7" fmla="*/ 1857375 h 4048125"/>
              <a:gd name="connsiteX8" fmla="*/ 2933679 w 5667354"/>
              <a:gd name="connsiteY8" fmla="*/ 2162175 h 4048125"/>
              <a:gd name="connsiteX9" fmla="*/ 2562204 w 5667354"/>
              <a:gd name="connsiteY9" fmla="*/ 2371725 h 4048125"/>
              <a:gd name="connsiteX10" fmla="*/ 2066904 w 5667354"/>
              <a:gd name="connsiteY10" fmla="*/ 2676525 h 4048125"/>
              <a:gd name="connsiteX11" fmla="*/ 1866879 w 5667354"/>
              <a:gd name="connsiteY11" fmla="*/ 2819400 h 4048125"/>
              <a:gd name="connsiteX12" fmla="*/ 2343129 w 5667354"/>
              <a:gd name="connsiteY12" fmla="*/ 2219325 h 4048125"/>
              <a:gd name="connsiteX13" fmla="*/ 2905104 w 5667354"/>
              <a:gd name="connsiteY13" fmla="*/ 1638300 h 4048125"/>
              <a:gd name="connsiteX14" fmla="*/ 3400404 w 5667354"/>
              <a:gd name="connsiteY14" fmla="*/ 1190625 h 4048125"/>
              <a:gd name="connsiteX15" fmla="*/ 3990954 w 5667354"/>
              <a:gd name="connsiteY15" fmla="*/ 695325 h 4048125"/>
              <a:gd name="connsiteX16" fmla="*/ 4676754 w 5667354"/>
              <a:gd name="connsiteY16" fmla="*/ 152400 h 4048125"/>
              <a:gd name="connsiteX17" fmla="*/ 3848079 w 5667354"/>
              <a:gd name="connsiteY17" fmla="*/ 457200 h 4048125"/>
              <a:gd name="connsiteX18" fmla="*/ 2847954 w 5667354"/>
              <a:gd name="connsiteY18" fmla="*/ 895350 h 4048125"/>
              <a:gd name="connsiteX19" fmla="*/ 2152629 w 5667354"/>
              <a:gd name="connsiteY19" fmla="*/ 1238250 h 4048125"/>
              <a:gd name="connsiteX20" fmla="*/ 1600188 w 5667354"/>
              <a:gd name="connsiteY20" fmla="*/ 1576390 h 4048125"/>
              <a:gd name="connsiteX21" fmla="*/ 1100129 w 5667354"/>
              <a:gd name="connsiteY21" fmla="*/ 1890713 h 4048125"/>
              <a:gd name="connsiteX22" fmla="*/ 1552554 w 5667354"/>
              <a:gd name="connsiteY22" fmla="*/ 1238250 h 4048125"/>
              <a:gd name="connsiteX23" fmla="*/ 2066904 w 5667354"/>
              <a:gd name="connsiteY23" fmla="*/ 561975 h 4048125"/>
              <a:gd name="connsiteX24" fmla="*/ 2543154 w 5667354"/>
              <a:gd name="connsiteY24" fmla="*/ 0 h 4048125"/>
              <a:gd name="connsiteX25" fmla="*/ 1809729 w 5667354"/>
              <a:gd name="connsiteY25" fmla="*/ 409575 h 4048125"/>
              <a:gd name="connsiteX26" fmla="*/ 1452550 w 5667354"/>
              <a:gd name="connsiteY26" fmla="*/ 642947 h 4048125"/>
              <a:gd name="connsiteX27" fmla="*/ 1133454 w 5667354"/>
              <a:gd name="connsiteY27" fmla="*/ 866775 h 4048125"/>
              <a:gd name="connsiteX28" fmla="*/ 933429 w 5667354"/>
              <a:gd name="connsiteY28" fmla="*/ 1009650 h 4048125"/>
              <a:gd name="connsiteX29" fmla="*/ 923904 w 5667354"/>
              <a:gd name="connsiteY29" fmla="*/ 1066800 h 4048125"/>
              <a:gd name="connsiteX30" fmla="*/ 962004 w 5667354"/>
              <a:gd name="connsiteY30" fmla="*/ 1066800 h 4048125"/>
              <a:gd name="connsiteX31" fmla="*/ 1662100 w 5667354"/>
              <a:gd name="connsiteY31" fmla="*/ 700096 h 4048125"/>
              <a:gd name="connsiteX32" fmla="*/ 962004 w 5667354"/>
              <a:gd name="connsiteY32" fmla="*/ 1590675 h 4048125"/>
              <a:gd name="connsiteX33" fmla="*/ 519107 w 5667354"/>
              <a:gd name="connsiteY33" fmla="*/ 2181223 h 4048125"/>
              <a:gd name="connsiteX34" fmla="*/ 0 w 5667354"/>
              <a:gd name="connsiteY34" fmla="*/ 2986080 h 4048125"/>
              <a:gd name="connsiteX35" fmla="*/ 1457304 w 5667354"/>
              <a:gd name="connsiteY35" fmla="*/ 1971675 h 4048125"/>
              <a:gd name="connsiteX36" fmla="*/ 2328844 w 5667354"/>
              <a:gd name="connsiteY36" fmla="*/ 1443042 h 4048125"/>
              <a:gd name="connsiteX37" fmla="*/ 3076556 w 5667354"/>
              <a:gd name="connsiteY37" fmla="*/ 1081081 h 4048125"/>
              <a:gd name="connsiteX38" fmla="*/ 1990704 w 5667354"/>
              <a:gd name="connsiteY38" fmla="*/ 2181225 h 4048125"/>
              <a:gd name="connsiteX39" fmla="*/ 1142979 w 5667354"/>
              <a:gd name="connsiteY39" fmla="*/ 3200400 h 4048125"/>
              <a:gd name="connsiteX40" fmla="*/ 590529 w 5667354"/>
              <a:gd name="connsiteY40" fmla="*/ 4000500 h 4048125"/>
              <a:gd name="connsiteX41" fmla="*/ 666729 w 5667354"/>
              <a:gd name="connsiteY41" fmla="*/ 4048125 h 4048125"/>
              <a:gd name="connsiteX42" fmla="*/ 1647804 w 5667354"/>
              <a:gd name="connsiteY42" fmla="*/ 3257550 h 4048125"/>
              <a:gd name="connsiteX43" fmla="*/ 2628879 w 5667354"/>
              <a:gd name="connsiteY43" fmla="*/ 2619375 h 4048125"/>
              <a:gd name="connsiteX44" fmla="*/ 3533754 w 5667354"/>
              <a:gd name="connsiteY44" fmla="*/ 2143125 h 4048125"/>
              <a:gd name="connsiteX45" fmla="*/ 4105254 w 5667354"/>
              <a:gd name="connsiteY45" fmla="*/ 1866900 h 4048125"/>
              <a:gd name="connsiteX46" fmla="*/ 4162404 w 5667354"/>
              <a:gd name="connsiteY46" fmla="*/ 1914525 h 4048125"/>
              <a:gd name="connsiteX47" fmla="*/ 3648054 w 5667354"/>
              <a:gd name="connsiteY47" fmla="*/ 2352675 h 4048125"/>
              <a:gd name="connsiteX48" fmla="*/ 3124179 w 5667354"/>
              <a:gd name="connsiteY48" fmla="*/ 3000375 h 4048125"/>
              <a:gd name="connsiteX49" fmla="*/ 2828904 w 5667354"/>
              <a:gd name="connsiteY49" fmla="*/ 3467100 h 4048125"/>
              <a:gd name="connsiteX50" fmla="*/ 2743179 w 5667354"/>
              <a:gd name="connsiteY50" fmla="*/ 3619500 h 4048125"/>
              <a:gd name="connsiteX0" fmla="*/ 2800329 w 5667354"/>
              <a:gd name="connsiteY0" fmla="*/ 3657600 h 4048125"/>
              <a:gd name="connsiteX1" fmla="*/ 3390879 w 5667354"/>
              <a:gd name="connsiteY1" fmla="*/ 2924175 h 4048125"/>
              <a:gd name="connsiteX2" fmla="*/ 3819504 w 5667354"/>
              <a:gd name="connsiteY2" fmla="*/ 2486025 h 4048125"/>
              <a:gd name="connsiteX3" fmla="*/ 4457679 w 5667354"/>
              <a:gd name="connsiteY3" fmla="*/ 1933575 h 4048125"/>
              <a:gd name="connsiteX4" fmla="*/ 5076804 w 5667354"/>
              <a:gd name="connsiteY4" fmla="*/ 1476375 h 4048125"/>
              <a:gd name="connsiteX5" fmla="*/ 5667354 w 5667354"/>
              <a:gd name="connsiteY5" fmla="*/ 1123950 h 4048125"/>
              <a:gd name="connsiteX6" fmla="*/ 4629129 w 5667354"/>
              <a:gd name="connsiteY6" fmla="*/ 1457325 h 4048125"/>
              <a:gd name="connsiteX7" fmla="*/ 3619479 w 5667354"/>
              <a:gd name="connsiteY7" fmla="*/ 1857375 h 4048125"/>
              <a:gd name="connsiteX8" fmla="*/ 2933679 w 5667354"/>
              <a:gd name="connsiteY8" fmla="*/ 2162175 h 4048125"/>
              <a:gd name="connsiteX9" fmla="*/ 2562204 w 5667354"/>
              <a:gd name="connsiteY9" fmla="*/ 2371725 h 4048125"/>
              <a:gd name="connsiteX10" fmla="*/ 2066904 w 5667354"/>
              <a:gd name="connsiteY10" fmla="*/ 2676525 h 4048125"/>
              <a:gd name="connsiteX11" fmla="*/ 1866879 w 5667354"/>
              <a:gd name="connsiteY11" fmla="*/ 2819400 h 4048125"/>
              <a:gd name="connsiteX12" fmla="*/ 2343129 w 5667354"/>
              <a:gd name="connsiteY12" fmla="*/ 2219325 h 4048125"/>
              <a:gd name="connsiteX13" fmla="*/ 2905104 w 5667354"/>
              <a:gd name="connsiteY13" fmla="*/ 1638300 h 4048125"/>
              <a:gd name="connsiteX14" fmla="*/ 3400404 w 5667354"/>
              <a:gd name="connsiteY14" fmla="*/ 1190625 h 4048125"/>
              <a:gd name="connsiteX15" fmla="*/ 3990954 w 5667354"/>
              <a:gd name="connsiteY15" fmla="*/ 695325 h 4048125"/>
              <a:gd name="connsiteX16" fmla="*/ 4676754 w 5667354"/>
              <a:gd name="connsiteY16" fmla="*/ 152400 h 4048125"/>
              <a:gd name="connsiteX17" fmla="*/ 3848079 w 5667354"/>
              <a:gd name="connsiteY17" fmla="*/ 457200 h 4048125"/>
              <a:gd name="connsiteX18" fmla="*/ 2847954 w 5667354"/>
              <a:gd name="connsiteY18" fmla="*/ 895350 h 4048125"/>
              <a:gd name="connsiteX19" fmla="*/ 2152629 w 5667354"/>
              <a:gd name="connsiteY19" fmla="*/ 1238250 h 4048125"/>
              <a:gd name="connsiteX20" fmla="*/ 1600188 w 5667354"/>
              <a:gd name="connsiteY20" fmla="*/ 1576390 h 4048125"/>
              <a:gd name="connsiteX21" fmla="*/ 1100129 w 5667354"/>
              <a:gd name="connsiteY21" fmla="*/ 1890713 h 4048125"/>
              <a:gd name="connsiteX22" fmla="*/ 1552554 w 5667354"/>
              <a:gd name="connsiteY22" fmla="*/ 1238250 h 4048125"/>
              <a:gd name="connsiteX23" fmla="*/ 2066904 w 5667354"/>
              <a:gd name="connsiteY23" fmla="*/ 561975 h 4048125"/>
              <a:gd name="connsiteX24" fmla="*/ 2543154 w 5667354"/>
              <a:gd name="connsiteY24" fmla="*/ 0 h 4048125"/>
              <a:gd name="connsiteX25" fmla="*/ 1809729 w 5667354"/>
              <a:gd name="connsiteY25" fmla="*/ 409575 h 4048125"/>
              <a:gd name="connsiteX26" fmla="*/ 1452550 w 5667354"/>
              <a:gd name="connsiteY26" fmla="*/ 642947 h 4048125"/>
              <a:gd name="connsiteX27" fmla="*/ 1133454 w 5667354"/>
              <a:gd name="connsiteY27" fmla="*/ 866775 h 4048125"/>
              <a:gd name="connsiteX28" fmla="*/ 933429 w 5667354"/>
              <a:gd name="connsiteY28" fmla="*/ 1009650 h 4048125"/>
              <a:gd name="connsiteX29" fmla="*/ 923904 w 5667354"/>
              <a:gd name="connsiteY29" fmla="*/ 1066800 h 4048125"/>
              <a:gd name="connsiteX30" fmla="*/ 1014405 w 5667354"/>
              <a:gd name="connsiteY30" fmla="*/ 1071569 h 4048125"/>
              <a:gd name="connsiteX31" fmla="*/ 1662100 w 5667354"/>
              <a:gd name="connsiteY31" fmla="*/ 700096 h 4048125"/>
              <a:gd name="connsiteX32" fmla="*/ 962004 w 5667354"/>
              <a:gd name="connsiteY32" fmla="*/ 1590675 h 4048125"/>
              <a:gd name="connsiteX33" fmla="*/ 519107 w 5667354"/>
              <a:gd name="connsiteY33" fmla="*/ 2181223 h 4048125"/>
              <a:gd name="connsiteX34" fmla="*/ 0 w 5667354"/>
              <a:gd name="connsiteY34" fmla="*/ 2986080 h 4048125"/>
              <a:gd name="connsiteX35" fmla="*/ 1457304 w 5667354"/>
              <a:gd name="connsiteY35" fmla="*/ 1971675 h 4048125"/>
              <a:gd name="connsiteX36" fmla="*/ 2328844 w 5667354"/>
              <a:gd name="connsiteY36" fmla="*/ 1443042 h 4048125"/>
              <a:gd name="connsiteX37" fmla="*/ 3076556 w 5667354"/>
              <a:gd name="connsiteY37" fmla="*/ 1081081 h 4048125"/>
              <a:gd name="connsiteX38" fmla="*/ 1990704 w 5667354"/>
              <a:gd name="connsiteY38" fmla="*/ 2181225 h 4048125"/>
              <a:gd name="connsiteX39" fmla="*/ 1142979 w 5667354"/>
              <a:gd name="connsiteY39" fmla="*/ 3200400 h 4048125"/>
              <a:gd name="connsiteX40" fmla="*/ 590529 w 5667354"/>
              <a:gd name="connsiteY40" fmla="*/ 4000500 h 4048125"/>
              <a:gd name="connsiteX41" fmla="*/ 666729 w 5667354"/>
              <a:gd name="connsiteY41" fmla="*/ 4048125 h 4048125"/>
              <a:gd name="connsiteX42" fmla="*/ 1647804 w 5667354"/>
              <a:gd name="connsiteY42" fmla="*/ 3257550 h 4048125"/>
              <a:gd name="connsiteX43" fmla="*/ 2628879 w 5667354"/>
              <a:gd name="connsiteY43" fmla="*/ 2619375 h 4048125"/>
              <a:gd name="connsiteX44" fmla="*/ 3533754 w 5667354"/>
              <a:gd name="connsiteY44" fmla="*/ 2143125 h 4048125"/>
              <a:gd name="connsiteX45" fmla="*/ 4105254 w 5667354"/>
              <a:gd name="connsiteY45" fmla="*/ 1866900 h 4048125"/>
              <a:gd name="connsiteX46" fmla="*/ 4162404 w 5667354"/>
              <a:gd name="connsiteY46" fmla="*/ 1914525 h 4048125"/>
              <a:gd name="connsiteX47" fmla="*/ 3648054 w 5667354"/>
              <a:gd name="connsiteY47" fmla="*/ 2352675 h 4048125"/>
              <a:gd name="connsiteX48" fmla="*/ 3124179 w 5667354"/>
              <a:gd name="connsiteY48" fmla="*/ 3000375 h 4048125"/>
              <a:gd name="connsiteX49" fmla="*/ 2828904 w 5667354"/>
              <a:gd name="connsiteY49" fmla="*/ 3467100 h 4048125"/>
              <a:gd name="connsiteX50" fmla="*/ 2743179 w 5667354"/>
              <a:gd name="connsiteY50" fmla="*/ 3619500 h 4048125"/>
              <a:gd name="connsiteX0" fmla="*/ 2800329 w 5667354"/>
              <a:gd name="connsiteY0" fmla="*/ 3657600 h 4048125"/>
              <a:gd name="connsiteX1" fmla="*/ 3390879 w 5667354"/>
              <a:gd name="connsiteY1" fmla="*/ 2924175 h 4048125"/>
              <a:gd name="connsiteX2" fmla="*/ 3819504 w 5667354"/>
              <a:gd name="connsiteY2" fmla="*/ 2486025 h 4048125"/>
              <a:gd name="connsiteX3" fmla="*/ 4457679 w 5667354"/>
              <a:gd name="connsiteY3" fmla="*/ 1933575 h 4048125"/>
              <a:gd name="connsiteX4" fmla="*/ 5076804 w 5667354"/>
              <a:gd name="connsiteY4" fmla="*/ 1476375 h 4048125"/>
              <a:gd name="connsiteX5" fmla="*/ 5667354 w 5667354"/>
              <a:gd name="connsiteY5" fmla="*/ 1123950 h 4048125"/>
              <a:gd name="connsiteX6" fmla="*/ 4629129 w 5667354"/>
              <a:gd name="connsiteY6" fmla="*/ 1457325 h 4048125"/>
              <a:gd name="connsiteX7" fmla="*/ 3619479 w 5667354"/>
              <a:gd name="connsiteY7" fmla="*/ 1857375 h 4048125"/>
              <a:gd name="connsiteX8" fmla="*/ 2933679 w 5667354"/>
              <a:gd name="connsiteY8" fmla="*/ 2162175 h 4048125"/>
              <a:gd name="connsiteX9" fmla="*/ 2562204 w 5667354"/>
              <a:gd name="connsiteY9" fmla="*/ 2371725 h 4048125"/>
              <a:gd name="connsiteX10" fmla="*/ 2066904 w 5667354"/>
              <a:gd name="connsiteY10" fmla="*/ 2676525 h 4048125"/>
              <a:gd name="connsiteX11" fmla="*/ 1866879 w 5667354"/>
              <a:gd name="connsiteY11" fmla="*/ 2819400 h 4048125"/>
              <a:gd name="connsiteX12" fmla="*/ 2343129 w 5667354"/>
              <a:gd name="connsiteY12" fmla="*/ 2219325 h 4048125"/>
              <a:gd name="connsiteX13" fmla="*/ 2905104 w 5667354"/>
              <a:gd name="connsiteY13" fmla="*/ 1638300 h 4048125"/>
              <a:gd name="connsiteX14" fmla="*/ 3400404 w 5667354"/>
              <a:gd name="connsiteY14" fmla="*/ 1190625 h 4048125"/>
              <a:gd name="connsiteX15" fmla="*/ 3990954 w 5667354"/>
              <a:gd name="connsiteY15" fmla="*/ 695325 h 4048125"/>
              <a:gd name="connsiteX16" fmla="*/ 4676754 w 5667354"/>
              <a:gd name="connsiteY16" fmla="*/ 152400 h 4048125"/>
              <a:gd name="connsiteX17" fmla="*/ 3848079 w 5667354"/>
              <a:gd name="connsiteY17" fmla="*/ 457200 h 4048125"/>
              <a:gd name="connsiteX18" fmla="*/ 2847954 w 5667354"/>
              <a:gd name="connsiteY18" fmla="*/ 895350 h 4048125"/>
              <a:gd name="connsiteX19" fmla="*/ 2152629 w 5667354"/>
              <a:gd name="connsiteY19" fmla="*/ 1238250 h 4048125"/>
              <a:gd name="connsiteX20" fmla="*/ 1600188 w 5667354"/>
              <a:gd name="connsiteY20" fmla="*/ 1576390 h 4048125"/>
              <a:gd name="connsiteX21" fmla="*/ 1100129 w 5667354"/>
              <a:gd name="connsiteY21" fmla="*/ 1890713 h 4048125"/>
              <a:gd name="connsiteX22" fmla="*/ 1552554 w 5667354"/>
              <a:gd name="connsiteY22" fmla="*/ 1238250 h 4048125"/>
              <a:gd name="connsiteX23" fmla="*/ 2066904 w 5667354"/>
              <a:gd name="connsiteY23" fmla="*/ 561975 h 4048125"/>
              <a:gd name="connsiteX24" fmla="*/ 2543154 w 5667354"/>
              <a:gd name="connsiteY24" fmla="*/ 0 h 4048125"/>
              <a:gd name="connsiteX25" fmla="*/ 1809729 w 5667354"/>
              <a:gd name="connsiteY25" fmla="*/ 409575 h 4048125"/>
              <a:gd name="connsiteX26" fmla="*/ 1452550 w 5667354"/>
              <a:gd name="connsiteY26" fmla="*/ 642947 h 4048125"/>
              <a:gd name="connsiteX27" fmla="*/ 1133454 w 5667354"/>
              <a:gd name="connsiteY27" fmla="*/ 866775 h 4048125"/>
              <a:gd name="connsiteX28" fmla="*/ 933429 w 5667354"/>
              <a:gd name="connsiteY28" fmla="*/ 1009650 h 4048125"/>
              <a:gd name="connsiteX29" fmla="*/ 923904 w 5667354"/>
              <a:gd name="connsiteY29" fmla="*/ 1066800 h 4048125"/>
              <a:gd name="connsiteX30" fmla="*/ 1014405 w 5667354"/>
              <a:gd name="connsiteY30" fmla="*/ 1071569 h 4048125"/>
              <a:gd name="connsiteX31" fmla="*/ 1307295 w 5667354"/>
              <a:gd name="connsiteY31" fmla="*/ 888214 h 4048125"/>
              <a:gd name="connsiteX32" fmla="*/ 1662100 w 5667354"/>
              <a:gd name="connsiteY32" fmla="*/ 700096 h 4048125"/>
              <a:gd name="connsiteX33" fmla="*/ 962004 w 5667354"/>
              <a:gd name="connsiteY33" fmla="*/ 1590675 h 4048125"/>
              <a:gd name="connsiteX34" fmla="*/ 519107 w 5667354"/>
              <a:gd name="connsiteY34" fmla="*/ 2181223 h 4048125"/>
              <a:gd name="connsiteX35" fmla="*/ 0 w 5667354"/>
              <a:gd name="connsiteY35" fmla="*/ 2986080 h 4048125"/>
              <a:gd name="connsiteX36" fmla="*/ 1457304 w 5667354"/>
              <a:gd name="connsiteY36" fmla="*/ 1971675 h 4048125"/>
              <a:gd name="connsiteX37" fmla="*/ 2328844 w 5667354"/>
              <a:gd name="connsiteY37" fmla="*/ 1443042 h 4048125"/>
              <a:gd name="connsiteX38" fmla="*/ 3076556 w 5667354"/>
              <a:gd name="connsiteY38" fmla="*/ 1081081 h 4048125"/>
              <a:gd name="connsiteX39" fmla="*/ 1990704 w 5667354"/>
              <a:gd name="connsiteY39" fmla="*/ 2181225 h 4048125"/>
              <a:gd name="connsiteX40" fmla="*/ 1142979 w 5667354"/>
              <a:gd name="connsiteY40" fmla="*/ 3200400 h 4048125"/>
              <a:gd name="connsiteX41" fmla="*/ 590529 w 5667354"/>
              <a:gd name="connsiteY41" fmla="*/ 4000500 h 4048125"/>
              <a:gd name="connsiteX42" fmla="*/ 666729 w 5667354"/>
              <a:gd name="connsiteY42" fmla="*/ 4048125 h 4048125"/>
              <a:gd name="connsiteX43" fmla="*/ 1647804 w 5667354"/>
              <a:gd name="connsiteY43" fmla="*/ 3257550 h 4048125"/>
              <a:gd name="connsiteX44" fmla="*/ 2628879 w 5667354"/>
              <a:gd name="connsiteY44" fmla="*/ 2619375 h 4048125"/>
              <a:gd name="connsiteX45" fmla="*/ 3533754 w 5667354"/>
              <a:gd name="connsiteY45" fmla="*/ 2143125 h 4048125"/>
              <a:gd name="connsiteX46" fmla="*/ 4105254 w 5667354"/>
              <a:gd name="connsiteY46" fmla="*/ 1866900 h 4048125"/>
              <a:gd name="connsiteX47" fmla="*/ 4162404 w 5667354"/>
              <a:gd name="connsiteY47" fmla="*/ 1914525 h 4048125"/>
              <a:gd name="connsiteX48" fmla="*/ 3648054 w 5667354"/>
              <a:gd name="connsiteY48" fmla="*/ 2352675 h 4048125"/>
              <a:gd name="connsiteX49" fmla="*/ 3124179 w 5667354"/>
              <a:gd name="connsiteY49" fmla="*/ 3000375 h 4048125"/>
              <a:gd name="connsiteX50" fmla="*/ 2828904 w 5667354"/>
              <a:gd name="connsiteY50" fmla="*/ 3467100 h 4048125"/>
              <a:gd name="connsiteX51" fmla="*/ 2743179 w 5667354"/>
              <a:gd name="connsiteY51" fmla="*/ 3619500 h 4048125"/>
              <a:gd name="connsiteX0" fmla="*/ 2800329 w 5667354"/>
              <a:gd name="connsiteY0" fmla="*/ 3657600 h 4048125"/>
              <a:gd name="connsiteX1" fmla="*/ 3390879 w 5667354"/>
              <a:gd name="connsiteY1" fmla="*/ 2924175 h 4048125"/>
              <a:gd name="connsiteX2" fmla="*/ 3819504 w 5667354"/>
              <a:gd name="connsiteY2" fmla="*/ 2486025 h 4048125"/>
              <a:gd name="connsiteX3" fmla="*/ 4457679 w 5667354"/>
              <a:gd name="connsiteY3" fmla="*/ 1933575 h 4048125"/>
              <a:gd name="connsiteX4" fmla="*/ 5076804 w 5667354"/>
              <a:gd name="connsiteY4" fmla="*/ 1476375 h 4048125"/>
              <a:gd name="connsiteX5" fmla="*/ 5667354 w 5667354"/>
              <a:gd name="connsiteY5" fmla="*/ 1123950 h 4048125"/>
              <a:gd name="connsiteX6" fmla="*/ 4629129 w 5667354"/>
              <a:gd name="connsiteY6" fmla="*/ 1457325 h 4048125"/>
              <a:gd name="connsiteX7" fmla="*/ 3619479 w 5667354"/>
              <a:gd name="connsiteY7" fmla="*/ 1857375 h 4048125"/>
              <a:gd name="connsiteX8" fmla="*/ 2933679 w 5667354"/>
              <a:gd name="connsiteY8" fmla="*/ 2162175 h 4048125"/>
              <a:gd name="connsiteX9" fmla="*/ 2562204 w 5667354"/>
              <a:gd name="connsiteY9" fmla="*/ 2371725 h 4048125"/>
              <a:gd name="connsiteX10" fmla="*/ 2066904 w 5667354"/>
              <a:gd name="connsiteY10" fmla="*/ 2676525 h 4048125"/>
              <a:gd name="connsiteX11" fmla="*/ 1866879 w 5667354"/>
              <a:gd name="connsiteY11" fmla="*/ 2819400 h 4048125"/>
              <a:gd name="connsiteX12" fmla="*/ 2343129 w 5667354"/>
              <a:gd name="connsiteY12" fmla="*/ 2219325 h 4048125"/>
              <a:gd name="connsiteX13" fmla="*/ 2905104 w 5667354"/>
              <a:gd name="connsiteY13" fmla="*/ 1638300 h 4048125"/>
              <a:gd name="connsiteX14" fmla="*/ 3400404 w 5667354"/>
              <a:gd name="connsiteY14" fmla="*/ 1190625 h 4048125"/>
              <a:gd name="connsiteX15" fmla="*/ 3990954 w 5667354"/>
              <a:gd name="connsiteY15" fmla="*/ 695325 h 4048125"/>
              <a:gd name="connsiteX16" fmla="*/ 4676754 w 5667354"/>
              <a:gd name="connsiteY16" fmla="*/ 152400 h 4048125"/>
              <a:gd name="connsiteX17" fmla="*/ 3848079 w 5667354"/>
              <a:gd name="connsiteY17" fmla="*/ 457200 h 4048125"/>
              <a:gd name="connsiteX18" fmla="*/ 2847954 w 5667354"/>
              <a:gd name="connsiteY18" fmla="*/ 895350 h 4048125"/>
              <a:gd name="connsiteX19" fmla="*/ 2152629 w 5667354"/>
              <a:gd name="connsiteY19" fmla="*/ 1238250 h 4048125"/>
              <a:gd name="connsiteX20" fmla="*/ 1600188 w 5667354"/>
              <a:gd name="connsiteY20" fmla="*/ 1576390 h 4048125"/>
              <a:gd name="connsiteX21" fmla="*/ 1100129 w 5667354"/>
              <a:gd name="connsiteY21" fmla="*/ 1890713 h 4048125"/>
              <a:gd name="connsiteX22" fmla="*/ 1552554 w 5667354"/>
              <a:gd name="connsiteY22" fmla="*/ 1238250 h 4048125"/>
              <a:gd name="connsiteX23" fmla="*/ 2066904 w 5667354"/>
              <a:gd name="connsiteY23" fmla="*/ 561975 h 4048125"/>
              <a:gd name="connsiteX24" fmla="*/ 2543154 w 5667354"/>
              <a:gd name="connsiteY24" fmla="*/ 0 h 4048125"/>
              <a:gd name="connsiteX25" fmla="*/ 1809729 w 5667354"/>
              <a:gd name="connsiteY25" fmla="*/ 409575 h 4048125"/>
              <a:gd name="connsiteX26" fmla="*/ 1452550 w 5667354"/>
              <a:gd name="connsiteY26" fmla="*/ 642947 h 4048125"/>
              <a:gd name="connsiteX27" fmla="*/ 1133454 w 5667354"/>
              <a:gd name="connsiteY27" fmla="*/ 866775 h 4048125"/>
              <a:gd name="connsiteX28" fmla="*/ 933429 w 5667354"/>
              <a:gd name="connsiteY28" fmla="*/ 1009650 h 4048125"/>
              <a:gd name="connsiteX29" fmla="*/ 923904 w 5667354"/>
              <a:gd name="connsiteY29" fmla="*/ 1066800 h 4048125"/>
              <a:gd name="connsiteX30" fmla="*/ 964398 w 5667354"/>
              <a:gd name="connsiteY30" fmla="*/ 1090619 h 4048125"/>
              <a:gd name="connsiteX31" fmla="*/ 1014405 w 5667354"/>
              <a:gd name="connsiteY31" fmla="*/ 1071569 h 4048125"/>
              <a:gd name="connsiteX32" fmla="*/ 1307295 w 5667354"/>
              <a:gd name="connsiteY32" fmla="*/ 888214 h 4048125"/>
              <a:gd name="connsiteX33" fmla="*/ 1662100 w 5667354"/>
              <a:gd name="connsiteY33" fmla="*/ 700096 h 4048125"/>
              <a:gd name="connsiteX34" fmla="*/ 962004 w 5667354"/>
              <a:gd name="connsiteY34" fmla="*/ 1590675 h 4048125"/>
              <a:gd name="connsiteX35" fmla="*/ 519107 w 5667354"/>
              <a:gd name="connsiteY35" fmla="*/ 2181223 h 4048125"/>
              <a:gd name="connsiteX36" fmla="*/ 0 w 5667354"/>
              <a:gd name="connsiteY36" fmla="*/ 2986080 h 4048125"/>
              <a:gd name="connsiteX37" fmla="*/ 1457304 w 5667354"/>
              <a:gd name="connsiteY37" fmla="*/ 1971675 h 4048125"/>
              <a:gd name="connsiteX38" fmla="*/ 2328844 w 5667354"/>
              <a:gd name="connsiteY38" fmla="*/ 1443042 h 4048125"/>
              <a:gd name="connsiteX39" fmla="*/ 3076556 w 5667354"/>
              <a:gd name="connsiteY39" fmla="*/ 1081081 h 4048125"/>
              <a:gd name="connsiteX40" fmla="*/ 1990704 w 5667354"/>
              <a:gd name="connsiteY40" fmla="*/ 2181225 h 4048125"/>
              <a:gd name="connsiteX41" fmla="*/ 1142979 w 5667354"/>
              <a:gd name="connsiteY41" fmla="*/ 3200400 h 4048125"/>
              <a:gd name="connsiteX42" fmla="*/ 590529 w 5667354"/>
              <a:gd name="connsiteY42" fmla="*/ 4000500 h 4048125"/>
              <a:gd name="connsiteX43" fmla="*/ 666729 w 5667354"/>
              <a:gd name="connsiteY43" fmla="*/ 4048125 h 4048125"/>
              <a:gd name="connsiteX44" fmla="*/ 1647804 w 5667354"/>
              <a:gd name="connsiteY44" fmla="*/ 3257550 h 4048125"/>
              <a:gd name="connsiteX45" fmla="*/ 2628879 w 5667354"/>
              <a:gd name="connsiteY45" fmla="*/ 2619375 h 4048125"/>
              <a:gd name="connsiteX46" fmla="*/ 3533754 w 5667354"/>
              <a:gd name="connsiteY46" fmla="*/ 2143125 h 4048125"/>
              <a:gd name="connsiteX47" fmla="*/ 4105254 w 5667354"/>
              <a:gd name="connsiteY47" fmla="*/ 1866900 h 4048125"/>
              <a:gd name="connsiteX48" fmla="*/ 4162404 w 5667354"/>
              <a:gd name="connsiteY48" fmla="*/ 1914525 h 4048125"/>
              <a:gd name="connsiteX49" fmla="*/ 3648054 w 5667354"/>
              <a:gd name="connsiteY49" fmla="*/ 2352675 h 4048125"/>
              <a:gd name="connsiteX50" fmla="*/ 3124179 w 5667354"/>
              <a:gd name="connsiteY50" fmla="*/ 3000375 h 4048125"/>
              <a:gd name="connsiteX51" fmla="*/ 2828904 w 5667354"/>
              <a:gd name="connsiteY51" fmla="*/ 3467100 h 4048125"/>
              <a:gd name="connsiteX52" fmla="*/ 2743179 w 5667354"/>
              <a:gd name="connsiteY52" fmla="*/ 3619500 h 4048125"/>
              <a:gd name="connsiteX0" fmla="*/ 2800329 w 5667354"/>
              <a:gd name="connsiteY0" fmla="*/ 3657600 h 4048125"/>
              <a:gd name="connsiteX1" fmla="*/ 3390879 w 5667354"/>
              <a:gd name="connsiteY1" fmla="*/ 2924175 h 4048125"/>
              <a:gd name="connsiteX2" fmla="*/ 3819504 w 5667354"/>
              <a:gd name="connsiteY2" fmla="*/ 2486025 h 4048125"/>
              <a:gd name="connsiteX3" fmla="*/ 4457679 w 5667354"/>
              <a:gd name="connsiteY3" fmla="*/ 1933575 h 4048125"/>
              <a:gd name="connsiteX4" fmla="*/ 5076804 w 5667354"/>
              <a:gd name="connsiteY4" fmla="*/ 1476375 h 4048125"/>
              <a:gd name="connsiteX5" fmla="*/ 5667354 w 5667354"/>
              <a:gd name="connsiteY5" fmla="*/ 1123950 h 4048125"/>
              <a:gd name="connsiteX6" fmla="*/ 4629129 w 5667354"/>
              <a:gd name="connsiteY6" fmla="*/ 1457325 h 4048125"/>
              <a:gd name="connsiteX7" fmla="*/ 3619479 w 5667354"/>
              <a:gd name="connsiteY7" fmla="*/ 1857375 h 4048125"/>
              <a:gd name="connsiteX8" fmla="*/ 2933679 w 5667354"/>
              <a:gd name="connsiteY8" fmla="*/ 2162175 h 4048125"/>
              <a:gd name="connsiteX9" fmla="*/ 2562204 w 5667354"/>
              <a:gd name="connsiteY9" fmla="*/ 2371725 h 4048125"/>
              <a:gd name="connsiteX10" fmla="*/ 2066904 w 5667354"/>
              <a:gd name="connsiteY10" fmla="*/ 2676525 h 4048125"/>
              <a:gd name="connsiteX11" fmla="*/ 1866879 w 5667354"/>
              <a:gd name="connsiteY11" fmla="*/ 2819400 h 4048125"/>
              <a:gd name="connsiteX12" fmla="*/ 2343129 w 5667354"/>
              <a:gd name="connsiteY12" fmla="*/ 2219325 h 4048125"/>
              <a:gd name="connsiteX13" fmla="*/ 2905104 w 5667354"/>
              <a:gd name="connsiteY13" fmla="*/ 1638300 h 4048125"/>
              <a:gd name="connsiteX14" fmla="*/ 3400404 w 5667354"/>
              <a:gd name="connsiteY14" fmla="*/ 1190625 h 4048125"/>
              <a:gd name="connsiteX15" fmla="*/ 3990954 w 5667354"/>
              <a:gd name="connsiteY15" fmla="*/ 695325 h 4048125"/>
              <a:gd name="connsiteX16" fmla="*/ 4676754 w 5667354"/>
              <a:gd name="connsiteY16" fmla="*/ 152400 h 4048125"/>
              <a:gd name="connsiteX17" fmla="*/ 3848079 w 5667354"/>
              <a:gd name="connsiteY17" fmla="*/ 457200 h 4048125"/>
              <a:gd name="connsiteX18" fmla="*/ 2847954 w 5667354"/>
              <a:gd name="connsiteY18" fmla="*/ 895350 h 4048125"/>
              <a:gd name="connsiteX19" fmla="*/ 2152629 w 5667354"/>
              <a:gd name="connsiteY19" fmla="*/ 1238250 h 4048125"/>
              <a:gd name="connsiteX20" fmla="*/ 1600188 w 5667354"/>
              <a:gd name="connsiteY20" fmla="*/ 1576390 h 4048125"/>
              <a:gd name="connsiteX21" fmla="*/ 1100129 w 5667354"/>
              <a:gd name="connsiteY21" fmla="*/ 1890713 h 4048125"/>
              <a:gd name="connsiteX22" fmla="*/ 1552554 w 5667354"/>
              <a:gd name="connsiteY22" fmla="*/ 1238250 h 4048125"/>
              <a:gd name="connsiteX23" fmla="*/ 2066904 w 5667354"/>
              <a:gd name="connsiteY23" fmla="*/ 561975 h 4048125"/>
              <a:gd name="connsiteX24" fmla="*/ 2543154 w 5667354"/>
              <a:gd name="connsiteY24" fmla="*/ 0 h 4048125"/>
              <a:gd name="connsiteX25" fmla="*/ 1809729 w 5667354"/>
              <a:gd name="connsiteY25" fmla="*/ 409575 h 4048125"/>
              <a:gd name="connsiteX26" fmla="*/ 1452550 w 5667354"/>
              <a:gd name="connsiteY26" fmla="*/ 642947 h 4048125"/>
              <a:gd name="connsiteX27" fmla="*/ 1133454 w 5667354"/>
              <a:gd name="connsiteY27" fmla="*/ 866775 h 4048125"/>
              <a:gd name="connsiteX28" fmla="*/ 933429 w 5667354"/>
              <a:gd name="connsiteY28" fmla="*/ 1009650 h 4048125"/>
              <a:gd name="connsiteX29" fmla="*/ 923904 w 5667354"/>
              <a:gd name="connsiteY29" fmla="*/ 1066800 h 4048125"/>
              <a:gd name="connsiteX30" fmla="*/ 964398 w 5667354"/>
              <a:gd name="connsiteY30" fmla="*/ 1090619 h 4048125"/>
              <a:gd name="connsiteX31" fmla="*/ 1014405 w 5667354"/>
              <a:gd name="connsiteY31" fmla="*/ 1071569 h 4048125"/>
              <a:gd name="connsiteX32" fmla="*/ 1307295 w 5667354"/>
              <a:gd name="connsiteY32" fmla="*/ 888214 h 4048125"/>
              <a:gd name="connsiteX33" fmla="*/ 1662100 w 5667354"/>
              <a:gd name="connsiteY33" fmla="*/ 700096 h 4048125"/>
              <a:gd name="connsiteX34" fmla="*/ 962004 w 5667354"/>
              <a:gd name="connsiteY34" fmla="*/ 1590675 h 4048125"/>
              <a:gd name="connsiteX35" fmla="*/ 519107 w 5667354"/>
              <a:gd name="connsiteY35" fmla="*/ 2181223 h 4048125"/>
              <a:gd name="connsiteX36" fmla="*/ 0 w 5667354"/>
              <a:gd name="connsiteY36" fmla="*/ 2986080 h 4048125"/>
              <a:gd name="connsiteX37" fmla="*/ 1457304 w 5667354"/>
              <a:gd name="connsiteY37" fmla="*/ 1971675 h 4048125"/>
              <a:gd name="connsiteX38" fmla="*/ 2328844 w 5667354"/>
              <a:gd name="connsiteY38" fmla="*/ 1443042 h 4048125"/>
              <a:gd name="connsiteX39" fmla="*/ 3076556 w 5667354"/>
              <a:gd name="connsiteY39" fmla="*/ 1081081 h 4048125"/>
              <a:gd name="connsiteX40" fmla="*/ 1990704 w 5667354"/>
              <a:gd name="connsiteY40" fmla="*/ 2181225 h 4048125"/>
              <a:gd name="connsiteX41" fmla="*/ 1142979 w 5667354"/>
              <a:gd name="connsiteY41" fmla="*/ 3200400 h 4048125"/>
              <a:gd name="connsiteX42" fmla="*/ 590529 w 5667354"/>
              <a:gd name="connsiteY42" fmla="*/ 4000500 h 4048125"/>
              <a:gd name="connsiteX43" fmla="*/ 666729 w 5667354"/>
              <a:gd name="connsiteY43" fmla="*/ 4048125 h 4048125"/>
              <a:gd name="connsiteX44" fmla="*/ 1647804 w 5667354"/>
              <a:gd name="connsiteY44" fmla="*/ 3257550 h 4048125"/>
              <a:gd name="connsiteX45" fmla="*/ 2628879 w 5667354"/>
              <a:gd name="connsiteY45" fmla="*/ 2619375 h 4048125"/>
              <a:gd name="connsiteX46" fmla="*/ 3533754 w 5667354"/>
              <a:gd name="connsiteY46" fmla="*/ 2143125 h 4048125"/>
              <a:gd name="connsiteX47" fmla="*/ 4105254 w 5667354"/>
              <a:gd name="connsiteY47" fmla="*/ 1866900 h 4048125"/>
              <a:gd name="connsiteX48" fmla="*/ 4162404 w 5667354"/>
              <a:gd name="connsiteY48" fmla="*/ 1914525 h 4048125"/>
              <a:gd name="connsiteX49" fmla="*/ 3648054 w 5667354"/>
              <a:gd name="connsiteY49" fmla="*/ 2352675 h 4048125"/>
              <a:gd name="connsiteX50" fmla="*/ 3355156 w 5667354"/>
              <a:gd name="connsiteY50" fmla="*/ 2686046 h 4048125"/>
              <a:gd name="connsiteX51" fmla="*/ 3124179 w 5667354"/>
              <a:gd name="connsiteY51" fmla="*/ 3000375 h 4048125"/>
              <a:gd name="connsiteX52" fmla="*/ 2828904 w 5667354"/>
              <a:gd name="connsiteY52" fmla="*/ 3467100 h 4048125"/>
              <a:gd name="connsiteX53" fmla="*/ 2743179 w 5667354"/>
              <a:gd name="connsiteY53" fmla="*/ 3619500 h 4048125"/>
              <a:gd name="connsiteX0" fmla="*/ 2800329 w 5667354"/>
              <a:gd name="connsiteY0" fmla="*/ 3657600 h 4048125"/>
              <a:gd name="connsiteX1" fmla="*/ 3421831 w 5667354"/>
              <a:gd name="connsiteY1" fmla="*/ 2924169 h 4048125"/>
              <a:gd name="connsiteX2" fmla="*/ 3819504 w 5667354"/>
              <a:gd name="connsiteY2" fmla="*/ 2486025 h 4048125"/>
              <a:gd name="connsiteX3" fmla="*/ 4457679 w 5667354"/>
              <a:gd name="connsiteY3" fmla="*/ 1933575 h 4048125"/>
              <a:gd name="connsiteX4" fmla="*/ 5076804 w 5667354"/>
              <a:gd name="connsiteY4" fmla="*/ 1476375 h 4048125"/>
              <a:gd name="connsiteX5" fmla="*/ 5667354 w 5667354"/>
              <a:gd name="connsiteY5" fmla="*/ 1123950 h 4048125"/>
              <a:gd name="connsiteX6" fmla="*/ 4629129 w 5667354"/>
              <a:gd name="connsiteY6" fmla="*/ 1457325 h 4048125"/>
              <a:gd name="connsiteX7" fmla="*/ 3619479 w 5667354"/>
              <a:gd name="connsiteY7" fmla="*/ 1857375 h 4048125"/>
              <a:gd name="connsiteX8" fmla="*/ 2933679 w 5667354"/>
              <a:gd name="connsiteY8" fmla="*/ 2162175 h 4048125"/>
              <a:gd name="connsiteX9" fmla="*/ 2562204 w 5667354"/>
              <a:gd name="connsiteY9" fmla="*/ 2371725 h 4048125"/>
              <a:gd name="connsiteX10" fmla="*/ 2066904 w 5667354"/>
              <a:gd name="connsiteY10" fmla="*/ 2676525 h 4048125"/>
              <a:gd name="connsiteX11" fmla="*/ 1866879 w 5667354"/>
              <a:gd name="connsiteY11" fmla="*/ 2819400 h 4048125"/>
              <a:gd name="connsiteX12" fmla="*/ 2343129 w 5667354"/>
              <a:gd name="connsiteY12" fmla="*/ 2219325 h 4048125"/>
              <a:gd name="connsiteX13" fmla="*/ 2905104 w 5667354"/>
              <a:gd name="connsiteY13" fmla="*/ 1638300 h 4048125"/>
              <a:gd name="connsiteX14" fmla="*/ 3400404 w 5667354"/>
              <a:gd name="connsiteY14" fmla="*/ 1190625 h 4048125"/>
              <a:gd name="connsiteX15" fmla="*/ 3990954 w 5667354"/>
              <a:gd name="connsiteY15" fmla="*/ 695325 h 4048125"/>
              <a:gd name="connsiteX16" fmla="*/ 4676754 w 5667354"/>
              <a:gd name="connsiteY16" fmla="*/ 152400 h 4048125"/>
              <a:gd name="connsiteX17" fmla="*/ 3848079 w 5667354"/>
              <a:gd name="connsiteY17" fmla="*/ 457200 h 4048125"/>
              <a:gd name="connsiteX18" fmla="*/ 2847954 w 5667354"/>
              <a:gd name="connsiteY18" fmla="*/ 895350 h 4048125"/>
              <a:gd name="connsiteX19" fmla="*/ 2152629 w 5667354"/>
              <a:gd name="connsiteY19" fmla="*/ 1238250 h 4048125"/>
              <a:gd name="connsiteX20" fmla="*/ 1600188 w 5667354"/>
              <a:gd name="connsiteY20" fmla="*/ 1576390 h 4048125"/>
              <a:gd name="connsiteX21" fmla="*/ 1100129 w 5667354"/>
              <a:gd name="connsiteY21" fmla="*/ 1890713 h 4048125"/>
              <a:gd name="connsiteX22" fmla="*/ 1552554 w 5667354"/>
              <a:gd name="connsiteY22" fmla="*/ 1238250 h 4048125"/>
              <a:gd name="connsiteX23" fmla="*/ 2066904 w 5667354"/>
              <a:gd name="connsiteY23" fmla="*/ 561975 h 4048125"/>
              <a:gd name="connsiteX24" fmla="*/ 2543154 w 5667354"/>
              <a:gd name="connsiteY24" fmla="*/ 0 h 4048125"/>
              <a:gd name="connsiteX25" fmla="*/ 1809729 w 5667354"/>
              <a:gd name="connsiteY25" fmla="*/ 409575 h 4048125"/>
              <a:gd name="connsiteX26" fmla="*/ 1452550 w 5667354"/>
              <a:gd name="connsiteY26" fmla="*/ 642947 h 4048125"/>
              <a:gd name="connsiteX27" fmla="*/ 1133454 w 5667354"/>
              <a:gd name="connsiteY27" fmla="*/ 866775 h 4048125"/>
              <a:gd name="connsiteX28" fmla="*/ 933429 w 5667354"/>
              <a:gd name="connsiteY28" fmla="*/ 1009650 h 4048125"/>
              <a:gd name="connsiteX29" fmla="*/ 923904 w 5667354"/>
              <a:gd name="connsiteY29" fmla="*/ 1066800 h 4048125"/>
              <a:gd name="connsiteX30" fmla="*/ 964398 w 5667354"/>
              <a:gd name="connsiteY30" fmla="*/ 1090619 h 4048125"/>
              <a:gd name="connsiteX31" fmla="*/ 1014405 w 5667354"/>
              <a:gd name="connsiteY31" fmla="*/ 1071569 h 4048125"/>
              <a:gd name="connsiteX32" fmla="*/ 1307295 w 5667354"/>
              <a:gd name="connsiteY32" fmla="*/ 888214 h 4048125"/>
              <a:gd name="connsiteX33" fmla="*/ 1662100 w 5667354"/>
              <a:gd name="connsiteY33" fmla="*/ 700096 h 4048125"/>
              <a:gd name="connsiteX34" fmla="*/ 962004 w 5667354"/>
              <a:gd name="connsiteY34" fmla="*/ 1590675 h 4048125"/>
              <a:gd name="connsiteX35" fmla="*/ 519107 w 5667354"/>
              <a:gd name="connsiteY35" fmla="*/ 2181223 h 4048125"/>
              <a:gd name="connsiteX36" fmla="*/ 0 w 5667354"/>
              <a:gd name="connsiteY36" fmla="*/ 2986080 h 4048125"/>
              <a:gd name="connsiteX37" fmla="*/ 1457304 w 5667354"/>
              <a:gd name="connsiteY37" fmla="*/ 1971675 h 4048125"/>
              <a:gd name="connsiteX38" fmla="*/ 2328844 w 5667354"/>
              <a:gd name="connsiteY38" fmla="*/ 1443042 h 4048125"/>
              <a:gd name="connsiteX39" fmla="*/ 3076556 w 5667354"/>
              <a:gd name="connsiteY39" fmla="*/ 1081081 h 4048125"/>
              <a:gd name="connsiteX40" fmla="*/ 1990704 w 5667354"/>
              <a:gd name="connsiteY40" fmla="*/ 2181225 h 4048125"/>
              <a:gd name="connsiteX41" fmla="*/ 1142979 w 5667354"/>
              <a:gd name="connsiteY41" fmla="*/ 3200400 h 4048125"/>
              <a:gd name="connsiteX42" fmla="*/ 590529 w 5667354"/>
              <a:gd name="connsiteY42" fmla="*/ 4000500 h 4048125"/>
              <a:gd name="connsiteX43" fmla="*/ 666729 w 5667354"/>
              <a:gd name="connsiteY43" fmla="*/ 4048125 h 4048125"/>
              <a:gd name="connsiteX44" fmla="*/ 1647804 w 5667354"/>
              <a:gd name="connsiteY44" fmla="*/ 3257550 h 4048125"/>
              <a:gd name="connsiteX45" fmla="*/ 2628879 w 5667354"/>
              <a:gd name="connsiteY45" fmla="*/ 2619375 h 4048125"/>
              <a:gd name="connsiteX46" fmla="*/ 3533754 w 5667354"/>
              <a:gd name="connsiteY46" fmla="*/ 2143125 h 4048125"/>
              <a:gd name="connsiteX47" fmla="*/ 4105254 w 5667354"/>
              <a:gd name="connsiteY47" fmla="*/ 1866900 h 4048125"/>
              <a:gd name="connsiteX48" fmla="*/ 4162404 w 5667354"/>
              <a:gd name="connsiteY48" fmla="*/ 1914525 h 4048125"/>
              <a:gd name="connsiteX49" fmla="*/ 3648054 w 5667354"/>
              <a:gd name="connsiteY49" fmla="*/ 2352675 h 4048125"/>
              <a:gd name="connsiteX50" fmla="*/ 3355156 w 5667354"/>
              <a:gd name="connsiteY50" fmla="*/ 2686046 h 4048125"/>
              <a:gd name="connsiteX51" fmla="*/ 3124179 w 5667354"/>
              <a:gd name="connsiteY51" fmla="*/ 3000375 h 4048125"/>
              <a:gd name="connsiteX52" fmla="*/ 2828904 w 5667354"/>
              <a:gd name="connsiteY52" fmla="*/ 3467100 h 4048125"/>
              <a:gd name="connsiteX53" fmla="*/ 2743179 w 5667354"/>
              <a:gd name="connsiteY53" fmla="*/ 3619500 h 4048125"/>
              <a:gd name="connsiteX0" fmla="*/ 2800329 w 5667354"/>
              <a:gd name="connsiteY0" fmla="*/ 3657600 h 4048125"/>
              <a:gd name="connsiteX1" fmla="*/ 3421831 w 5667354"/>
              <a:gd name="connsiteY1" fmla="*/ 2924169 h 4048125"/>
              <a:gd name="connsiteX2" fmla="*/ 3855216 w 5667354"/>
              <a:gd name="connsiteY2" fmla="*/ 2476497 h 4048125"/>
              <a:gd name="connsiteX3" fmla="*/ 4457679 w 5667354"/>
              <a:gd name="connsiteY3" fmla="*/ 1933575 h 4048125"/>
              <a:gd name="connsiteX4" fmla="*/ 5076804 w 5667354"/>
              <a:gd name="connsiteY4" fmla="*/ 1476375 h 4048125"/>
              <a:gd name="connsiteX5" fmla="*/ 5667354 w 5667354"/>
              <a:gd name="connsiteY5" fmla="*/ 1123950 h 4048125"/>
              <a:gd name="connsiteX6" fmla="*/ 4629129 w 5667354"/>
              <a:gd name="connsiteY6" fmla="*/ 1457325 h 4048125"/>
              <a:gd name="connsiteX7" fmla="*/ 3619479 w 5667354"/>
              <a:gd name="connsiteY7" fmla="*/ 1857375 h 4048125"/>
              <a:gd name="connsiteX8" fmla="*/ 2933679 w 5667354"/>
              <a:gd name="connsiteY8" fmla="*/ 2162175 h 4048125"/>
              <a:gd name="connsiteX9" fmla="*/ 2562204 w 5667354"/>
              <a:gd name="connsiteY9" fmla="*/ 2371725 h 4048125"/>
              <a:gd name="connsiteX10" fmla="*/ 2066904 w 5667354"/>
              <a:gd name="connsiteY10" fmla="*/ 2676525 h 4048125"/>
              <a:gd name="connsiteX11" fmla="*/ 1866879 w 5667354"/>
              <a:gd name="connsiteY11" fmla="*/ 2819400 h 4048125"/>
              <a:gd name="connsiteX12" fmla="*/ 2343129 w 5667354"/>
              <a:gd name="connsiteY12" fmla="*/ 2219325 h 4048125"/>
              <a:gd name="connsiteX13" fmla="*/ 2905104 w 5667354"/>
              <a:gd name="connsiteY13" fmla="*/ 1638300 h 4048125"/>
              <a:gd name="connsiteX14" fmla="*/ 3400404 w 5667354"/>
              <a:gd name="connsiteY14" fmla="*/ 1190625 h 4048125"/>
              <a:gd name="connsiteX15" fmla="*/ 3990954 w 5667354"/>
              <a:gd name="connsiteY15" fmla="*/ 695325 h 4048125"/>
              <a:gd name="connsiteX16" fmla="*/ 4676754 w 5667354"/>
              <a:gd name="connsiteY16" fmla="*/ 152400 h 4048125"/>
              <a:gd name="connsiteX17" fmla="*/ 3848079 w 5667354"/>
              <a:gd name="connsiteY17" fmla="*/ 457200 h 4048125"/>
              <a:gd name="connsiteX18" fmla="*/ 2847954 w 5667354"/>
              <a:gd name="connsiteY18" fmla="*/ 895350 h 4048125"/>
              <a:gd name="connsiteX19" fmla="*/ 2152629 w 5667354"/>
              <a:gd name="connsiteY19" fmla="*/ 1238250 h 4048125"/>
              <a:gd name="connsiteX20" fmla="*/ 1600188 w 5667354"/>
              <a:gd name="connsiteY20" fmla="*/ 1576390 h 4048125"/>
              <a:gd name="connsiteX21" fmla="*/ 1100129 w 5667354"/>
              <a:gd name="connsiteY21" fmla="*/ 1890713 h 4048125"/>
              <a:gd name="connsiteX22" fmla="*/ 1552554 w 5667354"/>
              <a:gd name="connsiteY22" fmla="*/ 1238250 h 4048125"/>
              <a:gd name="connsiteX23" fmla="*/ 2066904 w 5667354"/>
              <a:gd name="connsiteY23" fmla="*/ 561975 h 4048125"/>
              <a:gd name="connsiteX24" fmla="*/ 2543154 w 5667354"/>
              <a:gd name="connsiteY24" fmla="*/ 0 h 4048125"/>
              <a:gd name="connsiteX25" fmla="*/ 1809729 w 5667354"/>
              <a:gd name="connsiteY25" fmla="*/ 409575 h 4048125"/>
              <a:gd name="connsiteX26" fmla="*/ 1452550 w 5667354"/>
              <a:gd name="connsiteY26" fmla="*/ 642947 h 4048125"/>
              <a:gd name="connsiteX27" fmla="*/ 1133454 w 5667354"/>
              <a:gd name="connsiteY27" fmla="*/ 866775 h 4048125"/>
              <a:gd name="connsiteX28" fmla="*/ 933429 w 5667354"/>
              <a:gd name="connsiteY28" fmla="*/ 1009650 h 4048125"/>
              <a:gd name="connsiteX29" fmla="*/ 923904 w 5667354"/>
              <a:gd name="connsiteY29" fmla="*/ 1066800 h 4048125"/>
              <a:gd name="connsiteX30" fmla="*/ 964398 w 5667354"/>
              <a:gd name="connsiteY30" fmla="*/ 1090619 h 4048125"/>
              <a:gd name="connsiteX31" fmla="*/ 1014405 w 5667354"/>
              <a:gd name="connsiteY31" fmla="*/ 1071569 h 4048125"/>
              <a:gd name="connsiteX32" fmla="*/ 1307295 w 5667354"/>
              <a:gd name="connsiteY32" fmla="*/ 888214 h 4048125"/>
              <a:gd name="connsiteX33" fmla="*/ 1662100 w 5667354"/>
              <a:gd name="connsiteY33" fmla="*/ 700096 h 4048125"/>
              <a:gd name="connsiteX34" fmla="*/ 962004 w 5667354"/>
              <a:gd name="connsiteY34" fmla="*/ 1590675 h 4048125"/>
              <a:gd name="connsiteX35" fmla="*/ 519107 w 5667354"/>
              <a:gd name="connsiteY35" fmla="*/ 2181223 h 4048125"/>
              <a:gd name="connsiteX36" fmla="*/ 0 w 5667354"/>
              <a:gd name="connsiteY36" fmla="*/ 2986080 h 4048125"/>
              <a:gd name="connsiteX37" fmla="*/ 1457304 w 5667354"/>
              <a:gd name="connsiteY37" fmla="*/ 1971675 h 4048125"/>
              <a:gd name="connsiteX38" fmla="*/ 2328844 w 5667354"/>
              <a:gd name="connsiteY38" fmla="*/ 1443042 h 4048125"/>
              <a:gd name="connsiteX39" fmla="*/ 3076556 w 5667354"/>
              <a:gd name="connsiteY39" fmla="*/ 1081081 h 4048125"/>
              <a:gd name="connsiteX40" fmla="*/ 1990704 w 5667354"/>
              <a:gd name="connsiteY40" fmla="*/ 2181225 h 4048125"/>
              <a:gd name="connsiteX41" fmla="*/ 1142979 w 5667354"/>
              <a:gd name="connsiteY41" fmla="*/ 3200400 h 4048125"/>
              <a:gd name="connsiteX42" fmla="*/ 590529 w 5667354"/>
              <a:gd name="connsiteY42" fmla="*/ 4000500 h 4048125"/>
              <a:gd name="connsiteX43" fmla="*/ 666729 w 5667354"/>
              <a:gd name="connsiteY43" fmla="*/ 4048125 h 4048125"/>
              <a:gd name="connsiteX44" fmla="*/ 1647804 w 5667354"/>
              <a:gd name="connsiteY44" fmla="*/ 3257550 h 4048125"/>
              <a:gd name="connsiteX45" fmla="*/ 2628879 w 5667354"/>
              <a:gd name="connsiteY45" fmla="*/ 2619375 h 4048125"/>
              <a:gd name="connsiteX46" fmla="*/ 3533754 w 5667354"/>
              <a:gd name="connsiteY46" fmla="*/ 2143125 h 4048125"/>
              <a:gd name="connsiteX47" fmla="*/ 4105254 w 5667354"/>
              <a:gd name="connsiteY47" fmla="*/ 1866900 h 4048125"/>
              <a:gd name="connsiteX48" fmla="*/ 4162404 w 5667354"/>
              <a:gd name="connsiteY48" fmla="*/ 1914525 h 4048125"/>
              <a:gd name="connsiteX49" fmla="*/ 3648054 w 5667354"/>
              <a:gd name="connsiteY49" fmla="*/ 2352675 h 4048125"/>
              <a:gd name="connsiteX50" fmla="*/ 3355156 w 5667354"/>
              <a:gd name="connsiteY50" fmla="*/ 2686046 h 4048125"/>
              <a:gd name="connsiteX51" fmla="*/ 3124179 w 5667354"/>
              <a:gd name="connsiteY51" fmla="*/ 3000375 h 4048125"/>
              <a:gd name="connsiteX52" fmla="*/ 2828904 w 5667354"/>
              <a:gd name="connsiteY52" fmla="*/ 3467100 h 4048125"/>
              <a:gd name="connsiteX53" fmla="*/ 2743179 w 5667354"/>
              <a:gd name="connsiteY53" fmla="*/ 3619500 h 4048125"/>
              <a:gd name="connsiteX0" fmla="*/ 2800329 w 5667354"/>
              <a:gd name="connsiteY0" fmla="*/ 3657600 h 4048125"/>
              <a:gd name="connsiteX1" fmla="*/ 2869384 w 5667354"/>
              <a:gd name="connsiteY1" fmla="*/ 3624252 h 4048125"/>
              <a:gd name="connsiteX2" fmla="*/ 3421831 w 5667354"/>
              <a:gd name="connsiteY2" fmla="*/ 2924169 h 4048125"/>
              <a:gd name="connsiteX3" fmla="*/ 3855216 w 5667354"/>
              <a:gd name="connsiteY3" fmla="*/ 2476497 h 4048125"/>
              <a:gd name="connsiteX4" fmla="*/ 4457679 w 5667354"/>
              <a:gd name="connsiteY4" fmla="*/ 1933575 h 4048125"/>
              <a:gd name="connsiteX5" fmla="*/ 5076804 w 5667354"/>
              <a:gd name="connsiteY5" fmla="*/ 1476375 h 4048125"/>
              <a:gd name="connsiteX6" fmla="*/ 5667354 w 5667354"/>
              <a:gd name="connsiteY6" fmla="*/ 1123950 h 4048125"/>
              <a:gd name="connsiteX7" fmla="*/ 4629129 w 5667354"/>
              <a:gd name="connsiteY7" fmla="*/ 1457325 h 4048125"/>
              <a:gd name="connsiteX8" fmla="*/ 3619479 w 5667354"/>
              <a:gd name="connsiteY8" fmla="*/ 1857375 h 4048125"/>
              <a:gd name="connsiteX9" fmla="*/ 2933679 w 5667354"/>
              <a:gd name="connsiteY9" fmla="*/ 2162175 h 4048125"/>
              <a:gd name="connsiteX10" fmla="*/ 2562204 w 5667354"/>
              <a:gd name="connsiteY10" fmla="*/ 2371725 h 4048125"/>
              <a:gd name="connsiteX11" fmla="*/ 2066904 w 5667354"/>
              <a:gd name="connsiteY11" fmla="*/ 2676525 h 4048125"/>
              <a:gd name="connsiteX12" fmla="*/ 1866879 w 5667354"/>
              <a:gd name="connsiteY12" fmla="*/ 2819400 h 4048125"/>
              <a:gd name="connsiteX13" fmla="*/ 2343129 w 5667354"/>
              <a:gd name="connsiteY13" fmla="*/ 2219325 h 4048125"/>
              <a:gd name="connsiteX14" fmla="*/ 2905104 w 5667354"/>
              <a:gd name="connsiteY14" fmla="*/ 1638300 h 4048125"/>
              <a:gd name="connsiteX15" fmla="*/ 3400404 w 5667354"/>
              <a:gd name="connsiteY15" fmla="*/ 1190625 h 4048125"/>
              <a:gd name="connsiteX16" fmla="*/ 3990954 w 5667354"/>
              <a:gd name="connsiteY16" fmla="*/ 695325 h 4048125"/>
              <a:gd name="connsiteX17" fmla="*/ 4676754 w 5667354"/>
              <a:gd name="connsiteY17" fmla="*/ 152400 h 4048125"/>
              <a:gd name="connsiteX18" fmla="*/ 3848079 w 5667354"/>
              <a:gd name="connsiteY18" fmla="*/ 457200 h 4048125"/>
              <a:gd name="connsiteX19" fmla="*/ 2847954 w 5667354"/>
              <a:gd name="connsiteY19" fmla="*/ 895350 h 4048125"/>
              <a:gd name="connsiteX20" fmla="*/ 2152629 w 5667354"/>
              <a:gd name="connsiteY20" fmla="*/ 1238250 h 4048125"/>
              <a:gd name="connsiteX21" fmla="*/ 1600188 w 5667354"/>
              <a:gd name="connsiteY21" fmla="*/ 1576390 h 4048125"/>
              <a:gd name="connsiteX22" fmla="*/ 1100129 w 5667354"/>
              <a:gd name="connsiteY22" fmla="*/ 1890713 h 4048125"/>
              <a:gd name="connsiteX23" fmla="*/ 1552554 w 5667354"/>
              <a:gd name="connsiteY23" fmla="*/ 1238250 h 4048125"/>
              <a:gd name="connsiteX24" fmla="*/ 2066904 w 5667354"/>
              <a:gd name="connsiteY24" fmla="*/ 561975 h 4048125"/>
              <a:gd name="connsiteX25" fmla="*/ 2543154 w 5667354"/>
              <a:gd name="connsiteY25" fmla="*/ 0 h 4048125"/>
              <a:gd name="connsiteX26" fmla="*/ 1809729 w 5667354"/>
              <a:gd name="connsiteY26" fmla="*/ 409575 h 4048125"/>
              <a:gd name="connsiteX27" fmla="*/ 1452550 w 5667354"/>
              <a:gd name="connsiteY27" fmla="*/ 642947 h 4048125"/>
              <a:gd name="connsiteX28" fmla="*/ 1133454 w 5667354"/>
              <a:gd name="connsiteY28" fmla="*/ 866775 h 4048125"/>
              <a:gd name="connsiteX29" fmla="*/ 933429 w 5667354"/>
              <a:gd name="connsiteY29" fmla="*/ 1009650 h 4048125"/>
              <a:gd name="connsiteX30" fmla="*/ 923904 w 5667354"/>
              <a:gd name="connsiteY30" fmla="*/ 1066800 h 4048125"/>
              <a:gd name="connsiteX31" fmla="*/ 964398 w 5667354"/>
              <a:gd name="connsiteY31" fmla="*/ 1090619 h 4048125"/>
              <a:gd name="connsiteX32" fmla="*/ 1014405 w 5667354"/>
              <a:gd name="connsiteY32" fmla="*/ 1071569 h 4048125"/>
              <a:gd name="connsiteX33" fmla="*/ 1307295 w 5667354"/>
              <a:gd name="connsiteY33" fmla="*/ 888214 h 4048125"/>
              <a:gd name="connsiteX34" fmla="*/ 1662100 w 5667354"/>
              <a:gd name="connsiteY34" fmla="*/ 700096 h 4048125"/>
              <a:gd name="connsiteX35" fmla="*/ 962004 w 5667354"/>
              <a:gd name="connsiteY35" fmla="*/ 1590675 h 4048125"/>
              <a:gd name="connsiteX36" fmla="*/ 519107 w 5667354"/>
              <a:gd name="connsiteY36" fmla="*/ 2181223 h 4048125"/>
              <a:gd name="connsiteX37" fmla="*/ 0 w 5667354"/>
              <a:gd name="connsiteY37" fmla="*/ 2986080 h 4048125"/>
              <a:gd name="connsiteX38" fmla="*/ 1457304 w 5667354"/>
              <a:gd name="connsiteY38" fmla="*/ 1971675 h 4048125"/>
              <a:gd name="connsiteX39" fmla="*/ 2328844 w 5667354"/>
              <a:gd name="connsiteY39" fmla="*/ 1443042 h 4048125"/>
              <a:gd name="connsiteX40" fmla="*/ 3076556 w 5667354"/>
              <a:gd name="connsiteY40" fmla="*/ 1081081 h 4048125"/>
              <a:gd name="connsiteX41" fmla="*/ 1990704 w 5667354"/>
              <a:gd name="connsiteY41" fmla="*/ 2181225 h 4048125"/>
              <a:gd name="connsiteX42" fmla="*/ 1142979 w 5667354"/>
              <a:gd name="connsiteY42" fmla="*/ 3200400 h 4048125"/>
              <a:gd name="connsiteX43" fmla="*/ 590529 w 5667354"/>
              <a:gd name="connsiteY43" fmla="*/ 4000500 h 4048125"/>
              <a:gd name="connsiteX44" fmla="*/ 666729 w 5667354"/>
              <a:gd name="connsiteY44" fmla="*/ 4048125 h 4048125"/>
              <a:gd name="connsiteX45" fmla="*/ 1647804 w 5667354"/>
              <a:gd name="connsiteY45" fmla="*/ 3257550 h 4048125"/>
              <a:gd name="connsiteX46" fmla="*/ 2628879 w 5667354"/>
              <a:gd name="connsiteY46" fmla="*/ 2619375 h 4048125"/>
              <a:gd name="connsiteX47" fmla="*/ 3533754 w 5667354"/>
              <a:gd name="connsiteY47" fmla="*/ 2143125 h 4048125"/>
              <a:gd name="connsiteX48" fmla="*/ 4105254 w 5667354"/>
              <a:gd name="connsiteY48" fmla="*/ 1866900 h 4048125"/>
              <a:gd name="connsiteX49" fmla="*/ 4162404 w 5667354"/>
              <a:gd name="connsiteY49" fmla="*/ 1914525 h 4048125"/>
              <a:gd name="connsiteX50" fmla="*/ 3648054 w 5667354"/>
              <a:gd name="connsiteY50" fmla="*/ 2352675 h 4048125"/>
              <a:gd name="connsiteX51" fmla="*/ 3355156 w 5667354"/>
              <a:gd name="connsiteY51" fmla="*/ 2686046 h 4048125"/>
              <a:gd name="connsiteX52" fmla="*/ 3124179 w 5667354"/>
              <a:gd name="connsiteY52" fmla="*/ 3000375 h 4048125"/>
              <a:gd name="connsiteX53" fmla="*/ 2828904 w 5667354"/>
              <a:gd name="connsiteY53" fmla="*/ 3467100 h 4048125"/>
              <a:gd name="connsiteX54" fmla="*/ 2743179 w 5667354"/>
              <a:gd name="connsiteY54" fmla="*/ 3619500 h 4048125"/>
              <a:gd name="connsiteX0" fmla="*/ 2800329 w 5667354"/>
              <a:gd name="connsiteY0" fmla="*/ 3657600 h 4048125"/>
              <a:gd name="connsiteX1" fmla="*/ 2869384 w 5667354"/>
              <a:gd name="connsiteY1" fmla="*/ 3624252 h 4048125"/>
              <a:gd name="connsiteX2" fmla="*/ 2919390 w 5667354"/>
              <a:gd name="connsiteY2" fmla="*/ 3543290 h 4048125"/>
              <a:gd name="connsiteX3" fmla="*/ 3421831 w 5667354"/>
              <a:gd name="connsiteY3" fmla="*/ 2924169 h 4048125"/>
              <a:gd name="connsiteX4" fmla="*/ 3855216 w 5667354"/>
              <a:gd name="connsiteY4" fmla="*/ 2476497 h 4048125"/>
              <a:gd name="connsiteX5" fmla="*/ 4457679 w 5667354"/>
              <a:gd name="connsiteY5" fmla="*/ 1933575 h 4048125"/>
              <a:gd name="connsiteX6" fmla="*/ 5076804 w 5667354"/>
              <a:gd name="connsiteY6" fmla="*/ 1476375 h 4048125"/>
              <a:gd name="connsiteX7" fmla="*/ 5667354 w 5667354"/>
              <a:gd name="connsiteY7" fmla="*/ 1123950 h 4048125"/>
              <a:gd name="connsiteX8" fmla="*/ 4629129 w 5667354"/>
              <a:gd name="connsiteY8" fmla="*/ 1457325 h 4048125"/>
              <a:gd name="connsiteX9" fmla="*/ 3619479 w 5667354"/>
              <a:gd name="connsiteY9" fmla="*/ 1857375 h 4048125"/>
              <a:gd name="connsiteX10" fmla="*/ 2933679 w 5667354"/>
              <a:gd name="connsiteY10" fmla="*/ 2162175 h 4048125"/>
              <a:gd name="connsiteX11" fmla="*/ 2562204 w 5667354"/>
              <a:gd name="connsiteY11" fmla="*/ 2371725 h 4048125"/>
              <a:gd name="connsiteX12" fmla="*/ 2066904 w 5667354"/>
              <a:gd name="connsiteY12" fmla="*/ 2676525 h 4048125"/>
              <a:gd name="connsiteX13" fmla="*/ 1866879 w 5667354"/>
              <a:gd name="connsiteY13" fmla="*/ 2819400 h 4048125"/>
              <a:gd name="connsiteX14" fmla="*/ 2343129 w 5667354"/>
              <a:gd name="connsiteY14" fmla="*/ 2219325 h 4048125"/>
              <a:gd name="connsiteX15" fmla="*/ 2905104 w 5667354"/>
              <a:gd name="connsiteY15" fmla="*/ 1638300 h 4048125"/>
              <a:gd name="connsiteX16" fmla="*/ 3400404 w 5667354"/>
              <a:gd name="connsiteY16" fmla="*/ 1190625 h 4048125"/>
              <a:gd name="connsiteX17" fmla="*/ 3990954 w 5667354"/>
              <a:gd name="connsiteY17" fmla="*/ 695325 h 4048125"/>
              <a:gd name="connsiteX18" fmla="*/ 4676754 w 5667354"/>
              <a:gd name="connsiteY18" fmla="*/ 152400 h 4048125"/>
              <a:gd name="connsiteX19" fmla="*/ 3848079 w 5667354"/>
              <a:gd name="connsiteY19" fmla="*/ 457200 h 4048125"/>
              <a:gd name="connsiteX20" fmla="*/ 2847954 w 5667354"/>
              <a:gd name="connsiteY20" fmla="*/ 895350 h 4048125"/>
              <a:gd name="connsiteX21" fmla="*/ 2152629 w 5667354"/>
              <a:gd name="connsiteY21" fmla="*/ 1238250 h 4048125"/>
              <a:gd name="connsiteX22" fmla="*/ 1600188 w 5667354"/>
              <a:gd name="connsiteY22" fmla="*/ 1576390 h 4048125"/>
              <a:gd name="connsiteX23" fmla="*/ 1100129 w 5667354"/>
              <a:gd name="connsiteY23" fmla="*/ 1890713 h 4048125"/>
              <a:gd name="connsiteX24" fmla="*/ 1552554 w 5667354"/>
              <a:gd name="connsiteY24" fmla="*/ 1238250 h 4048125"/>
              <a:gd name="connsiteX25" fmla="*/ 2066904 w 5667354"/>
              <a:gd name="connsiteY25" fmla="*/ 561975 h 4048125"/>
              <a:gd name="connsiteX26" fmla="*/ 2543154 w 5667354"/>
              <a:gd name="connsiteY26" fmla="*/ 0 h 4048125"/>
              <a:gd name="connsiteX27" fmla="*/ 1809729 w 5667354"/>
              <a:gd name="connsiteY27" fmla="*/ 409575 h 4048125"/>
              <a:gd name="connsiteX28" fmla="*/ 1452550 w 5667354"/>
              <a:gd name="connsiteY28" fmla="*/ 642947 h 4048125"/>
              <a:gd name="connsiteX29" fmla="*/ 1133454 w 5667354"/>
              <a:gd name="connsiteY29" fmla="*/ 866775 h 4048125"/>
              <a:gd name="connsiteX30" fmla="*/ 933429 w 5667354"/>
              <a:gd name="connsiteY30" fmla="*/ 1009650 h 4048125"/>
              <a:gd name="connsiteX31" fmla="*/ 923904 w 5667354"/>
              <a:gd name="connsiteY31" fmla="*/ 1066800 h 4048125"/>
              <a:gd name="connsiteX32" fmla="*/ 964398 w 5667354"/>
              <a:gd name="connsiteY32" fmla="*/ 1090619 h 4048125"/>
              <a:gd name="connsiteX33" fmla="*/ 1014405 w 5667354"/>
              <a:gd name="connsiteY33" fmla="*/ 1071569 h 4048125"/>
              <a:gd name="connsiteX34" fmla="*/ 1307295 w 5667354"/>
              <a:gd name="connsiteY34" fmla="*/ 888214 h 4048125"/>
              <a:gd name="connsiteX35" fmla="*/ 1662100 w 5667354"/>
              <a:gd name="connsiteY35" fmla="*/ 700096 h 4048125"/>
              <a:gd name="connsiteX36" fmla="*/ 962004 w 5667354"/>
              <a:gd name="connsiteY36" fmla="*/ 1590675 h 4048125"/>
              <a:gd name="connsiteX37" fmla="*/ 519107 w 5667354"/>
              <a:gd name="connsiteY37" fmla="*/ 2181223 h 4048125"/>
              <a:gd name="connsiteX38" fmla="*/ 0 w 5667354"/>
              <a:gd name="connsiteY38" fmla="*/ 2986080 h 4048125"/>
              <a:gd name="connsiteX39" fmla="*/ 1457304 w 5667354"/>
              <a:gd name="connsiteY39" fmla="*/ 1971675 h 4048125"/>
              <a:gd name="connsiteX40" fmla="*/ 2328844 w 5667354"/>
              <a:gd name="connsiteY40" fmla="*/ 1443042 h 4048125"/>
              <a:gd name="connsiteX41" fmla="*/ 3076556 w 5667354"/>
              <a:gd name="connsiteY41" fmla="*/ 1081081 h 4048125"/>
              <a:gd name="connsiteX42" fmla="*/ 1990704 w 5667354"/>
              <a:gd name="connsiteY42" fmla="*/ 2181225 h 4048125"/>
              <a:gd name="connsiteX43" fmla="*/ 1142979 w 5667354"/>
              <a:gd name="connsiteY43" fmla="*/ 3200400 h 4048125"/>
              <a:gd name="connsiteX44" fmla="*/ 590529 w 5667354"/>
              <a:gd name="connsiteY44" fmla="*/ 4000500 h 4048125"/>
              <a:gd name="connsiteX45" fmla="*/ 666729 w 5667354"/>
              <a:gd name="connsiteY45" fmla="*/ 4048125 h 4048125"/>
              <a:gd name="connsiteX46" fmla="*/ 1647804 w 5667354"/>
              <a:gd name="connsiteY46" fmla="*/ 3257550 h 4048125"/>
              <a:gd name="connsiteX47" fmla="*/ 2628879 w 5667354"/>
              <a:gd name="connsiteY47" fmla="*/ 2619375 h 4048125"/>
              <a:gd name="connsiteX48" fmla="*/ 3533754 w 5667354"/>
              <a:gd name="connsiteY48" fmla="*/ 2143125 h 4048125"/>
              <a:gd name="connsiteX49" fmla="*/ 4105254 w 5667354"/>
              <a:gd name="connsiteY49" fmla="*/ 1866900 h 4048125"/>
              <a:gd name="connsiteX50" fmla="*/ 4162404 w 5667354"/>
              <a:gd name="connsiteY50" fmla="*/ 1914525 h 4048125"/>
              <a:gd name="connsiteX51" fmla="*/ 3648054 w 5667354"/>
              <a:gd name="connsiteY51" fmla="*/ 2352675 h 4048125"/>
              <a:gd name="connsiteX52" fmla="*/ 3355156 w 5667354"/>
              <a:gd name="connsiteY52" fmla="*/ 2686046 h 4048125"/>
              <a:gd name="connsiteX53" fmla="*/ 3124179 w 5667354"/>
              <a:gd name="connsiteY53" fmla="*/ 3000375 h 4048125"/>
              <a:gd name="connsiteX54" fmla="*/ 2828904 w 5667354"/>
              <a:gd name="connsiteY54" fmla="*/ 3467100 h 4048125"/>
              <a:gd name="connsiteX55" fmla="*/ 2743179 w 5667354"/>
              <a:gd name="connsiteY55" fmla="*/ 3619500 h 4048125"/>
              <a:gd name="connsiteX0" fmla="*/ 2759848 w 5667354"/>
              <a:gd name="connsiteY0" fmla="*/ 3643301 h 4048125"/>
              <a:gd name="connsiteX1" fmla="*/ 2869384 w 5667354"/>
              <a:gd name="connsiteY1" fmla="*/ 3624252 h 4048125"/>
              <a:gd name="connsiteX2" fmla="*/ 2919390 w 5667354"/>
              <a:gd name="connsiteY2" fmla="*/ 3543290 h 4048125"/>
              <a:gd name="connsiteX3" fmla="*/ 3421831 w 5667354"/>
              <a:gd name="connsiteY3" fmla="*/ 2924169 h 4048125"/>
              <a:gd name="connsiteX4" fmla="*/ 3855216 w 5667354"/>
              <a:gd name="connsiteY4" fmla="*/ 2476497 h 4048125"/>
              <a:gd name="connsiteX5" fmla="*/ 4457679 w 5667354"/>
              <a:gd name="connsiteY5" fmla="*/ 1933575 h 4048125"/>
              <a:gd name="connsiteX6" fmla="*/ 5076804 w 5667354"/>
              <a:gd name="connsiteY6" fmla="*/ 1476375 h 4048125"/>
              <a:gd name="connsiteX7" fmla="*/ 5667354 w 5667354"/>
              <a:gd name="connsiteY7" fmla="*/ 1123950 h 4048125"/>
              <a:gd name="connsiteX8" fmla="*/ 4629129 w 5667354"/>
              <a:gd name="connsiteY8" fmla="*/ 1457325 h 4048125"/>
              <a:gd name="connsiteX9" fmla="*/ 3619479 w 5667354"/>
              <a:gd name="connsiteY9" fmla="*/ 1857375 h 4048125"/>
              <a:gd name="connsiteX10" fmla="*/ 2933679 w 5667354"/>
              <a:gd name="connsiteY10" fmla="*/ 2162175 h 4048125"/>
              <a:gd name="connsiteX11" fmla="*/ 2562204 w 5667354"/>
              <a:gd name="connsiteY11" fmla="*/ 2371725 h 4048125"/>
              <a:gd name="connsiteX12" fmla="*/ 2066904 w 5667354"/>
              <a:gd name="connsiteY12" fmla="*/ 2676525 h 4048125"/>
              <a:gd name="connsiteX13" fmla="*/ 1866879 w 5667354"/>
              <a:gd name="connsiteY13" fmla="*/ 2819400 h 4048125"/>
              <a:gd name="connsiteX14" fmla="*/ 2343129 w 5667354"/>
              <a:gd name="connsiteY14" fmla="*/ 2219325 h 4048125"/>
              <a:gd name="connsiteX15" fmla="*/ 2905104 w 5667354"/>
              <a:gd name="connsiteY15" fmla="*/ 1638300 h 4048125"/>
              <a:gd name="connsiteX16" fmla="*/ 3400404 w 5667354"/>
              <a:gd name="connsiteY16" fmla="*/ 1190625 h 4048125"/>
              <a:gd name="connsiteX17" fmla="*/ 3990954 w 5667354"/>
              <a:gd name="connsiteY17" fmla="*/ 695325 h 4048125"/>
              <a:gd name="connsiteX18" fmla="*/ 4676754 w 5667354"/>
              <a:gd name="connsiteY18" fmla="*/ 152400 h 4048125"/>
              <a:gd name="connsiteX19" fmla="*/ 3848079 w 5667354"/>
              <a:gd name="connsiteY19" fmla="*/ 457200 h 4048125"/>
              <a:gd name="connsiteX20" fmla="*/ 2847954 w 5667354"/>
              <a:gd name="connsiteY20" fmla="*/ 895350 h 4048125"/>
              <a:gd name="connsiteX21" fmla="*/ 2152629 w 5667354"/>
              <a:gd name="connsiteY21" fmla="*/ 1238250 h 4048125"/>
              <a:gd name="connsiteX22" fmla="*/ 1600188 w 5667354"/>
              <a:gd name="connsiteY22" fmla="*/ 1576390 h 4048125"/>
              <a:gd name="connsiteX23" fmla="*/ 1100129 w 5667354"/>
              <a:gd name="connsiteY23" fmla="*/ 1890713 h 4048125"/>
              <a:gd name="connsiteX24" fmla="*/ 1552554 w 5667354"/>
              <a:gd name="connsiteY24" fmla="*/ 1238250 h 4048125"/>
              <a:gd name="connsiteX25" fmla="*/ 2066904 w 5667354"/>
              <a:gd name="connsiteY25" fmla="*/ 561975 h 4048125"/>
              <a:gd name="connsiteX26" fmla="*/ 2543154 w 5667354"/>
              <a:gd name="connsiteY26" fmla="*/ 0 h 4048125"/>
              <a:gd name="connsiteX27" fmla="*/ 1809729 w 5667354"/>
              <a:gd name="connsiteY27" fmla="*/ 409575 h 4048125"/>
              <a:gd name="connsiteX28" fmla="*/ 1452550 w 5667354"/>
              <a:gd name="connsiteY28" fmla="*/ 642947 h 4048125"/>
              <a:gd name="connsiteX29" fmla="*/ 1133454 w 5667354"/>
              <a:gd name="connsiteY29" fmla="*/ 866775 h 4048125"/>
              <a:gd name="connsiteX30" fmla="*/ 933429 w 5667354"/>
              <a:gd name="connsiteY30" fmla="*/ 1009650 h 4048125"/>
              <a:gd name="connsiteX31" fmla="*/ 923904 w 5667354"/>
              <a:gd name="connsiteY31" fmla="*/ 1066800 h 4048125"/>
              <a:gd name="connsiteX32" fmla="*/ 964398 w 5667354"/>
              <a:gd name="connsiteY32" fmla="*/ 1090619 h 4048125"/>
              <a:gd name="connsiteX33" fmla="*/ 1014405 w 5667354"/>
              <a:gd name="connsiteY33" fmla="*/ 1071569 h 4048125"/>
              <a:gd name="connsiteX34" fmla="*/ 1307295 w 5667354"/>
              <a:gd name="connsiteY34" fmla="*/ 888214 h 4048125"/>
              <a:gd name="connsiteX35" fmla="*/ 1662100 w 5667354"/>
              <a:gd name="connsiteY35" fmla="*/ 700096 h 4048125"/>
              <a:gd name="connsiteX36" fmla="*/ 962004 w 5667354"/>
              <a:gd name="connsiteY36" fmla="*/ 1590675 h 4048125"/>
              <a:gd name="connsiteX37" fmla="*/ 519107 w 5667354"/>
              <a:gd name="connsiteY37" fmla="*/ 2181223 h 4048125"/>
              <a:gd name="connsiteX38" fmla="*/ 0 w 5667354"/>
              <a:gd name="connsiteY38" fmla="*/ 2986080 h 4048125"/>
              <a:gd name="connsiteX39" fmla="*/ 1457304 w 5667354"/>
              <a:gd name="connsiteY39" fmla="*/ 1971675 h 4048125"/>
              <a:gd name="connsiteX40" fmla="*/ 2328844 w 5667354"/>
              <a:gd name="connsiteY40" fmla="*/ 1443042 h 4048125"/>
              <a:gd name="connsiteX41" fmla="*/ 3076556 w 5667354"/>
              <a:gd name="connsiteY41" fmla="*/ 1081081 h 4048125"/>
              <a:gd name="connsiteX42" fmla="*/ 1990704 w 5667354"/>
              <a:gd name="connsiteY42" fmla="*/ 2181225 h 4048125"/>
              <a:gd name="connsiteX43" fmla="*/ 1142979 w 5667354"/>
              <a:gd name="connsiteY43" fmla="*/ 3200400 h 4048125"/>
              <a:gd name="connsiteX44" fmla="*/ 590529 w 5667354"/>
              <a:gd name="connsiteY44" fmla="*/ 4000500 h 4048125"/>
              <a:gd name="connsiteX45" fmla="*/ 666729 w 5667354"/>
              <a:gd name="connsiteY45" fmla="*/ 4048125 h 4048125"/>
              <a:gd name="connsiteX46" fmla="*/ 1647804 w 5667354"/>
              <a:gd name="connsiteY46" fmla="*/ 3257550 h 4048125"/>
              <a:gd name="connsiteX47" fmla="*/ 2628879 w 5667354"/>
              <a:gd name="connsiteY47" fmla="*/ 2619375 h 4048125"/>
              <a:gd name="connsiteX48" fmla="*/ 3533754 w 5667354"/>
              <a:gd name="connsiteY48" fmla="*/ 2143125 h 4048125"/>
              <a:gd name="connsiteX49" fmla="*/ 4105254 w 5667354"/>
              <a:gd name="connsiteY49" fmla="*/ 1866900 h 4048125"/>
              <a:gd name="connsiteX50" fmla="*/ 4162404 w 5667354"/>
              <a:gd name="connsiteY50" fmla="*/ 1914525 h 4048125"/>
              <a:gd name="connsiteX51" fmla="*/ 3648054 w 5667354"/>
              <a:gd name="connsiteY51" fmla="*/ 2352675 h 4048125"/>
              <a:gd name="connsiteX52" fmla="*/ 3355156 w 5667354"/>
              <a:gd name="connsiteY52" fmla="*/ 2686046 h 4048125"/>
              <a:gd name="connsiteX53" fmla="*/ 3124179 w 5667354"/>
              <a:gd name="connsiteY53" fmla="*/ 3000375 h 4048125"/>
              <a:gd name="connsiteX54" fmla="*/ 2828904 w 5667354"/>
              <a:gd name="connsiteY54" fmla="*/ 3467100 h 4048125"/>
              <a:gd name="connsiteX55" fmla="*/ 2743179 w 5667354"/>
              <a:gd name="connsiteY55" fmla="*/ 3619500 h 4048125"/>
              <a:gd name="connsiteX0" fmla="*/ 2759848 w 5667354"/>
              <a:gd name="connsiteY0" fmla="*/ 3643301 h 4048125"/>
              <a:gd name="connsiteX1" fmla="*/ 2802709 w 5667354"/>
              <a:gd name="connsiteY1" fmla="*/ 3655197 h 4048125"/>
              <a:gd name="connsiteX2" fmla="*/ 2919390 w 5667354"/>
              <a:gd name="connsiteY2" fmla="*/ 3543290 h 4048125"/>
              <a:gd name="connsiteX3" fmla="*/ 3421831 w 5667354"/>
              <a:gd name="connsiteY3" fmla="*/ 2924169 h 4048125"/>
              <a:gd name="connsiteX4" fmla="*/ 3855216 w 5667354"/>
              <a:gd name="connsiteY4" fmla="*/ 2476497 h 4048125"/>
              <a:gd name="connsiteX5" fmla="*/ 4457679 w 5667354"/>
              <a:gd name="connsiteY5" fmla="*/ 1933575 h 4048125"/>
              <a:gd name="connsiteX6" fmla="*/ 5076804 w 5667354"/>
              <a:gd name="connsiteY6" fmla="*/ 1476375 h 4048125"/>
              <a:gd name="connsiteX7" fmla="*/ 5667354 w 5667354"/>
              <a:gd name="connsiteY7" fmla="*/ 1123950 h 4048125"/>
              <a:gd name="connsiteX8" fmla="*/ 4629129 w 5667354"/>
              <a:gd name="connsiteY8" fmla="*/ 1457325 h 4048125"/>
              <a:gd name="connsiteX9" fmla="*/ 3619479 w 5667354"/>
              <a:gd name="connsiteY9" fmla="*/ 1857375 h 4048125"/>
              <a:gd name="connsiteX10" fmla="*/ 2933679 w 5667354"/>
              <a:gd name="connsiteY10" fmla="*/ 2162175 h 4048125"/>
              <a:gd name="connsiteX11" fmla="*/ 2562204 w 5667354"/>
              <a:gd name="connsiteY11" fmla="*/ 2371725 h 4048125"/>
              <a:gd name="connsiteX12" fmla="*/ 2066904 w 5667354"/>
              <a:gd name="connsiteY12" fmla="*/ 2676525 h 4048125"/>
              <a:gd name="connsiteX13" fmla="*/ 1866879 w 5667354"/>
              <a:gd name="connsiteY13" fmla="*/ 2819400 h 4048125"/>
              <a:gd name="connsiteX14" fmla="*/ 2343129 w 5667354"/>
              <a:gd name="connsiteY14" fmla="*/ 2219325 h 4048125"/>
              <a:gd name="connsiteX15" fmla="*/ 2905104 w 5667354"/>
              <a:gd name="connsiteY15" fmla="*/ 1638300 h 4048125"/>
              <a:gd name="connsiteX16" fmla="*/ 3400404 w 5667354"/>
              <a:gd name="connsiteY16" fmla="*/ 1190625 h 4048125"/>
              <a:gd name="connsiteX17" fmla="*/ 3990954 w 5667354"/>
              <a:gd name="connsiteY17" fmla="*/ 695325 h 4048125"/>
              <a:gd name="connsiteX18" fmla="*/ 4676754 w 5667354"/>
              <a:gd name="connsiteY18" fmla="*/ 152400 h 4048125"/>
              <a:gd name="connsiteX19" fmla="*/ 3848079 w 5667354"/>
              <a:gd name="connsiteY19" fmla="*/ 457200 h 4048125"/>
              <a:gd name="connsiteX20" fmla="*/ 2847954 w 5667354"/>
              <a:gd name="connsiteY20" fmla="*/ 895350 h 4048125"/>
              <a:gd name="connsiteX21" fmla="*/ 2152629 w 5667354"/>
              <a:gd name="connsiteY21" fmla="*/ 1238250 h 4048125"/>
              <a:gd name="connsiteX22" fmla="*/ 1600188 w 5667354"/>
              <a:gd name="connsiteY22" fmla="*/ 1576390 h 4048125"/>
              <a:gd name="connsiteX23" fmla="*/ 1100129 w 5667354"/>
              <a:gd name="connsiteY23" fmla="*/ 1890713 h 4048125"/>
              <a:gd name="connsiteX24" fmla="*/ 1552554 w 5667354"/>
              <a:gd name="connsiteY24" fmla="*/ 1238250 h 4048125"/>
              <a:gd name="connsiteX25" fmla="*/ 2066904 w 5667354"/>
              <a:gd name="connsiteY25" fmla="*/ 561975 h 4048125"/>
              <a:gd name="connsiteX26" fmla="*/ 2543154 w 5667354"/>
              <a:gd name="connsiteY26" fmla="*/ 0 h 4048125"/>
              <a:gd name="connsiteX27" fmla="*/ 1809729 w 5667354"/>
              <a:gd name="connsiteY27" fmla="*/ 409575 h 4048125"/>
              <a:gd name="connsiteX28" fmla="*/ 1452550 w 5667354"/>
              <a:gd name="connsiteY28" fmla="*/ 642947 h 4048125"/>
              <a:gd name="connsiteX29" fmla="*/ 1133454 w 5667354"/>
              <a:gd name="connsiteY29" fmla="*/ 866775 h 4048125"/>
              <a:gd name="connsiteX30" fmla="*/ 933429 w 5667354"/>
              <a:gd name="connsiteY30" fmla="*/ 1009650 h 4048125"/>
              <a:gd name="connsiteX31" fmla="*/ 923904 w 5667354"/>
              <a:gd name="connsiteY31" fmla="*/ 1066800 h 4048125"/>
              <a:gd name="connsiteX32" fmla="*/ 964398 w 5667354"/>
              <a:gd name="connsiteY32" fmla="*/ 1090619 h 4048125"/>
              <a:gd name="connsiteX33" fmla="*/ 1014405 w 5667354"/>
              <a:gd name="connsiteY33" fmla="*/ 1071569 h 4048125"/>
              <a:gd name="connsiteX34" fmla="*/ 1307295 w 5667354"/>
              <a:gd name="connsiteY34" fmla="*/ 888214 h 4048125"/>
              <a:gd name="connsiteX35" fmla="*/ 1662100 w 5667354"/>
              <a:gd name="connsiteY35" fmla="*/ 700096 h 4048125"/>
              <a:gd name="connsiteX36" fmla="*/ 962004 w 5667354"/>
              <a:gd name="connsiteY36" fmla="*/ 1590675 h 4048125"/>
              <a:gd name="connsiteX37" fmla="*/ 519107 w 5667354"/>
              <a:gd name="connsiteY37" fmla="*/ 2181223 h 4048125"/>
              <a:gd name="connsiteX38" fmla="*/ 0 w 5667354"/>
              <a:gd name="connsiteY38" fmla="*/ 2986080 h 4048125"/>
              <a:gd name="connsiteX39" fmla="*/ 1457304 w 5667354"/>
              <a:gd name="connsiteY39" fmla="*/ 1971675 h 4048125"/>
              <a:gd name="connsiteX40" fmla="*/ 2328844 w 5667354"/>
              <a:gd name="connsiteY40" fmla="*/ 1443042 h 4048125"/>
              <a:gd name="connsiteX41" fmla="*/ 3076556 w 5667354"/>
              <a:gd name="connsiteY41" fmla="*/ 1081081 h 4048125"/>
              <a:gd name="connsiteX42" fmla="*/ 1990704 w 5667354"/>
              <a:gd name="connsiteY42" fmla="*/ 2181225 h 4048125"/>
              <a:gd name="connsiteX43" fmla="*/ 1142979 w 5667354"/>
              <a:gd name="connsiteY43" fmla="*/ 3200400 h 4048125"/>
              <a:gd name="connsiteX44" fmla="*/ 590529 w 5667354"/>
              <a:gd name="connsiteY44" fmla="*/ 4000500 h 4048125"/>
              <a:gd name="connsiteX45" fmla="*/ 666729 w 5667354"/>
              <a:gd name="connsiteY45" fmla="*/ 4048125 h 4048125"/>
              <a:gd name="connsiteX46" fmla="*/ 1647804 w 5667354"/>
              <a:gd name="connsiteY46" fmla="*/ 3257550 h 4048125"/>
              <a:gd name="connsiteX47" fmla="*/ 2628879 w 5667354"/>
              <a:gd name="connsiteY47" fmla="*/ 2619375 h 4048125"/>
              <a:gd name="connsiteX48" fmla="*/ 3533754 w 5667354"/>
              <a:gd name="connsiteY48" fmla="*/ 2143125 h 4048125"/>
              <a:gd name="connsiteX49" fmla="*/ 4105254 w 5667354"/>
              <a:gd name="connsiteY49" fmla="*/ 1866900 h 4048125"/>
              <a:gd name="connsiteX50" fmla="*/ 4162404 w 5667354"/>
              <a:gd name="connsiteY50" fmla="*/ 1914525 h 4048125"/>
              <a:gd name="connsiteX51" fmla="*/ 3648054 w 5667354"/>
              <a:gd name="connsiteY51" fmla="*/ 2352675 h 4048125"/>
              <a:gd name="connsiteX52" fmla="*/ 3355156 w 5667354"/>
              <a:gd name="connsiteY52" fmla="*/ 2686046 h 4048125"/>
              <a:gd name="connsiteX53" fmla="*/ 3124179 w 5667354"/>
              <a:gd name="connsiteY53" fmla="*/ 3000375 h 4048125"/>
              <a:gd name="connsiteX54" fmla="*/ 2828904 w 5667354"/>
              <a:gd name="connsiteY54" fmla="*/ 3467100 h 4048125"/>
              <a:gd name="connsiteX55" fmla="*/ 2743179 w 5667354"/>
              <a:gd name="connsiteY55" fmla="*/ 3619500 h 4048125"/>
              <a:gd name="connsiteX0" fmla="*/ 2759848 w 5667354"/>
              <a:gd name="connsiteY0" fmla="*/ 3643301 h 4048125"/>
              <a:gd name="connsiteX1" fmla="*/ 2802709 w 5667354"/>
              <a:gd name="connsiteY1" fmla="*/ 3655197 h 4048125"/>
              <a:gd name="connsiteX2" fmla="*/ 2845570 w 5667354"/>
              <a:gd name="connsiteY2" fmla="*/ 3633767 h 4048125"/>
              <a:gd name="connsiteX3" fmla="*/ 3421831 w 5667354"/>
              <a:gd name="connsiteY3" fmla="*/ 2924169 h 4048125"/>
              <a:gd name="connsiteX4" fmla="*/ 3855216 w 5667354"/>
              <a:gd name="connsiteY4" fmla="*/ 2476497 h 4048125"/>
              <a:gd name="connsiteX5" fmla="*/ 4457679 w 5667354"/>
              <a:gd name="connsiteY5" fmla="*/ 1933575 h 4048125"/>
              <a:gd name="connsiteX6" fmla="*/ 5076804 w 5667354"/>
              <a:gd name="connsiteY6" fmla="*/ 1476375 h 4048125"/>
              <a:gd name="connsiteX7" fmla="*/ 5667354 w 5667354"/>
              <a:gd name="connsiteY7" fmla="*/ 1123950 h 4048125"/>
              <a:gd name="connsiteX8" fmla="*/ 4629129 w 5667354"/>
              <a:gd name="connsiteY8" fmla="*/ 1457325 h 4048125"/>
              <a:gd name="connsiteX9" fmla="*/ 3619479 w 5667354"/>
              <a:gd name="connsiteY9" fmla="*/ 1857375 h 4048125"/>
              <a:gd name="connsiteX10" fmla="*/ 2933679 w 5667354"/>
              <a:gd name="connsiteY10" fmla="*/ 2162175 h 4048125"/>
              <a:gd name="connsiteX11" fmla="*/ 2562204 w 5667354"/>
              <a:gd name="connsiteY11" fmla="*/ 2371725 h 4048125"/>
              <a:gd name="connsiteX12" fmla="*/ 2066904 w 5667354"/>
              <a:gd name="connsiteY12" fmla="*/ 2676525 h 4048125"/>
              <a:gd name="connsiteX13" fmla="*/ 1866879 w 5667354"/>
              <a:gd name="connsiteY13" fmla="*/ 2819400 h 4048125"/>
              <a:gd name="connsiteX14" fmla="*/ 2343129 w 5667354"/>
              <a:gd name="connsiteY14" fmla="*/ 2219325 h 4048125"/>
              <a:gd name="connsiteX15" fmla="*/ 2905104 w 5667354"/>
              <a:gd name="connsiteY15" fmla="*/ 1638300 h 4048125"/>
              <a:gd name="connsiteX16" fmla="*/ 3400404 w 5667354"/>
              <a:gd name="connsiteY16" fmla="*/ 1190625 h 4048125"/>
              <a:gd name="connsiteX17" fmla="*/ 3990954 w 5667354"/>
              <a:gd name="connsiteY17" fmla="*/ 695325 h 4048125"/>
              <a:gd name="connsiteX18" fmla="*/ 4676754 w 5667354"/>
              <a:gd name="connsiteY18" fmla="*/ 152400 h 4048125"/>
              <a:gd name="connsiteX19" fmla="*/ 3848079 w 5667354"/>
              <a:gd name="connsiteY19" fmla="*/ 457200 h 4048125"/>
              <a:gd name="connsiteX20" fmla="*/ 2847954 w 5667354"/>
              <a:gd name="connsiteY20" fmla="*/ 895350 h 4048125"/>
              <a:gd name="connsiteX21" fmla="*/ 2152629 w 5667354"/>
              <a:gd name="connsiteY21" fmla="*/ 1238250 h 4048125"/>
              <a:gd name="connsiteX22" fmla="*/ 1600188 w 5667354"/>
              <a:gd name="connsiteY22" fmla="*/ 1576390 h 4048125"/>
              <a:gd name="connsiteX23" fmla="*/ 1100129 w 5667354"/>
              <a:gd name="connsiteY23" fmla="*/ 1890713 h 4048125"/>
              <a:gd name="connsiteX24" fmla="*/ 1552554 w 5667354"/>
              <a:gd name="connsiteY24" fmla="*/ 1238250 h 4048125"/>
              <a:gd name="connsiteX25" fmla="*/ 2066904 w 5667354"/>
              <a:gd name="connsiteY25" fmla="*/ 561975 h 4048125"/>
              <a:gd name="connsiteX26" fmla="*/ 2543154 w 5667354"/>
              <a:gd name="connsiteY26" fmla="*/ 0 h 4048125"/>
              <a:gd name="connsiteX27" fmla="*/ 1809729 w 5667354"/>
              <a:gd name="connsiteY27" fmla="*/ 409575 h 4048125"/>
              <a:gd name="connsiteX28" fmla="*/ 1452550 w 5667354"/>
              <a:gd name="connsiteY28" fmla="*/ 642947 h 4048125"/>
              <a:gd name="connsiteX29" fmla="*/ 1133454 w 5667354"/>
              <a:gd name="connsiteY29" fmla="*/ 866775 h 4048125"/>
              <a:gd name="connsiteX30" fmla="*/ 933429 w 5667354"/>
              <a:gd name="connsiteY30" fmla="*/ 1009650 h 4048125"/>
              <a:gd name="connsiteX31" fmla="*/ 923904 w 5667354"/>
              <a:gd name="connsiteY31" fmla="*/ 1066800 h 4048125"/>
              <a:gd name="connsiteX32" fmla="*/ 964398 w 5667354"/>
              <a:gd name="connsiteY32" fmla="*/ 1090619 h 4048125"/>
              <a:gd name="connsiteX33" fmla="*/ 1014405 w 5667354"/>
              <a:gd name="connsiteY33" fmla="*/ 1071569 h 4048125"/>
              <a:gd name="connsiteX34" fmla="*/ 1307295 w 5667354"/>
              <a:gd name="connsiteY34" fmla="*/ 888214 h 4048125"/>
              <a:gd name="connsiteX35" fmla="*/ 1662100 w 5667354"/>
              <a:gd name="connsiteY35" fmla="*/ 700096 h 4048125"/>
              <a:gd name="connsiteX36" fmla="*/ 962004 w 5667354"/>
              <a:gd name="connsiteY36" fmla="*/ 1590675 h 4048125"/>
              <a:gd name="connsiteX37" fmla="*/ 519107 w 5667354"/>
              <a:gd name="connsiteY37" fmla="*/ 2181223 h 4048125"/>
              <a:gd name="connsiteX38" fmla="*/ 0 w 5667354"/>
              <a:gd name="connsiteY38" fmla="*/ 2986080 h 4048125"/>
              <a:gd name="connsiteX39" fmla="*/ 1457304 w 5667354"/>
              <a:gd name="connsiteY39" fmla="*/ 1971675 h 4048125"/>
              <a:gd name="connsiteX40" fmla="*/ 2328844 w 5667354"/>
              <a:gd name="connsiteY40" fmla="*/ 1443042 h 4048125"/>
              <a:gd name="connsiteX41" fmla="*/ 3076556 w 5667354"/>
              <a:gd name="connsiteY41" fmla="*/ 1081081 h 4048125"/>
              <a:gd name="connsiteX42" fmla="*/ 1990704 w 5667354"/>
              <a:gd name="connsiteY42" fmla="*/ 2181225 h 4048125"/>
              <a:gd name="connsiteX43" fmla="*/ 1142979 w 5667354"/>
              <a:gd name="connsiteY43" fmla="*/ 3200400 h 4048125"/>
              <a:gd name="connsiteX44" fmla="*/ 590529 w 5667354"/>
              <a:gd name="connsiteY44" fmla="*/ 4000500 h 4048125"/>
              <a:gd name="connsiteX45" fmla="*/ 666729 w 5667354"/>
              <a:gd name="connsiteY45" fmla="*/ 4048125 h 4048125"/>
              <a:gd name="connsiteX46" fmla="*/ 1647804 w 5667354"/>
              <a:gd name="connsiteY46" fmla="*/ 3257550 h 4048125"/>
              <a:gd name="connsiteX47" fmla="*/ 2628879 w 5667354"/>
              <a:gd name="connsiteY47" fmla="*/ 2619375 h 4048125"/>
              <a:gd name="connsiteX48" fmla="*/ 3533754 w 5667354"/>
              <a:gd name="connsiteY48" fmla="*/ 2143125 h 4048125"/>
              <a:gd name="connsiteX49" fmla="*/ 4105254 w 5667354"/>
              <a:gd name="connsiteY49" fmla="*/ 1866900 h 4048125"/>
              <a:gd name="connsiteX50" fmla="*/ 4162404 w 5667354"/>
              <a:gd name="connsiteY50" fmla="*/ 1914525 h 4048125"/>
              <a:gd name="connsiteX51" fmla="*/ 3648054 w 5667354"/>
              <a:gd name="connsiteY51" fmla="*/ 2352675 h 4048125"/>
              <a:gd name="connsiteX52" fmla="*/ 3355156 w 5667354"/>
              <a:gd name="connsiteY52" fmla="*/ 2686046 h 4048125"/>
              <a:gd name="connsiteX53" fmla="*/ 3124179 w 5667354"/>
              <a:gd name="connsiteY53" fmla="*/ 3000375 h 4048125"/>
              <a:gd name="connsiteX54" fmla="*/ 2828904 w 5667354"/>
              <a:gd name="connsiteY54" fmla="*/ 3467100 h 4048125"/>
              <a:gd name="connsiteX55" fmla="*/ 2743179 w 5667354"/>
              <a:gd name="connsiteY55" fmla="*/ 3619500 h 4048125"/>
              <a:gd name="connsiteX0" fmla="*/ 2759848 w 5667354"/>
              <a:gd name="connsiteY0" fmla="*/ 3643301 h 4048125"/>
              <a:gd name="connsiteX1" fmla="*/ 2802709 w 5667354"/>
              <a:gd name="connsiteY1" fmla="*/ 3655197 h 4048125"/>
              <a:gd name="connsiteX2" fmla="*/ 2845570 w 5667354"/>
              <a:gd name="connsiteY2" fmla="*/ 3633767 h 4048125"/>
              <a:gd name="connsiteX3" fmla="*/ 3421831 w 5667354"/>
              <a:gd name="connsiteY3" fmla="*/ 2924169 h 4048125"/>
              <a:gd name="connsiteX4" fmla="*/ 3855216 w 5667354"/>
              <a:gd name="connsiteY4" fmla="*/ 2476497 h 4048125"/>
              <a:gd name="connsiteX5" fmla="*/ 4457679 w 5667354"/>
              <a:gd name="connsiteY5" fmla="*/ 1933575 h 4048125"/>
              <a:gd name="connsiteX6" fmla="*/ 5076804 w 5667354"/>
              <a:gd name="connsiteY6" fmla="*/ 1476375 h 4048125"/>
              <a:gd name="connsiteX7" fmla="*/ 5667354 w 5667354"/>
              <a:gd name="connsiteY7" fmla="*/ 1123950 h 4048125"/>
              <a:gd name="connsiteX8" fmla="*/ 4629129 w 5667354"/>
              <a:gd name="connsiteY8" fmla="*/ 1457325 h 4048125"/>
              <a:gd name="connsiteX9" fmla="*/ 3619479 w 5667354"/>
              <a:gd name="connsiteY9" fmla="*/ 1857375 h 4048125"/>
              <a:gd name="connsiteX10" fmla="*/ 2933679 w 5667354"/>
              <a:gd name="connsiteY10" fmla="*/ 2162175 h 4048125"/>
              <a:gd name="connsiteX11" fmla="*/ 2562204 w 5667354"/>
              <a:gd name="connsiteY11" fmla="*/ 2371725 h 4048125"/>
              <a:gd name="connsiteX12" fmla="*/ 2066904 w 5667354"/>
              <a:gd name="connsiteY12" fmla="*/ 2676525 h 4048125"/>
              <a:gd name="connsiteX13" fmla="*/ 1866879 w 5667354"/>
              <a:gd name="connsiteY13" fmla="*/ 2819400 h 4048125"/>
              <a:gd name="connsiteX14" fmla="*/ 2343129 w 5667354"/>
              <a:gd name="connsiteY14" fmla="*/ 2219325 h 4048125"/>
              <a:gd name="connsiteX15" fmla="*/ 2905104 w 5667354"/>
              <a:gd name="connsiteY15" fmla="*/ 1638300 h 4048125"/>
              <a:gd name="connsiteX16" fmla="*/ 3400404 w 5667354"/>
              <a:gd name="connsiteY16" fmla="*/ 1190625 h 4048125"/>
              <a:gd name="connsiteX17" fmla="*/ 3990954 w 5667354"/>
              <a:gd name="connsiteY17" fmla="*/ 695325 h 4048125"/>
              <a:gd name="connsiteX18" fmla="*/ 4676754 w 5667354"/>
              <a:gd name="connsiteY18" fmla="*/ 152400 h 4048125"/>
              <a:gd name="connsiteX19" fmla="*/ 3848079 w 5667354"/>
              <a:gd name="connsiteY19" fmla="*/ 457200 h 4048125"/>
              <a:gd name="connsiteX20" fmla="*/ 2847954 w 5667354"/>
              <a:gd name="connsiteY20" fmla="*/ 895350 h 4048125"/>
              <a:gd name="connsiteX21" fmla="*/ 2152629 w 5667354"/>
              <a:gd name="connsiteY21" fmla="*/ 1238250 h 4048125"/>
              <a:gd name="connsiteX22" fmla="*/ 1600188 w 5667354"/>
              <a:gd name="connsiteY22" fmla="*/ 1576390 h 4048125"/>
              <a:gd name="connsiteX23" fmla="*/ 1100129 w 5667354"/>
              <a:gd name="connsiteY23" fmla="*/ 1890713 h 4048125"/>
              <a:gd name="connsiteX24" fmla="*/ 1552554 w 5667354"/>
              <a:gd name="connsiteY24" fmla="*/ 1238250 h 4048125"/>
              <a:gd name="connsiteX25" fmla="*/ 2066904 w 5667354"/>
              <a:gd name="connsiteY25" fmla="*/ 561975 h 4048125"/>
              <a:gd name="connsiteX26" fmla="*/ 2543154 w 5667354"/>
              <a:gd name="connsiteY26" fmla="*/ 0 h 4048125"/>
              <a:gd name="connsiteX27" fmla="*/ 1809729 w 5667354"/>
              <a:gd name="connsiteY27" fmla="*/ 409575 h 4048125"/>
              <a:gd name="connsiteX28" fmla="*/ 1452550 w 5667354"/>
              <a:gd name="connsiteY28" fmla="*/ 642947 h 4048125"/>
              <a:gd name="connsiteX29" fmla="*/ 1133454 w 5667354"/>
              <a:gd name="connsiteY29" fmla="*/ 866775 h 4048125"/>
              <a:gd name="connsiteX30" fmla="*/ 933429 w 5667354"/>
              <a:gd name="connsiteY30" fmla="*/ 1009650 h 4048125"/>
              <a:gd name="connsiteX31" fmla="*/ 923904 w 5667354"/>
              <a:gd name="connsiteY31" fmla="*/ 1066800 h 4048125"/>
              <a:gd name="connsiteX32" fmla="*/ 964398 w 5667354"/>
              <a:gd name="connsiteY32" fmla="*/ 1090619 h 4048125"/>
              <a:gd name="connsiteX33" fmla="*/ 1014405 w 5667354"/>
              <a:gd name="connsiteY33" fmla="*/ 1071569 h 4048125"/>
              <a:gd name="connsiteX34" fmla="*/ 1307295 w 5667354"/>
              <a:gd name="connsiteY34" fmla="*/ 888214 h 4048125"/>
              <a:gd name="connsiteX35" fmla="*/ 1662100 w 5667354"/>
              <a:gd name="connsiteY35" fmla="*/ 700096 h 4048125"/>
              <a:gd name="connsiteX36" fmla="*/ 962004 w 5667354"/>
              <a:gd name="connsiteY36" fmla="*/ 1590675 h 4048125"/>
              <a:gd name="connsiteX37" fmla="*/ 519107 w 5667354"/>
              <a:gd name="connsiteY37" fmla="*/ 2181223 h 4048125"/>
              <a:gd name="connsiteX38" fmla="*/ 0 w 5667354"/>
              <a:gd name="connsiteY38" fmla="*/ 2986080 h 4048125"/>
              <a:gd name="connsiteX39" fmla="*/ 1457304 w 5667354"/>
              <a:gd name="connsiteY39" fmla="*/ 1971675 h 4048125"/>
              <a:gd name="connsiteX40" fmla="*/ 2328844 w 5667354"/>
              <a:gd name="connsiteY40" fmla="*/ 1443042 h 4048125"/>
              <a:gd name="connsiteX41" fmla="*/ 3076556 w 5667354"/>
              <a:gd name="connsiteY41" fmla="*/ 1081081 h 4048125"/>
              <a:gd name="connsiteX42" fmla="*/ 1990704 w 5667354"/>
              <a:gd name="connsiteY42" fmla="*/ 2181225 h 4048125"/>
              <a:gd name="connsiteX43" fmla="*/ 1142979 w 5667354"/>
              <a:gd name="connsiteY43" fmla="*/ 3200400 h 4048125"/>
              <a:gd name="connsiteX44" fmla="*/ 590529 w 5667354"/>
              <a:gd name="connsiteY44" fmla="*/ 4000500 h 4048125"/>
              <a:gd name="connsiteX45" fmla="*/ 666729 w 5667354"/>
              <a:gd name="connsiteY45" fmla="*/ 4048125 h 4048125"/>
              <a:gd name="connsiteX46" fmla="*/ 1647804 w 5667354"/>
              <a:gd name="connsiteY46" fmla="*/ 3257550 h 4048125"/>
              <a:gd name="connsiteX47" fmla="*/ 2628879 w 5667354"/>
              <a:gd name="connsiteY47" fmla="*/ 2619375 h 4048125"/>
              <a:gd name="connsiteX48" fmla="*/ 3533754 w 5667354"/>
              <a:gd name="connsiteY48" fmla="*/ 2143125 h 4048125"/>
              <a:gd name="connsiteX49" fmla="*/ 4105254 w 5667354"/>
              <a:gd name="connsiteY49" fmla="*/ 1866900 h 4048125"/>
              <a:gd name="connsiteX50" fmla="*/ 4274313 w 5667354"/>
              <a:gd name="connsiteY50" fmla="*/ 1814513 h 4048125"/>
              <a:gd name="connsiteX51" fmla="*/ 3648054 w 5667354"/>
              <a:gd name="connsiteY51" fmla="*/ 2352675 h 4048125"/>
              <a:gd name="connsiteX52" fmla="*/ 3355156 w 5667354"/>
              <a:gd name="connsiteY52" fmla="*/ 2686046 h 4048125"/>
              <a:gd name="connsiteX53" fmla="*/ 3124179 w 5667354"/>
              <a:gd name="connsiteY53" fmla="*/ 3000375 h 4048125"/>
              <a:gd name="connsiteX54" fmla="*/ 2828904 w 5667354"/>
              <a:gd name="connsiteY54" fmla="*/ 3467100 h 4048125"/>
              <a:gd name="connsiteX55" fmla="*/ 2743179 w 5667354"/>
              <a:gd name="connsiteY55" fmla="*/ 3619500 h 4048125"/>
              <a:gd name="connsiteX0" fmla="*/ 2759848 w 5667354"/>
              <a:gd name="connsiteY0" fmla="*/ 3643301 h 4048125"/>
              <a:gd name="connsiteX1" fmla="*/ 2802709 w 5667354"/>
              <a:gd name="connsiteY1" fmla="*/ 3655197 h 4048125"/>
              <a:gd name="connsiteX2" fmla="*/ 2845570 w 5667354"/>
              <a:gd name="connsiteY2" fmla="*/ 3633767 h 4048125"/>
              <a:gd name="connsiteX3" fmla="*/ 3421831 w 5667354"/>
              <a:gd name="connsiteY3" fmla="*/ 2924169 h 4048125"/>
              <a:gd name="connsiteX4" fmla="*/ 3855216 w 5667354"/>
              <a:gd name="connsiteY4" fmla="*/ 2476497 h 4048125"/>
              <a:gd name="connsiteX5" fmla="*/ 4457679 w 5667354"/>
              <a:gd name="connsiteY5" fmla="*/ 1933575 h 4048125"/>
              <a:gd name="connsiteX6" fmla="*/ 5076804 w 5667354"/>
              <a:gd name="connsiteY6" fmla="*/ 1476375 h 4048125"/>
              <a:gd name="connsiteX7" fmla="*/ 5667354 w 5667354"/>
              <a:gd name="connsiteY7" fmla="*/ 1123950 h 4048125"/>
              <a:gd name="connsiteX8" fmla="*/ 4629129 w 5667354"/>
              <a:gd name="connsiteY8" fmla="*/ 1457325 h 4048125"/>
              <a:gd name="connsiteX9" fmla="*/ 3619479 w 5667354"/>
              <a:gd name="connsiteY9" fmla="*/ 1857375 h 4048125"/>
              <a:gd name="connsiteX10" fmla="*/ 2933679 w 5667354"/>
              <a:gd name="connsiteY10" fmla="*/ 2162175 h 4048125"/>
              <a:gd name="connsiteX11" fmla="*/ 2562204 w 5667354"/>
              <a:gd name="connsiteY11" fmla="*/ 2371725 h 4048125"/>
              <a:gd name="connsiteX12" fmla="*/ 2066904 w 5667354"/>
              <a:gd name="connsiteY12" fmla="*/ 2676525 h 4048125"/>
              <a:gd name="connsiteX13" fmla="*/ 1866879 w 5667354"/>
              <a:gd name="connsiteY13" fmla="*/ 2819400 h 4048125"/>
              <a:gd name="connsiteX14" fmla="*/ 2343129 w 5667354"/>
              <a:gd name="connsiteY14" fmla="*/ 2219325 h 4048125"/>
              <a:gd name="connsiteX15" fmla="*/ 2905104 w 5667354"/>
              <a:gd name="connsiteY15" fmla="*/ 1638300 h 4048125"/>
              <a:gd name="connsiteX16" fmla="*/ 3400404 w 5667354"/>
              <a:gd name="connsiteY16" fmla="*/ 1190625 h 4048125"/>
              <a:gd name="connsiteX17" fmla="*/ 3990954 w 5667354"/>
              <a:gd name="connsiteY17" fmla="*/ 695325 h 4048125"/>
              <a:gd name="connsiteX18" fmla="*/ 4676754 w 5667354"/>
              <a:gd name="connsiteY18" fmla="*/ 152400 h 4048125"/>
              <a:gd name="connsiteX19" fmla="*/ 3848079 w 5667354"/>
              <a:gd name="connsiteY19" fmla="*/ 457200 h 4048125"/>
              <a:gd name="connsiteX20" fmla="*/ 2847954 w 5667354"/>
              <a:gd name="connsiteY20" fmla="*/ 895350 h 4048125"/>
              <a:gd name="connsiteX21" fmla="*/ 2152629 w 5667354"/>
              <a:gd name="connsiteY21" fmla="*/ 1238250 h 4048125"/>
              <a:gd name="connsiteX22" fmla="*/ 1600188 w 5667354"/>
              <a:gd name="connsiteY22" fmla="*/ 1576390 h 4048125"/>
              <a:gd name="connsiteX23" fmla="*/ 1100129 w 5667354"/>
              <a:gd name="connsiteY23" fmla="*/ 1890713 h 4048125"/>
              <a:gd name="connsiteX24" fmla="*/ 1552554 w 5667354"/>
              <a:gd name="connsiteY24" fmla="*/ 1238250 h 4048125"/>
              <a:gd name="connsiteX25" fmla="*/ 2066904 w 5667354"/>
              <a:gd name="connsiteY25" fmla="*/ 561975 h 4048125"/>
              <a:gd name="connsiteX26" fmla="*/ 2543154 w 5667354"/>
              <a:gd name="connsiteY26" fmla="*/ 0 h 4048125"/>
              <a:gd name="connsiteX27" fmla="*/ 1809729 w 5667354"/>
              <a:gd name="connsiteY27" fmla="*/ 409575 h 4048125"/>
              <a:gd name="connsiteX28" fmla="*/ 1452550 w 5667354"/>
              <a:gd name="connsiteY28" fmla="*/ 642947 h 4048125"/>
              <a:gd name="connsiteX29" fmla="*/ 1133454 w 5667354"/>
              <a:gd name="connsiteY29" fmla="*/ 866775 h 4048125"/>
              <a:gd name="connsiteX30" fmla="*/ 933429 w 5667354"/>
              <a:gd name="connsiteY30" fmla="*/ 1009650 h 4048125"/>
              <a:gd name="connsiteX31" fmla="*/ 923904 w 5667354"/>
              <a:gd name="connsiteY31" fmla="*/ 1066800 h 4048125"/>
              <a:gd name="connsiteX32" fmla="*/ 964398 w 5667354"/>
              <a:gd name="connsiteY32" fmla="*/ 1090619 h 4048125"/>
              <a:gd name="connsiteX33" fmla="*/ 1014405 w 5667354"/>
              <a:gd name="connsiteY33" fmla="*/ 1071569 h 4048125"/>
              <a:gd name="connsiteX34" fmla="*/ 1307295 w 5667354"/>
              <a:gd name="connsiteY34" fmla="*/ 888214 h 4048125"/>
              <a:gd name="connsiteX35" fmla="*/ 1662100 w 5667354"/>
              <a:gd name="connsiteY35" fmla="*/ 700096 h 4048125"/>
              <a:gd name="connsiteX36" fmla="*/ 962004 w 5667354"/>
              <a:gd name="connsiteY36" fmla="*/ 1590675 h 4048125"/>
              <a:gd name="connsiteX37" fmla="*/ 519107 w 5667354"/>
              <a:gd name="connsiteY37" fmla="*/ 2181223 h 4048125"/>
              <a:gd name="connsiteX38" fmla="*/ 0 w 5667354"/>
              <a:gd name="connsiteY38" fmla="*/ 2986080 h 4048125"/>
              <a:gd name="connsiteX39" fmla="*/ 1457304 w 5667354"/>
              <a:gd name="connsiteY39" fmla="*/ 1971675 h 4048125"/>
              <a:gd name="connsiteX40" fmla="*/ 2328844 w 5667354"/>
              <a:gd name="connsiteY40" fmla="*/ 1443042 h 4048125"/>
              <a:gd name="connsiteX41" fmla="*/ 3076556 w 5667354"/>
              <a:gd name="connsiteY41" fmla="*/ 1081081 h 4048125"/>
              <a:gd name="connsiteX42" fmla="*/ 1990704 w 5667354"/>
              <a:gd name="connsiteY42" fmla="*/ 2181225 h 4048125"/>
              <a:gd name="connsiteX43" fmla="*/ 1142979 w 5667354"/>
              <a:gd name="connsiteY43" fmla="*/ 3200400 h 4048125"/>
              <a:gd name="connsiteX44" fmla="*/ 590529 w 5667354"/>
              <a:gd name="connsiteY44" fmla="*/ 4000500 h 4048125"/>
              <a:gd name="connsiteX45" fmla="*/ 666729 w 5667354"/>
              <a:gd name="connsiteY45" fmla="*/ 4048125 h 4048125"/>
              <a:gd name="connsiteX46" fmla="*/ 1647804 w 5667354"/>
              <a:gd name="connsiteY46" fmla="*/ 3257550 h 4048125"/>
              <a:gd name="connsiteX47" fmla="*/ 2628879 w 5667354"/>
              <a:gd name="connsiteY47" fmla="*/ 2619375 h 4048125"/>
              <a:gd name="connsiteX48" fmla="*/ 3533754 w 5667354"/>
              <a:gd name="connsiteY48" fmla="*/ 2143125 h 4048125"/>
              <a:gd name="connsiteX49" fmla="*/ 4000470 w 5667354"/>
              <a:gd name="connsiteY49" fmla="*/ 1924051 h 4048125"/>
              <a:gd name="connsiteX50" fmla="*/ 4274313 w 5667354"/>
              <a:gd name="connsiteY50" fmla="*/ 1814513 h 4048125"/>
              <a:gd name="connsiteX51" fmla="*/ 3648054 w 5667354"/>
              <a:gd name="connsiteY51" fmla="*/ 2352675 h 4048125"/>
              <a:gd name="connsiteX52" fmla="*/ 3355156 w 5667354"/>
              <a:gd name="connsiteY52" fmla="*/ 2686046 h 4048125"/>
              <a:gd name="connsiteX53" fmla="*/ 3124179 w 5667354"/>
              <a:gd name="connsiteY53" fmla="*/ 3000375 h 4048125"/>
              <a:gd name="connsiteX54" fmla="*/ 2828904 w 5667354"/>
              <a:gd name="connsiteY54" fmla="*/ 3467100 h 4048125"/>
              <a:gd name="connsiteX55" fmla="*/ 2743179 w 5667354"/>
              <a:gd name="connsiteY55" fmla="*/ 3619500 h 4048125"/>
              <a:gd name="connsiteX0" fmla="*/ 2759848 w 5667354"/>
              <a:gd name="connsiteY0" fmla="*/ 3643301 h 4048125"/>
              <a:gd name="connsiteX1" fmla="*/ 2802709 w 5667354"/>
              <a:gd name="connsiteY1" fmla="*/ 3655197 h 4048125"/>
              <a:gd name="connsiteX2" fmla="*/ 2845570 w 5667354"/>
              <a:gd name="connsiteY2" fmla="*/ 3633767 h 4048125"/>
              <a:gd name="connsiteX3" fmla="*/ 3421831 w 5667354"/>
              <a:gd name="connsiteY3" fmla="*/ 2924169 h 4048125"/>
              <a:gd name="connsiteX4" fmla="*/ 3855216 w 5667354"/>
              <a:gd name="connsiteY4" fmla="*/ 2476497 h 4048125"/>
              <a:gd name="connsiteX5" fmla="*/ 4457679 w 5667354"/>
              <a:gd name="connsiteY5" fmla="*/ 1933575 h 4048125"/>
              <a:gd name="connsiteX6" fmla="*/ 5076804 w 5667354"/>
              <a:gd name="connsiteY6" fmla="*/ 1476375 h 4048125"/>
              <a:gd name="connsiteX7" fmla="*/ 5667354 w 5667354"/>
              <a:gd name="connsiteY7" fmla="*/ 1123950 h 4048125"/>
              <a:gd name="connsiteX8" fmla="*/ 4629129 w 5667354"/>
              <a:gd name="connsiteY8" fmla="*/ 1457325 h 4048125"/>
              <a:gd name="connsiteX9" fmla="*/ 3619479 w 5667354"/>
              <a:gd name="connsiteY9" fmla="*/ 1857375 h 4048125"/>
              <a:gd name="connsiteX10" fmla="*/ 2933679 w 5667354"/>
              <a:gd name="connsiteY10" fmla="*/ 2162175 h 4048125"/>
              <a:gd name="connsiteX11" fmla="*/ 2562204 w 5667354"/>
              <a:gd name="connsiteY11" fmla="*/ 2371725 h 4048125"/>
              <a:gd name="connsiteX12" fmla="*/ 2066904 w 5667354"/>
              <a:gd name="connsiteY12" fmla="*/ 2676525 h 4048125"/>
              <a:gd name="connsiteX13" fmla="*/ 1866879 w 5667354"/>
              <a:gd name="connsiteY13" fmla="*/ 2819400 h 4048125"/>
              <a:gd name="connsiteX14" fmla="*/ 2343129 w 5667354"/>
              <a:gd name="connsiteY14" fmla="*/ 2219325 h 4048125"/>
              <a:gd name="connsiteX15" fmla="*/ 2905104 w 5667354"/>
              <a:gd name="connsiteY15" fmla="*/ 1638300 h 4048125"/>
              <a:gd name="connsiteX16" fmla="*/ 3400404 w 5667354"/>
              <a:gd name="connsiteY16" fmla="*/ 1190625 h 4048125"/>
              <a:gd name="connsiteX17" fmla="*/ 3990954 w 5667354"/>
              <a:gd name="connsiteY17" fmla="*/ 695325 h 4048125"/>
              <a:gd name="connsiteX18" fmla="*/ 4676754 w 5667354"/>
              <a:gd name="connsiteY18" fmla="*/ 152400 h 4048125"/>
              <a:gd name="connsiteX19" fmla="*/ 3848079 w 5667354"/>
              <a:gd name="connsiteY19" fmla="*/ 457200 h 4048125"/>
              <a:gd name="connsiteX20" fmla="*/ 2847954 w 5667354"/>
              <a:gd name="connsiteY20" fmla="*/ 895350 h 4048125"/>
              <a:gd name="connsiteX21" fmla="*/ 2152629 w 5667354"/>
              <a:gd name="connsiteY21" fmla="*/ 1238250 h 4048125"/>
              <a:gd name="connsiteX22" fmla="*/ 1600188 w 5667354"/>
              <a:gd name="connsiteY22" fmla="*/ 1576390 h 4048125"/>
              <a:gd name="connsiteX23" fmla="*/ 1100129 w 5667354"/>
              <a:gd name="connsiteY23" fmla="*/ 1890713 h 4048125"/>
              <a:gd name="connsiteX24" fmla="*/ 1552554 w 5667354"/>
              <a:gd name="connsiteY24" fmla="*/ 1238250 h 4048125"/>
              <a:gd name="connsiteX25" fmla="*/ 2066904 w 5667354"/>
              <a:gd name="connsiteY25" fmla="*/ 561975 h 4048125"/>
              <a:gd name="connsiteX26" fmla="*/ 2543154 w 5667354"/>
              <a:gd name="connsiteY26" fmla="*/ 0 h 4048125"/>
              <a:gd name="connsiteX27" fmla="*/ 1809729 w 5667354"/>
              <a:gd name="connsiteY27" fmla="*/ 409575 h 4048125"/>
              <a:gd name="connsiteX28" fmla="*/ 1452550 w 5667354"/>
              <a:gd name="connsiteY28" fmla="*/ 642947 h 4048125"/>
              <a:gd name="connsiteX29" fmla="*/ 1133454 w 5667354"/>
              <a:gd name="connsiteY29" fmla="*/ 866775 h 4048125"/>
              <a:gd name="connsiteX30" fmla="*/ 933429 w 5667354"/>
              <a:gd name="connsiteY30" fmla="*/ 1009650 h 4048125"/>
              <a:gd name="connsiteX31" fmla="*/ 923904 w 5667354"/>
              <a:gd name="connsiteY31" fmla="*/ 1066800 h 4048125"/>
              <a:gd name="connsiteX32" fmla="*/ 964398 w 5667354"/>
              <a:gd name="connsiteY32" fmla="*/ 1090619 h 4048125"/>
              <a:gd name="connsiteX33" fmla="*/ 1014405 w 5667354"/>
              <a:gd name="connsiteY33" fmla="*/ 1071569 h 4048125"/>
              <a:gd name="connsiteX34" fmla="*/ 1307295 w 5667354"/>
              <a:gd name="connsiteY34" fmla="*/ 888214 h 4048125"/>
              <a:gd name="connsiteX35" fmla="*/ 1662100 w 5667354"/>
              <a:gd name="connsiteY35" fmla="*/ 700096 h 4048125"/>
              <a:gd name="connsiteX36" fmla="*/ 962004 w 5667354"/>
              <a:gd name="connsiteY36" fmla="*/ 1590675 h 4048125"/>
              <a:gd name="connsiteX37" fmla="*/ 519107 w 5667354"/>
              <a:gd name="connsiteY37" fmla="*/ 2181223 h 4048125"/>
              <a:gd name="connsiteX38" fmla="*/ 0 w 5667354"/>
              <a:gd name="connsiteY38" fmla="*/ 2986080 h 4048125"/>
              <a:gd name="connsiteX39" fmla="*/ 1457304 w 5667354"/>
              <a:gd name="connsiteY39" fmla="*/ 1971675 h 4048125"/>
              <a:gd name="connsiteX40" fmla="*/ 2328844 w 5667354"/>
              <a:gd name="connsiteY40" fmla="*/ 1443042 h 4048125"/>
              <a:gd name="connsiteX41" fmla="*/ 3076556 w 5667354"/>
              <a:gd name="connsiteY41" fmla="*/ 1081081 h 4048125"/>
              <a:gd name="connsiteX42" fmla="*/ 1990704 w 5667354"/>
              <a:gd name="connsiteY42" fmla="*/ 2181225 h 4048125"/>
              <a:gd name="connsiteX43" fmla="*/ 1142979 w 5667354"/>
              <a:gd name="connsiteY43" fmla="*/ 3200400 h 4048125"/>
              <a:gd name="connsiteX44" fmla="*/ 590529 w 5667354"/>
              <a:gd name="connsiteY44" fmla="*/ 4000500 h 4048125"/>
              <a:gd name="connsiteX45" fmla="*/ 666729 w 5667354"/>
              <a:gd name="connsiteY45" fmla="*/ 4048125 h 4048125"/>
              <a:gd name="connsiteX46" fmla="*/ 1647804 w 5667354"/>
              <a:gd name="connsiteY46" fmla="*/ 3257550 h 4048125"/>
              <a:gd name="connsiteX47" fmla="*/ 2628879 w 5667354"/>
              <a:gd name="connsiteY47" fmla="*/ 2619375 h 4048125"/>
              <a:gd name="connsiteX48" fmla="*/ 3533754 w 5667354"/>
              <a:gd name="connsiteY48" fmla="*/ 2143125 h 4048125"/>
              <a:gd name="connsiteX49" fmla="*/ 4000470 w 5667354"/>
              <a:gd name="connsiteY49" fmla="*/ 1924051 h 4048125"/>
              <a:gd name="connsiteX50" fmla="*/ 4274313 w 5667354"/>
              <a:gd name="connsiteY50" fmla="*/ 1814513 h 4048125"/>
              <a:gd name="connsiteX51" fmla="*/ 3921888 w 5667354"/>
              <a:gd name="connsiteY51" fmla="*/ 2105024 h 4048125"/>
              <a:gd name="connsiteX52" fmla="*/ 3648054 w 5667354"/>
              <a:gd name="connsiteY52" fmla="*/ 2352675 h 4048125"/>
              <a:gd name="connsiteX53" fmla="*/ 3355156 w 5667354"/>
              <a:gd name="connsiteY53" fmla="*/ 2686046 h 4048125"/>
              <a:gd name="connsiteX54" fmla="*/ 3124179 w 5667354"/>
              <a:gd name="connsiteY54" fmla="*/ 3000375 h 4048125"/>
              <a:gd name="connsiteX55" fmla="*/ 2828904 w 5667354"/>
              <a:gd name="connsiteY55" fmla="*/ 3467100 h 4048125"/>
              <a:gd name="connsiteX56" fmla="*/ 2743179 w 5667354"/>
              <a:gd name="connsiteY56" fmla="*/ 3619500 h 4048125"/>
              <a:gd name="connsiteX0" fmla="*/ 2759848 w 5667354"/>
              <a:gd name="connsiteY0" fmla="*/ 3643301 h 4048125"/>
              <a:gd name="connsiteX1" fmla="*/ 2802709 w 5667354"/>
              <a:gd name="connsiteY1" fmla="*/ 3655197 h 4048125"/>
              <a:gd name="connsiteX2" fmla="*/ 2845570 w 5667354"/>
              <a:gd name="connsiteY2" fmla="*/ 3633767 h 4048125"/>
              <a:gd name="connsiteX3" fmla="*/ 3421831 w 5667354"/>
              <a:gd name="connsiteY3" fmla="*/ 2924169 h 4048125"/>
              <a:gd name="connsiteX4" fmla="*/ 3855216 w 5667354"/>
              <a:gd name="connsiteY4" fmla="*/ 2476497 h 4048125"/>
              <a:gd name="connsiteX5" fmla="*/ 4457679 w 5667354"/>
              <a:gd name="connsiteY5" fmla="*/ 1933575 h 4048125"/>
              <a:gd name="connsiteX6" fmla="*/ 5076804 w 5667354"/>
              <a:gd name="connsiteY6" fmla="*/ 1476375 h 4048125"/>
              <a:gd name="connsiteX7" fmla="*/ 5667354 w 5667354"/>
              <a:gd name="connsiteY7" fmla="*/ 1123950 h 4048125"/>
              <a:gd name="connsiteX8" fmla="*/ 4629129 w 5667354"/>
              <a:gd name="connsiteY8" fmla="*/ 1457325 h 4048125"/>
              <a:gd name="connsiteX9" fmla="*/ 3619479 w 5667354"/>
              <a:gd name="connsiteY9" fmla="*/ 1857375 h 4048125"/>
              <a:gd name="connsiteX10" fmla="*/ 2933679 w 5667354"/>
              <a:gd name="connsiteY10" fmla="*/ 2162175 h 4048125"/>
              <a:gd name="connsiteX11" fmla="*/ 2562204 w 5667354"/>
              <a:gd name="connsiteY11" fmla="*/ 2371725 h 4048125"/>
              <a:gd name="connsiteX12" fmla="*/ 2066904 w 5667354"/>
              <a:gd name="connsiteY12" fmla="*/ 2676525 h 4048125"/>
              <a:gd name="connsiteX13" fmla="*/ 1866879 w 5667354"/>
              <a:gd name="connsiteY13" fmla="*/ 2819400 h 4048125"/>
              <a:gd name="connsiteX14" fmla="*/ 2343129 w 5667354"/>
              <a:gd name="connsiteY14" fmla="*/ 2219325 h 4048125"/>
              <a:gd name="connsiteX15" fmla="*/ 2905104 w 5667354"/>
              <a:gd name="connsiteY15" fmla="*/ 1638300 h 4048125"/>
              <a:gd name="connsiteX16" fmla="*/ 3400404 w 5667354"/>
              <a:gd name="connsiteY16" fmla="*/ 1190625 h 4048125"/>
              <a:gd name="connsiteX17" fmla="*/ 3990954 w 5667354"/>
              <a:gd name="connsiteY17" fmla="*/ 695325 h 4048125"/>
              <a:gd name="connsiteX18" fmla="*/ 4676754 w 5667354"/>
              <a:gd name="connsiteY18" fmla="*/ 152400 h 4048125"/>
              <a:gd name="connsiteX19" fmla="*/ 3848079 w 5667354"/>
              <a:gd name="connsiteY19" fmla="*/ 457200 h 4048125"/>
              <a:gd name="connsiteX20" fmla="*/ 2847954 w 5667354"/>
              <a:gd name="connsiteY20" fmla="*/ 895350 h 4048125"/>
              <a:gd name="connsiteX21" fmla="*/ 2152629 w 5667354"/>
              <a:gd name="connsiteY21" fmla="*/ 1238250 h 4048125"/>
              <a:gd name="connsiteX22" fmla="*/ 1600188 w 5667354"/>
              <a:gd name="connsiteY22" fmla="*/ 1576390 h 4048125"/>
              <a:gd name="connsiteX23" fmla="*/ 1100129 w 5667354"/>
              <a:gd name="connsiteY23" fmla="*/ 1890713 h 4048125"/>
              <a:gd name="connsiteX24" fmla="*/ 1552554 w 5667354"/>
              <a:gd name="connsiteY24" fmla="*/ 1238250 h 4048125"/>
              <a:gd name="connsiteX25" fmla="*/ 2066904 w 5667354"/>
              <a:gd name="connsiteY25" fmla="*/ 561975 h 4048125"/>
              <a:gd name="connsiteX26" fmla="*/ 2543154 w 5667354"/>
              <a:gd name="connsiteY26" fmla="*/ 0 h 4048125"/>
              <a:gd name="connsiteX27" fmla="*/ 1809729 w 5667354"/>
              <a:gd name="connsiteY27" fmla="*/ 409575 h 4048125"/>
              <a:gd name="connsiteX28" fmla="*/ 1452550 w 5667354"/>
              <a:gd name="connsiteY28" fmla="*/ 642947 h 4048125"/>
              <a:gd name="connsiteX29" fmla="*/ 1133454 w 5667354"/>
              <a:gd name="connsiteY29" fmla="*/ 866775 h 4048125"/>
              <a:gd name="connsiteX30" fmla="*/ 933429 w 5667354"/>
              <a:gd name="connsiteY30" fmla="*/ 1009650 h 4048125"/>
              <a:gd name="connsiteX31" fmla="*/ 923904 w 5667354"/>
              <a:gd name="connsiteY31" fmla="*/ 1066800 h 4048125"/>
              <a:gd name="connsiteX32" fmla="*/ 964398 w 5667354"/>
              <a:gd name="connsiteY32" fmla="*/ 1090619 h 4048125"/>
              <a:gd name="connsiteX33" fmla="*/ 1014405 w 5667354"/>
              <a:gd name="connsiteY33" fmla="*/ 1071569 h 4048125"/>
              <a:gd name="connsiteX34" fmla="*/ 1307295 w 5667354"/>
              <a:gd name="connsiteY34" fmla="*/ 888214 h 4048125"/>
              <a:gd name="connsiteX35" fmla="*/ 1662100 w 5667354"/>
              <a:gd name="connsiteY35" fmla="*/ 700096 h 4048125"/>
              <a:gd name="connsiteX36" fmla="*/ 962004 w 5667354"/>
              <a:gd name="connsiteY36" fmla="*/ 1590675 h 4048125"/>
              <a:gd name="connsiteX37" fmla="*/ 519107 w 5667354"/>
              <a:gd name="connsiteY37" fmla="*/ 2181223 h 4048125"/>
              <a:gd name="connsiteX38" fmla="*/ 0 w 5667354"/>
              <a:gd name="connsiteY38" fmla="*/ 2986080 h 4048125"/>
              <a:gd name="connsiteX39" fmla="*/ 1457304 w 5667354"/>
              <a:gd name="connsiteY39" fmla="*/ 1971675 h 4048125"/>
              <a:gd name="connsiteX40" fmla="*/ 2328844 w 5667354"/>
              <a:gd name="connsiteY40" fmla="*/ 1443042 h 4048125"/>
              <a:gd name="connsiteX41" fmla="*/ 3076556 w 5667354"/>
              <a:gd name="connsiteY41" fmla="*/ 1081081 h 4048125"/>
              <a:gd name="connsiteX42" fmla="*/ 1990704 w 5667354"/>
              <a:gd name="connsiteY42" fmla="*/ 2181225 h 4048125"/>
              <a:gd name="connsiteX43" fmla="*/ 1142979 w 5667354"/>
              <a:gd name="connsiteY43" fmla="*/ 3200400 h 4048125"/>
              <a:gd name="connsiteX44" fmla="*/ 590529 w 5667354"/>
              <a:gd name="connsiteY44" fmla="*/ 4000500 h 4048125"/>
              <a:gd name="connsiteX45" fmla="*/ 666729 w 5667354"/>
              <a:gd name="connsiteY45" fmla="*/ 4048125 h 4048125"/>
              <a:gd name="connsiteX46" fmla="*/ 1647804 w 5667354"/>
              <a:gd name="connsiteY46" fmla="*/ 3257550 h 4048125"/>
              <a:gd name="connsiteX47" fmla="*/ 2628879 w 5667354"/>
              <a:gd name="connsiteY47" fmla="*/ 2619375 h 4048125"/>
              <a:gd name="connsiteX48" fmla="*/ 3533754 w 5667354"/>
              <a:gd name="connsiteY48" fmla="*/ 2143125 h 4048125"/>
              <a:gd name="connsiteX49" fmla="*/ 4000470 w 5667354"/>
              <a:gd name="connsiteY49" fmla="*/ 1924051 h 4048125"/>
              <a:gd name="connsiteX50" fmla="*/ 4274313 w 5667354"/>
              <a:gd name="connsiteY50" fmla="*/ 1814513 h 4048125"/>
              <a:gd name="connsiteX51" fmla="*/ 3921888 w 5667354"/>
              <a:gd name="connsiteY51" fmla="*/ 2105024 h 4048125"/>
              <a:gd name="connsiteX52" fmla="*/ 3624236 w 5667354"/>
              <a:gd name="connsiteY52" fmla="*/ 2393154 h 4048125"/>
              <a:gd name="connsiteX53" fmla="*/ 3355156 w 5667354"/>
              <a:gd name="connsiteY53" fmla="*/ 2686046 h 4048125"/>
              <a:gd name="connsiteX54" fmla="*/ 3124179 w 5667354"/>
              <a:gd name="connsiteY54" fmla="*/ 3000375 h 4048125"/>
              <a:gd name="connsiteX55" fmla="*/ 2828904 w 5667354"/>
              <a:gd name="connsiteY55" fmla="*/ 3467100 h 4048125"/>
              <a:gd name="connsiteX56" fmla="*/ 2743179 w 5667354"/>
              <a:gd name="connsiteY56" fmla="*/ 3619500 h 4048125"/>
              <a:gd name="connsiteX0" fmla="*/ 2759848 w 5667354"/>
              <a:gd name="connsiteY0" fmla="*/ 3643301 h 4048125"/>
              <a:gd name="connsiteX1" fmla="*/ 2802709 w 5667354"/>
              <a:gd name="connsiteY1" fmla="*/ 3655197 h 4048125"/>
              <a:gd name="connsiteX2" fmla="*/ 2845570 w 5667354"/>
              <a:gd name="connsiteY2" fmla="*/ 3633767 h 4048125"/>
              <a:gd name="connsiteX3" fmla="*/ 3421831 w 5667354"/>
              <a:gd name="connsiteY3" fmla="*/ 2924169 h 4048125"/>
              <a:gd name="connsiteX4" fmla="*/ 3855216 w 5667354"/>
              <a:gd name="connsiteY4" fmla="*/ 2476497 h 4048125"/>
              <a:gd name="connsiteX5" fmla="*/ 4457679 w 5667354"/>
              <a:gd name="connsiteY5" fmla="*/ 1933575 h 4048125"/>
              <a:gd name="connsiteX6" fmla="*/ 5076804 w 5667354"/>
              <a:gd name="connsiteY6" fmla="*/ 1476375 h 4048125"/>
              <a:gd name="connsiteX7" fmla="*/ 5667354 w 5667354"/>
              <a:gd name="connsiteY7" fmla="*/ 1123950 h 4048125"/>
              <a:gd name="connsiteX8" fmla="*/ 4629129 w 5667354"/>
              <a:gd name="connsiteY8" fmla="*/ 1457325 h 4048125"/>
              <a:gd name="connsiteX9" fmla="*/ 3619479 w 5667354"/>
              <a:gd name="connsiteY9" fmla="*/ 1857375 h 4048125"/>
              <a:gd name="connsiteX10" fmla="*/ 2933679 w 5667354"/>
              <a:gd name="connsiteY10" fmla="*/ 2162175 h 4048125"/>
              <a:gd name="connsiteX11" fmla="*/ 2562204 w 5667354"/>
              <a:gd name="connsiteY11" fmla="*/ 2371725 h 4048125"/>
              <a:gd name="connsiteX12" fmla="*/ 2066904 w 5667354"/>
              <a:gd name="connsiteY12" fmla="*/ 2676525 h 4048125"/>
              <a:gd name="connsiteX13" fmla="*/ 1866879 w 5667354"/>
              <a:gd name="connsiteY13" fmla="*/ 2819400 h 4048125"/>
              <a:gd name="connsiteX14" fmla="*/ 2343129 w 5667354"/>
              <a:gd name="connsiteY14" fmla="*/ 2219325 h 4048125"/>
              <a:gd name="connsiteX15" fmla="*/ 2905104 w 5667354"/>
              <a:gd name="connsiteY15" fmla="*/ 1638300 h 4048125"/>
              <a:gd name="connsiteX16" fmla="*/ 3400404 w 5667354"/>
              <a:gd name="connsiteY16" fmla="*/ 1190625 h 4048125"/>
              <a:gd name="connsiteX17" fmla="*/ 3990954 w 5667354"/>
              <a:gd name="connsiteY17" fmla="*/ 695325 h 4048125"/>
              <a:gd name="connsiteX18" fmla="*/ 4676754 w 5667354"/>
              <a:gd name="connsiteY18" fmla="*/ 152400 h 4048125"/>
              <a:gd name="connsiteX19" fmla="*/ 3848079 w 5667354"/>
              <a:gd name="connsiteY19" fmla="*/ 457200 h 4048125"/>
              <a:gd name="connsiteX20" fmla="*/ 2847954 w 5667354"/>
              <a:gd name="connsiteY20" fmla="*/ 895350 h 4048125"/>
              <a:gd name="connsiteX21" fmla="*/ 2152629 w 5667354"/>
              <a:gd name="connsiteY21" fmla="*/ 1238250 h 4048125"/>
              <a:gd name="connsiteX22" fmla="*/ 1600188 w 5667354"/>
              <a:gd name="connsiteY22" fmla="*/ 1576390 h 4048125"/>
              <a:gd name="connsiteX23" fmla="*/ 1100129 w 5667354"/>
              <a:gd name="connsiteY23" fmla="*/ 1890713 h 4048125"/>
              <a:gd name="connsiteX24" fmla="*/ 1552554 w 5667354"/>
              <a:gd name="connsiteY24" fmla="*/ 1238250 h 4048125"/>
              <a:gd name="connsiteX25" fmla="*/ 2066904 w 5667354"/>
              <a:gd name="connsiteY25" fmla="*/ 561975 h 4048125"/>
              <a:gd name="connsiteX26" fmla="*/ 2543154 w 5667354"/>
              <a:gd name="connsiteY26" fmla="*/ 0 h 4048125"/>
              <a:gd name="connsiteX27" fmla="*/ 1809729 w 5667354"/>
              <a:gd name="connsiteY27" fmla="*/ 409575 h 4048125"/>
              <a:gd name="connsiteX28" fmla="*/ 1452550 w 5667354"/>
              <a:gd name="connsiteY28" fmla="*/ 642947 h 4048125"/>
              <a:gd name="connsiteX29" fmla="*/ 1133454 w 5667354"/>
              <a:gd name="connsiteY29" fmla="*/ 866775 h 4048125"/>
              <a:gd name="connsiteX30" fmla="*/ 933429 w 5667354"/>
              <a:gd name="connsiteY30" fmla="*/ 1009650 h 4048125"/>
              <a:gd name="connsiteX31" fmla="*/ 923904 w 5667354"/>
              <a:gd name="connsiteY31" fmla="*/ 1066800 h 4048125"/>
              <a:gd name="connsiteX32" fmla="*/ 964398 w 5667354"/>
              <a:gd name="connsiteY32" fmla="*/ 1090619 h 4048125"/>
              <a:gd name="connsiteX33" fmla="*/ 1023943 w 5667354"/>
              <a:gd name="connsiteY33" fmla="*/ 1064432 h 4048125"/>
              <a:gd name="connsiteX34" fmla="*/ 1307295 w 5667354"/>
              <a:gd name="connsiteY34" fmla="*/ 888214 h 4048125"/>
              <a:gd name="connsiteX35" fmla="*/ 1662100 w 5667354"/>
              <a:gd name="connsiteY35" fmla="*/ 700096 h 4048125"/>
              <a:gd name="connsiteX36" fmla="*/ 962004 w 5667354"/>
              <a:gd name="connsiteY36" fmla="*/ 1590675 h 4048125"/>
              <a:gd name="connsiteX37" fmla="*/ 519107 w 5667354"/>
              <a:gd name="connsiteY37" fmla="*/ 2181223 h 4048125"/>
              <a:gd name="connsiteX38" fmla="*/ 0 w 5667354"/>
              <a:gd name="connsiteY38" fmla="*/ 2986080 h 4048125"/>
              <a:gd name="connsiteX39" fmla="*/ 1457304 w 5667354"/>
              <a:gd name="connsiteY39" fmla="*/ 1971675 h 4048125"/>
              <a:gd name="connsiteX40" fmla="*/ 2328844 w 5667354"/>
              <a:gd name="connsiteY40" fmla="*/ 1443042 h 4048125"/>
              <a:gd name="connsiteX41" fmla="*/ 3076556 w 5667354"/>
              <a:gd name="connsiteY41" fmla="*/ 1081081 h 4048125"/>
              <a:gd name="connsiteX42" fmla="*/ 1990704 w 5667354"/>
              <a:gd name="connsiteY42" fmla="*/ 2181225 h 4048125"/>
              <a:gd name="connsiteX43" fmla="*/ 1142979 w 5667354"/>
              <a:gd name="connsiteY43" fmla="*/ 3200400 h 4048125"/>
              <a:gd name="connsiteX44" fmla="*/ 590529 w 5667354"/>
              <a:gd name="connsiteY44" fmla="*/ 4000500 h 4048125"/>
              <a:gd name="connsiteX45" fmla="*/ 666729 w 5667354"/>
              <a:gd name="connsiteY45" fmla="*/ 4048125 h 4048125"/>
              <a:gd name="connsiteX46" fmla="*/ 1647804 w 5667354"/>
              <a:gd name="connsiteY46" fmla="*/ 3257550 h 4048125"/>
              <a:gd name="connsiteX47" fmla="*/ 2628879 w 5667354"/>
              <a:gd name="connsiteY47" fmla="*/ 2619375 h 4048125"/>
              <a:gd name="connsiteX48" fmla="*/ 3533754 w 5667354"/>
              <a:gd name="connsiteY48" fmla="*/ 2143125 h 4048125"/>
              <a:gd name="connsiteX49" fmla="*/ 4000470 w 5667354"/>
              <a:gd name="connsiteY49" fmla="*/ 1924051 h 4048125"/>
              <a:gd name="connsiteX50" fmla="*/ 4274313 w 5667354"/>
              <a:gd name="connsiteY50" fmla="*/ 1814513 h 4048125"/>
              <a:gd name="connsiteX51" fmla="*/ 3921888 w 5667354"/>
              <a:gd name="connsiteY51" fmla="*/ 2105024 h 4048125"/>
              <a:gd name="connsiteX52" fmla="*/ 3624236 w 5667354"/>
              <a:gd name="connsiteY52" fmla="*/ 2393154 h 4048125"/>
              <a:gd name="connsiteX53" fmla="*/ 3355156 w 5667354"/>
              <a:gd name="connsiteY53" fmla="*/ 2686046 h 4048125"/>
              <a:gd name="connsiteX54" fmla="*/ 3124179 w 5667354"/>
              <a:gd name="connsiteY54" fmla="*/ 3000375 h 4048125"/>
              <a:gd name="connsiteX55" fmla="*/ 2828904 w 5667354"/>
              <a:gd name="connsiteY55" fmla="*/ 3467100 h 4048125"/>
              <a:gd name="connsiteX56" fmla="*/ 2743179 w 5667354"/>
              <a:gd name="connsiteY56" fmla="*/ 3619500 h 4048125"/>
              <a:gd name="connsiteX0" fmla="*/ 2759848 w 5667354"/>
              <a:gd name="connsiteY0" fmla="*/ 3643301 h 4048125"/>
              <a:gd name="connsiteX1" fmla="*/ 2802709 w 5667354"/>
              <a:gd name="connsiteY1" fmla="*/ 3655197 h 4048125"/>
              <a:gd name="connsiteX2" fmla="*/ 2845570 w 5667354"/>
              <a:gd name="connsiteY2" fmla="*/ 3633767 h 4048125"/>
              <a:gd name="connsiteX3" fmla="*/ 3421831 w 5667354"/>
              <a:gd name="connsiteY3" fmla="*/ 2924169 h 4048125"/>
              <a:gd name="connsiteX4" fmla="*/ 3855216 w 5667354"/>
              <a:gd name="connsiteY4" fmla="*/ 2476497 h 4048125"/>
              <a:gd name="connsiteX5" fmla="*/ 4457679 w 5667354"/>
              <a:gd name="connsiteY5" fmla="*/ 1933575 h 4048125"/>
              <a:gd name="connsiteX6" fmla="*/ 5076804 w 5667354"/>
              <a:gd name="connsiteY6" fmla="*/ 1476375 h 4048125"/>
              <a:gd name="connsiteX7" fmla="*/ 5667354 w 5667354"/>
              <a:gd name="connsiteY7" fmla="*/ 1123950 h 4048125"/>
              <a:gd name="connsiteX8" fmla="*/ 4629129 w 5667354"/>
              <a:gd name="connsiteY8" fmla="*/ 1457325 h 4048125"/>
              <a:gd name="connsiteX9" fmla="*/ 3619479 w 5667354"/>
              <a:gd name="connsiteY9" fmla="*/ 1857375 h 4048125"/>
              <a:gd name="connsiteX10" fmla="*/ 2933679 w 5667354"/>
              <a:gd name="connsiteY10" fmla="*/ 2162175 h 4048125"/>
              <a:gd name="connsiteX11" fmla="*/ 2562204 w 5667354"/>
              <a:gd name="connsiteY11" fmla="*/ 2371725 h 4048125"/>
              <a:gd name="connsiteX12" fmla="*/ 2066904 w 5667354"/>
              <a:gd name="connsiteY12" fmla="*/ 2676525 h 4048125"/>
              <a:gd name="connsiteX13" fmla="*/ 1866879 w 5667354"/>
              <a:gd name="connsiteY13" fmla="*/ 2819400 h 4048125"/>
              <a:gd name="connsiteX14" fmla="*/ 2343129 w 5667354"/>
              <a:gd name="connsiteY14" fmla="*/ 2219325 h 4048125"/>
              <a:gd name="connsiteX15" fmla="*/ 2905104 w 5667354"/>
              <a:gd name="connsiteY15" fmla="*/ 1638300 h 4048125"/>
              <a:gd name="connsiteX16" fmla="*/ 3400404 w 5667354"/>
              <a:gd name="connsiteY16" fmla="*/ 1190625 h 4048125"/>
              <a:gd name="connsiteX17" fmla="*/ 3990954 w 5667354"/>
              <a:gd name="connsiteY17" fmla="*/ 695325 h 4048125"/>
              <a:gd name="connsiteX18" fmla="*/ 4676754 w 5667354"/>
              <a:gd name="connsiteY18" fmla="*/ 152400 h 4048125"/>
              <a:gd name="connsiteX19" fmla="*/ 3848079 w 5667354"/>
              <a:gd name="connsiteY19" fmla="*/ 457200 h 4048125"/>
              <a:gd name="connsiteX20" fmla="*/ 2847954 w 5667354"/>
              <a:gd name="connsiteY20" fmla="*/ 895350 h 4048125"/>
              <a:gd name="connsiteX21" fmla="*/ 2152629 w 5667354"/>
              <a:gd name="connsiteY21" fmla="*/ 1238250 h 4048125"/>
              <a:gd name="connsiteX22" fmla="*/ 1600188 w 5667354"/>
              <a:gd name="connsiteY22" fmla="*/ 1576390 h 4048125"/>
              <a:gd name="connsiteX23" fmla="*/ 1100129 w 5667354"/>
              <a:gd name="connsiteY23" fmla="*/ 1890713 h 4048125"/>
              <a:gd name="connsiteX24" fmla="*/ 1552554 w 5667354"/>
              <a:gd name="connsiteY24" fmla="*/ 1238250 h 4048125"/>
              <a:gd name="connsiteX25" fmla="*/ 2066904 w 5667354"/>
              <a:gd name="connsiteY25" fmla="*/ 561975 h 4048125"/>
              <a:gd name="connsiteX26" fmla="*/ 2543154 w 5667354"/>
              <a:gd name="connsiteY26" fmla="*/ 0 h 4048125"/>
              <a:gd name="connsiteX27" fmla="*/ 1809729 w 5667354"/>
              <a:gd name="connsiteY27" fmla="*/ 409575 h 4048125"/>
              <a:gd name="connsiteX28" fmla="*/ 1452550 w 5667354"/>
              <a:gd name="connsiteY28" fmla="*/ 642947 h 4048125"/>
              <a:gd name="connsiteX29" fmla="*/ 1133454 w 5667354"/>
              <a:gd name="connsiteY29" fmla="*/ 866775 h 4048125"/>
              <a:gd name="connsiteX30" fmla="*/ 933429 w 5667354"/>
              <a:gd name="connsiteY30" fmla="*/ 1009650 h 4048125"/>
              <a:gd name="connsiteX31" fmla="*/ 923904 w 5667354"/>
              <a:gd name="connsiteY31" fmla="*/ 1066800 h 4048125"/>
              <a:gd name="connsiteX32" fmla="*/ 964398 w 5667354"/>
              <a:gd name="connsiteY32" fmla="*/ 1090619 h 4048125"/>
              <a:gd name="connsiteX33" fmla="*/ 1023943 w 5667354"/>
              <a:gd name="connsiteY33" fmla="*/ 1064432 h 4048125"/>
              <a:gd name="connsiteX34" fmla="*/ 1312068 w 5667354"/>
              <a:gd name="connsiteY34" fmla="*/ 902510 h 4048125"/>
              <a:gd name="connsiteX35" fmla="*/ 1662100 w 5667354"/>
              <a:gd name="connsiteY35" fmla="*/ 700096 h 4048125"/>
              <a:gd name="connsiteX36" fmla="*/ 962004 w 5667354"/>
              <a:gd name="connsiteY36" fmla="*/ 1590675 h 4048125"/>
              <a:gd name="connsiteX37" fmla="*/ 519107 w 5667354"/>
              <a:gd name="connsiteY37" fmla="*/ 2181223 h 4048125"/>
              <a:gd name="connsiteX38" fmla="*/ 0 w 5667354"/>
              <a:gd name="connsiteY38" fmla="*/ 2986080 h 4048125"/>
              <a:gd name="connsiteX39" fmla="*/ 1457304 w 5667354"/>
              <a:gd name="connsiteY39" fmla="*/ 1971675 h 4048125"/>
              <a:gd name="connsiteX40" fmla="*/ 2328844 w 5667354"/>
              <a:gd name="connsiteY40" fmla="*/ 1443042 h 4048125"/>
              <a:gd name="connsiteX41" fmla="*/ 3076556 w 5667354"/>
              <a:gd name="connsiteY41" fmla="*/ 1081081 h 4048125"/>
              <a:gd name="connsiteX42" fmla="*/ 1990704 w 5667354"/>
              <a:gd name="connsiteY42" fmla="*/ 2181225 h 4048125"/>
              <a:gd name="connsiteX43" fmla="*/ 1142979 w 5667354"/>
              <a:gd name="connsiteY43" fmla="*/ 3200400 h 4048125"/>
              <a:gd name="connsiteX44" fmla="*/ 590529 w 5667354"/>
              <a:gd name="connsiteY44" fmla="*/ 4000500 h 4048125"/>
              <a:gd name="connsiteX45" fmla="*/ 666729 w 5667354"/>
              <a:gd name="connsiteY45" fmla="*/ 4048125 h 4048125"/>
              <a:gd name="connsiteX46" fmla="*/ 1647804 w 5667354"/>
              <a:gd name="connsiteY46" fmla="*/ 3257550 h 4048125"/>
              <a:gd name="connsiteX47" fmla="*/ 2628879 w 5667354"/>
              <a:gd name="connsiteY47" fmla="*/ 2619375 h 4048125"/>
              <a:gd name="connsiteX48" fmla="*/ 3533754 w 5667354"/>
              <a:gd name="connsiteY48" fmla="*/ 2143125 h 4048125"/>
              <a:gd name="connsiteX49" fmla="*/ 4000470 w 5667354"/>
              <a:gd name="connsiteY49" fmla="*/ 1924051 h 4048125"/>
              <a:gd name="connsiteX50" fmla="*/ 4274313 w 5667354"/>
              <a:gd name="connsiteY50" fmla="*/ 1814513 h 4048125"/>
              <a:gd name="connsiteX51" fmla="*/ 3921888 w 5667354"/>
              <a:gd name="connsiteY51" fmla="*/ 2105024 h 4048125"/>
              <a:gd name="connsiteX52" fmla="*/ 3624236 w 5667354"/>
              <a:gd name="connsiteY52" fmla="*/ 2393154 h 4048125"/>
              <a:gd name="connsiteX53" fmla="*/ 3355156 w 5667354"/>
              <a:gd name="connsiteY53" fmla="*/ 2686046 h 4048125"/>
              <a:gd name="connsiteX54" fmla="*/ 3124179 w 5667354"/>
              <a:gd name="connsiteY54" fmla="*/ 3000375 h 4048125"/>
              <a:gd name="connsiteX55" fmla="*/ 2828904 w 5667354"/>
              <a:gd name="connsiteY55" fmla="*/ 3467100 h 4048125"/>
              <a:gd name="connsiteX56" fmla="*/ 2743179 w 5667354"/>
              <a:gd name="connsiteY56" fmla="*/ 3619500 h 4048125"/>
              <a:gd name="connsiteX0" fmla="*/ 2759848 w 5667354"/>
              <a:gd name="connsiteY0" fmla="*/ 3643301 h 4048125"/>
              <a:gd name="connsiteX1" fmla="*/ 2802709 w 5667354"/>
              <a:gd name="connsiteY1" fmla="*/ 3655197 h 4048125"/>
              <a:gd name="connsiteX2" fmla="*/ 2845570 w 5667354"/>
              <a:gd name="connsiteY2" fmla="*/ 3633767 h 4048125"/>
              <a:gd name="connsiteX3" fmla="*/ 3421831 w 5667354"/>
              <a:gd name="connsiteY3" fmla="*/ 2924169 h 4048125"/>
              <a:gd name="connsiteX4" fmla="*/ 3855216 w 5667354"/>
              <a:gd name="connsiteY4" fmla="*/ 2476497 h 4048125"/>
              <a:gd name="connsiteX5" fmla="*/ 4457679 w 5667354"/>
              <a:gd name="connsiteY5" fmla="*/ 1933575 h 4048125"/>
              <a:gd name="connsiteX6" fmla="*/ 5076804 w 5667354"/>
              <a:gd name="connsiteY6" fmla="*/ 1476375 h 4048125"/>
              <a:gd name="connsiteX7" fmla="*/ 5667354 w 5667354"/>
              <a:gd name="connsiteY7" fmla="*/ 1123950 h 4048125"/>
              <a:gd name="connsiteX8" fmla="*/ 4629129 w 5667354"/>
              <a:gd name="connsiteY8" fmla="*/ 1457325 h 4048125"/>
              <a:gd name="connsiteX9" fmla="*/ 3619479 w 5667354"/>
              <a:gd name="connsiteY9" fmla="*/ 1857375 h 4048125"/>
              <a:gd name="connsiteX10" fmla="*/ 2933679 w 5667354"/>
              <a:gd name="connsiteY10" fmla="*/ 2162175 h 4048125"/>
              <a:gd name="connsiteX11" fmla="*/ 2562204 w 5667354"/>
              <a:gd name="connsiteY11" fmla="*/ 2371725 h 4048125"/>
              <a:gd name="connsiteX12" fmla="*/ 2066904 w 5667354"/>
              <a:gd name="connsiteY12" fmla="*/ 2676525 h 4048125"/>
              <a:gd name="connsiteX13" fmla="*/ 1866879 w 5667354"/>
              <a:gd name="connsiteY13" fmla="*/ 2819400 h 4048125"/>
              <a:gd name="connsiteX14" fmla="*/ 2343129 w 5667354"/>
              <a:gd name="connsiteY14" fmla="*/ 2219325 h 4048125"/>
              <a:gd name="connsiteX15" fmla="*/ 2905104 w 5667354"/>
              <a:gd name="connsiteY15" fmla="*/ 1638300 h 4048125"/>
              <a:gd name="connsiteX16" fmla="*/ 3400404 w 5667354"/>
              <a:gd name="connsiteY16" fmla="*/ 1190625 h 4048125"/>
              <a:gd name="connsiteX17" fmla="*/ 3990954 w 5667354"/>
              <a:gd name="connsiteY17" fmla="*/ 695325 h 4048125"/>
              <a:gd name="connsiteX18" fmla="*/ 4676754 w 5667354"/>
              <a:gd name="connsiteY18" fmla="*/ 152400 h 4048125"/>
              <a:gd name="connsiteX19" fmla="*/ 3848079 w 5667354"/>
              <a:gd name="connsiteY19" fmla="*/ 457200 h 4048125"/>
              <a:gd name="connsiteX20" fmla="*/ 2847954 w 5667354"/>
              <a:gd name="connsiteY20" fmla="*/ 895350 h 4048125"/>
              <a:gd name="connsiteX21" fmla="*/ 2152629 w 5667354"/>
              <a:gd name="connsiteY21" fmla="*/ 1238250 h 4048125"/>
              <a:gd name="connsiteX22" fmla="*/ 1600188 w 5667354"/>
              <a:gd name="connsiteY22" fmla="*/ 1576390 h 4048125"/>
              <a:gd name="connsiteX23" fmla="*/ 1100129 w 5667354"/>
              <a:gd name="connsiteY23" fmla="*/ 1890713 h 4048125"/>
              <a:gd name="connsiteX24" fmla="*/ 1552554 w 5667354"/>
              <a:gd name="connsiteY24" fmla="*/ 1238250 h 4048125"/>
              <a:gd name="connsiteX25" fmla="*/ 2066904 w 5667354"/>
              <a:gd name="connsiteY25" fmla="*/ 561975 h 4048125"/>
              <a:gd name="connsiteX26" fmla="*/ 2543154 w 5667354"/>
              <a:gd name="connsiteY26" fmla="*/ 0 h 4048125"/>
              <a:gd name="connsiteX27" fmla="*/ 1809729 w 5667354"/>
              <a:gd name="connsiteY27" fmla="*/ 409575 h 4048125"/>
              <a:gd name="connsiteX28" fmla="*/ 1452550 w 5667354"/>
              <a:gd name="connsiteY28" fmla="*/ 642947 h 4048125"/>
              <a:gd name="connsiteX29" fmla="*/ 1133454 w 5667354"/>
              <a:gd name="connsiteY29" fmla="*/ 866775 h 4048125"/>
              <a:gd name="connsiteX30" fmla="*/ 933429 w 5667354"/>
              <a:gd name="connsiteY30" fmla="*/ 1009650 h 4048125"/>
              <a:gd name="connsiteX31" fmla="*/ 923904 w 5667354"/>
              <a:gd name="connsiteY31" fmla="*/ 1066800 h 4048125"/>
              <a:gd name="connsiteX32" fmla="*/ 964398 w 5667354"/>
              <a:gd name="connsiteY32" fmla="*/ 1090619 h 4048125"/>
              <a:gd name="connsiteX33" fmla="*/ 1023943 w 5667354"/>
              <a:gd name="connsiteY33" fmla="*/ 1064432 h 4048125"/>
              <a:gd name="connsiteX34" fmla="*/ 1312068 w 5667354"/>
              <a:gd name="connsiteY34" fmla="*/ 902510 h 4048125"/>
              <a:gd name="connsiteX35" fmla="*/ 1635914 w 5667354"/>
              <a:gd name="connsiteY35" fmla="*/ 731061 h 4048125"/>
              <a:gd name="connsiteX36" fmla="*/ 962004 w 5667354"/>
              <a:gd name="connsiteY36" fmla="*/ 1590675 h 4048125"/>
              <a:gd name="connsiteX37" fmla="*/ 519107 w 5667354"/>
              <a:gd name="connsiteY37" fmla="*/ 2181223 h 4048125"/>
              <a:gd name="connsiteX38" fmla="*/ 0 w 5667354"/>
              <a:gd name="connsiteY38" fmla="*/ 2986080 h 4048125"/>
              <a:gd name="connsiteX39" fmla="*/ 1457304 w 5667354"/>
              <a:gd name="connsiteY39" fmla="*/ 1971675 h 4048125"/>
              <a:gd name="connsiteX40" fmla="*/ 2328844 w 5667354"/>
              <a:gd name="connsiteY40" fmla="*/ 1443042 h 4048125"/>
              <a:gd name="connsiteX41" fmla="*/ 3076556 w 5667354"/>
              <a:gd name="connsiteY41" fmla="*/ 1081081 h 4048125"/>
              <a:gd name="connsiteX42" fmla="*/ 1990704 w 5667354"/>
              <a:gd name="connsiteY42" fmla="*/ 2181225 h 4048125"/>
              <a:gd name="connsiteX43" fmla="*/ 1142979 w 5667354"/>
              <a:gd name="connsiteY43" fmla="*/ 3200400 h 4048125"/>
              <a:gd name="connsiteX44" fmla="*/ 590529 w 5667354"/>
              <a:gd name="connsiteY44" fmla="*/ 4000500 h 4048125"/>
              <a:gd name="connsiteX45" fmla="*/ 666729 w 5667354"/>
              <a:gd name="connsiteY45" fmla="*/ 4048125 h 4048125"/>
              <a:gd name="connsiteX46" fmla="*/ 1647804 w 5667354"/>
              <a:gd name="connsiteY46" fmla="*/ 3257550 h 4048125"/>
              <a:gd name="connsiteX47" fmla="*/ 2628879 w 5667354"/>
              <a:gd name="connsiteY47" fmla="*/ 2619375 h 4048125"/>
              <a:gd name="connsiteX48" fmla="*/ 3533754 w 5667354"/>
              <a:gd name="connsiteY48" fmla="*/ 2143125 h 4048125"/>
              <a:gd name="connsiteX49" fmla="*/ 4000470 w 5667354"/>
              <a:gd name="connsiteY49" fmla="*/ 1924051 h 4048125"/>
              <a:gd name="connsiteX50" fmla="*/ 4274313 w 5667354"/>
              <a:gd name="connsiteY50" fmla="*/ 1814513 h 4048125"/>
              <a:gd name="connsiteX51" fmla="*/ 3921888 w 5667354"/>
              <a:gd name="connsiteY51" fmla="*/ 2105024 h 4048125"/>
              <a:gd name="connsiteX52" fmla="*/ 3624236 w 5667354"/>
              <a:gd name="connsiteY52" fmla="*/ 2393154 h 4048125"/>
              <a:gd name="connsiteX53" fmla="*/ 3355156 w 5667354"/>
              <a:gd name="connsiteY53" fmla="*/ 2686046 h 4048125"/>
              <a:gd name="connsiteX54" fmla="*/ 3124179 w 5667354"/>
              <a:gd name="connsiteY54" fmla="*/ 3000375 h 4048125"/>
              <a:gd name="connsiteX55" fmla="*/ 2828904 w 5667354"/>
              <a:gd name="connsiteY55" fmla="*/ 3467100 h 4048125"/>
              <a:gd name="connsiteX56" fmla="*/ 2743179 w 5667354"/>
              <a:gd name="connsiteY56" fmla="*/ 3619500 h 4048125"/>
              <a:gd name="connsiteX0" fmla="*/ 2759848 w 5667354"/>
              <a:gd name="connsiteY0" fmla="*/ 3643301 h 4048125"/>
              <a:gd name="connsiteX1" fmla="*/ 2802709 w 5667354"/>
              <a:gd name="connsiteY1" fmla="*/ 3655197 h 4048125"/>
              <a:gd name="connsiteX2" fmla="*/ 2845570 w 5667354"/>
              <a:gd name="connsiteY2" fmla="*/ 3633767 h 4048125"/>
              <a:gd name="connsiteX3" fmla="*/ 3421831 w 5667354"/>
              <a:gd name="connsiteY3" fmla="*/ 2924169 h 4048125"/>
              <a:gd name="connsiteX4" fmla="*/ 3855216 w 5667354"/>
              <a:gd name="connsiteY4" fmla="*/ 2476497 h 4048125"/>
              <a:gd name="connsiteX5" fmla="*/ 4457679 w 5667354"/>
              <a:gd name="connsiteY5" fmla="*/ 1933575 h 4048125"/>
              <a:gd name="connsiteX6" fmla="*/ 5076804 w 5667354"/>
              <a:gd name="connsiteY6" fmla="*/ 1476375 h 4048125"/>
              <a:gd name="connsiteX7" fmla="*/ 5667354 w 5667354"/>
              <a:gd name="connsiteY7" fmla="*/ 1123950 h 4048125"/>
              <a:gd name="connsiteX8" fmla="*/ 4629129 w 5667354"/>
              <a:gd name="connsiteY8" fmla="*/ 1457325 h 4048125"/>
              <a:gd name="connsiteX9" fmla="*/ 3619479 w 5667354"/>
              <a:gd name="connsiteY9" fmla="*/ 1857375 h 4048125"/>
              <a:gd name="connsiteX10" fmla="*/ 2933679 w 5667354"/>
              <a:gd name="connsiteY10" fmla="*/ 2162175 h 4048125"/>
              <a:gd name="connsiteX11" fmla="*/ 2562204 w 5667354"/>
              <a:gd name="connsiteY11" fmla="*/ 2371725 h 4048125"/>
              <a:gd name="connsiteX12" fmla="*/ 2066904 w 5667354"/>
              <a:gd name="connsiteY12" fmla="*/ 2676525 h 4048125"/>
              <a:gd name="connsiteX13" fmla="*/ 1866879 w 5667354"/>
              <a:gd name="connsiteY13" fmla="*/ 2819400 h 4048125"/>
              <a:gd name="connsiteX14" fmla="*/ 2343129 w 5667354"/>
              <a:gd name="connsiteY14" fmla="*/ 2219325 h 4048125"/>
              <a:gd name="connsiteX15" fmla="*/ 2905104 w 5667354"/>
              <a:gd name="connsiteY15" fmla="*/ 1638300 h 4048125"/>
              <a:gd name="connsiteX16" fmla="*/ 3400404 w 5667354"/>
              <a:gd name="connsiteY16" fmla="*/ 1190625 h 4048125"/>
              <a:gd name="connsiteX17" fmla="*/ 3990954 w 5667354"/>
              <a:gd name="connsiteY17" fmla="*/ 695325 h 4048125"/>
              <a:gd name="connsiteX18" fmla="*/ 4676754 w 5667354"/>
              <a:gd name="connsiteY18" fmla="*/ 152400 h 4048125"/>
              <a:gd name="connsiteX19" fmla="*/ 3848079 w 5667354"/>
              <a:gd name="connsiteY19" fmla="*/ 457200 h 4048125"/>
              <a:gd name="connsiteX20" fmla="*/ 2847954 w 5667354"/>
              <a:gd name="connsiteY20" fmla="*/ 895350 h 4048125"/>
              <a:gd name="connsiteX21" fmla="*/ 2152629 w 5667354"/>
              <a:gd name="connsiteY21" fmla="*/ 1238250 h 4048125"/>
              <a:gd name="connsiteX22" fmla="*/ 1600188 w 5667354"/>
              <a:gd name="connsiteY22" fmla="*/ 1576390 h 4048125"/>
              <a:gd name="connsiteX23" fmla="*/ 1100129 w 5667354"/>
              <a:gd name="connsiteY23" fmla="*/ 1890713 h 4048125"/>
              <a:gd name="connsiteX24" fmla="*/ 1552554 w 5667354"/>
              <a:gd name="connsiteY24" fmla="*/ 1238250 h 4048125"/>
              <a:gd name="connsiteX25" fmla="*/ 2066904 w 5667354"/>
              <a:gd name="connsiteY25" fmla="*/ 561975 h 4048125"/>
              <a:gd name="connsiteX26" fmla="*/ 2440762 w 5667354"/>
              <a:gd name="connsiteY26" fmla="*/ 114314 h 4048125"/>
              <a:gd name="connsiteX27" fmla="*/ 2543154 w 5667354"/>
              <a:gd name="connsiteY27" fmla="*/ 0 h 4048125"/>
              <a:gd name="connsiteX28" fmla="*/ 1809729 w 5667354"/>
              <a:gd name="connsiteY28" fmla="*/ 409575 h 4048125"/>
              <a:gd name="connsiteX29" fmla="*/ 1452550 w 5667354"/>
              <a:gd name="connsiteY29" fmla="*/ 642947 h 4048125"/>
              <a:gd name="connsiteX30" fmla="*/ 1133454 w 5667354"/>
              <a:gd name="connsiteY30" fmla="*/ 866775 h 4048125"/>
              <a:gd name="connsiteX31" fmla="*/ 933429 w 5667354"/>
              <a:gd name="connsiteY31" fmla="*/ 1009650 h 4048125"/>
              <a:gd name="connsiteX32" fmla="*/ 923904 w 5667354"/>
              <a:gd name="connsiteY32" fmla="*/ 1066800 h 4048125"/>
              <a:gd name="connsiteX33" fmla="*/ 964398 w 5667354"/>
              <a:gd name="connsiteY33" fmla="*/ 1090619 h 4048125"/>
              <a:gd name="connsiteX34" fmla="*/ 1023943 w 5667354"/>
              <a:gd name="connsiteY34" fmla="*/ 1064432 h 4048125"/>
              <a:gd name="connsiteX35" fmla="*/ 1312068 w 5667354"/>
              <a:gd name="connsiteY35" fmla="*/ 902510 h 4048125"/>
              <a:gd name="connsiteX36" fmla="*/ 1635914 w 5667354"/>
              <a:gd name="connsiteY36" fmla="*/ 731061 h 4048125"/>
              <a:gd name="connsiteX37" fmla="*/ 962004 w 5667354"/>
              <a:gd name="connsiteY37" fmla="*/ 1590675 h 4048125"/>
              <a:gd name="connsiteX38" fmla="*/ 519107 w 5667354"/>
              <a:gd name="connsiteY38" fmla="*/ 2181223 h 4048125"/>
              <a:gd name="connsiteX39" fmla="*/ 0 w 5667354"/>
              <a:gd name="connsiteY39" fmla="*/ 2986080 h 4048125"/>
              <a:gd name="connsiteX40" fmla="*/ 1457304 w 5667354"/>
              <a:gd name="connsiteY40" fmla="*/ 1971675 h 4048125"/>
              <a:gd name="connsiteX41" fmla="*/ 2328844 w 5667354"/>
              <a:gd name="connsiteY41" fmla="*/ 1443042 h 4048125"/>
              <a:gd name="connsiteX42" fmla="*/ 3076556 w 5667354"/>
              <a:gd name="connsiteY42" fmla="*/ 1081081 h 4048125"/>
              <a:gd name="connsiteX43" fmla="*/ 1990704 w 5667354"/>
              <a:gd name="connsiteY43" fmla="*/ 2181225 h 4048125"/>
              <a:gd name="connsiteX44" fmla="*/ 1142979 w 5667354"/>
              <a:gd name="connsiteY44" fmla="*/ 3200400 h 4048125"/>
              <a:gd name="connsiteX45" fmla="*/ 590529 w 5667354"/>
              <a:gd name="connsiteY45" fmla="*/ 4000500 h 4048125"/>
              <a:gd name="connsiteX46" fmla="*/ 666729 w 5667354"/>
              <a:gd name="connsiteY46" fmla="*/ 4048125 h 4048125"/>
              <a:gd name="connsiteX47" fmla="*/ 1647804 w 5667354"/>
              <a:gd name="connsiteY47" fmla="*/ 3257550 h 4048125"/>
              <a:gd name="connsiteX48" fmla="*/ 2628879 w 5667354"/>
              <a:gd name="connsiteY48" fmla="*/ 2619375 h 4048125"/>
              <a:gd name="connsiteX49" fmla="*/ 3533754 w 5667354"/>
              <a:gd name="connsiteY49" fmla="*/ 2143125 h 4048125"/>
              <a:gd name="connsiteX50" fmla="*/ 4000470 w 5667354"/>
              <a:gd name="connsiteY50" fmla="*/ 1924051 h 4048125"/>
              <a:gd name="connsiteX51" fmla="*/ 4274313 w 5667354"/>
              <a:gd name="connsiteY51" fmla="*/ 1814513 h 4048125"/>
              <a:gd name="connsiteX52" fmla="*/ 3921888 w 5667354"/>
              <a:gd name="connsiteY52" fmla="*/ 2105024 h 4048125"/>
              <a:gd name="connsiteX53" fmla="*/ 3624236 w 5667354"/>
              <a:gd name="connsiteY53" fmla="*/ 2393154 h 4048125"/>
              <a:gd name="connsiteX54" fmla="*/ 3355156 w 5667354"/>
              <a:gd name="connsiteY54" fmla="*/ 2686046 h 4048125"/>
              <a:gd name="connsiteX55" fmla="*/ 3124179 w 5667354"/>
              <a:gd name="connsiteY55" fmla="*/ 3000375 h 4048125"/>
              <a:gd name="connsiteX56" fmla="*/ 2828904 w 5667354"/>
              <a:gd name="connsiteY56" fmla="*/ 3467100 h 4048125"/>
              <a:gd name="connsiteX57" fmla="*/ 2743179 w 5667354"/>
              <a:gd name="connsiteY57" fmla="*/ 3619500 h 4048125"/>
              <a:gd name="connsiteX0" fmla="*/ 2759848 w 5667354"/>
              <a:gd name="connsiteY0" fmla="*/ 3643301 h 4048125"/>
              <a:gd name="connsiteX1" fmla="*/ 2802709 w 5667354"/>
              <a:gd name="connsiteY1" fmla="*/ 3655197 h 4048125"/>
              <a:gd name="connsiteX2" fmla="*/ 2845570 w 5667354"/>
              <a:gd name="connsiteY2" fmla="*/ 3633767 h 4048125"/>
              <a:gd name="connsiteX3" fmla="*/ 3421831 w 5667354"/>
              <a:gd name="connsiteY3" fmla="*/ 2924169 h 4048125"/>
              <a:gd name="connsiteX4" fmla="*/ 3855216 w 5667354"/>
              <a:gd name="connsiteY4" fmla="*/ 2476497 h 4048125"/>
              <a:gd name="connsiteX5" fmla="*/ 4457679 w 5667354"/>
              <a:gd name="connsiteY5" fmla="*/ 1933575 h 4048125"/>
              <a:gd name="connsiteX6" fmla="*/ 5076804 w 5667354"/>
              <a:gd name="connsiteY6" fmla="*/ 1476375 h 4048125"/>
              <a:gd name="connsiteX7" fmla="*/ 5667354 w 5667354"/>
              <a:gd name="connsiteY7" fmla="*/ 1123950 h 4048125"/>
              <a:gd name="connsiteX8" fmla="*/ 4629129 w 5667354"/>
              <a:gd name="connsiteY8" fmla="*/ 1457325 h 4048125"/>
              <a:gd name="connsiteX9" fmla="*/ 3619479 w 5667354"/>
              <a:gd name="connsiteY9" fmla="*/ 1857375 h 4048125"/>
              <a:gd name="connsiteX10" fmla="*/ 2933679 w 5667354"/>
              <a:gd name="connsiteY10" fmla="*/ 2162175 h 4048125"/>
              <a:gd name="connsiteX11" fmla="*/ 2562204 w 5667354"/>
              <a:gd name="connsiteY11" fmla="*/ 2371725 h 4048125"/>
              <a:gd name="connsiteX12" fmla="*/ 2066904 w 5667354"/>
              <a:gd name="connsiteY12" fmla="*/ 2676525 h 4048125"/>
              <a:gd name="connsiteX13" fmla="*/ 1866879 w 5667354"/>
              <a:gd name="connsiteY13" fmla="*/ 2819400 h 4048125"/>
              <a:gd name="connsiteX14" fmla="*/ 2343129 w 5667354"/>
              <a:gd name="connsiteY14" fmla="*/ 2219325 h 4048125"/>
              <a:gd name="connsiteX15" fmla="*/ 2905104 w 5667354"/>
              <a:gd name="connsiteY15" fmla="*/ 1638300 h 4048125"/>
              <a:gd name="connsiteX16" fmla="*/ 3400404 w 5667354"/>
              <a:gd name="connsiteY16" fmla="*/ 1190625 h 4048125"/>
              <a:gd name="connsiteX17" fmla="*/ 3990954 w 5667354"/>
              <a:gd name="connsiteY17" fmla="*/ 695325 h 4048125"/>
              <a:gd name="connsiteX18" fmla="*/ 4676754 w 5667354"/>
              <a:gd name="connsiteY18" fmla="*/ 152400 h 4048125"/>
              <a:gd name="connsiteX19" fmla="*/ 3848079 w 5667354"/>
              <a:gd name="connsiteY19" fmla="*/ 457200 h 4048125"/>
              <a:gd name="connsiteX20" fmla="*/ 2847954 w 5667354"/>
              <a:gd name="connsiteY20" fmla="*/ 895350 h 4048125"/>
              <a:gd name="connsiteX21" fmla="*/ 2152629 w 5667354"/>
              <a:gd name="connsiteY21" fmla="*/ 1238250 h 4048125"/>
              <a:gd name="connsiteX22" fmla="*/ 1600188 w 5667354"/>
              <a:gd name="connsiteY22" fmla="*/ 1576390 h 4048125"/>
              <a:gd name="connsiteX23" fmla="*/ 1100129 w 5667354"/>
              <a:gd name="connsiteY23" fmla="*/ 1890713 h 4048125"/>
              <a:gd name="connsiteX24" fmla="*/ 1552554 w 5667354"/>
              <a:gd name="connsiteY24" fmla="*/ 1238250 h 4048125"/>
              <a:gd name="connsiteX25" fmla="*/ 2066904 w 5667354"/>
              <a:gd name="connsiteY25" fmla="*/ 561975 h 4048125"/>
              <a:gd name="connsiteX26" fmla="*/ 2440762 w 5667354"/>
              <a:gd name="connsiteY26" fmla="*/ 114314 h 4048125"/>
              <a:gd name="connsiteX27" fmla="*/ 2543154 w 5667354"/>
              <a:gd name="connsiteY27" fmla="*/ 0 h 4048125"/>
              <a:gd name="connsiteX28" fmla="*/ 2364562 w 5667354"/>
              <a:gd name="connsiteY28" fmla="*/ 97645 h 4048125"/>
              <a:gd name="connsiteX29" fmla="*/ 1809729 w 5667354"/>
              <a:gd name="connsiteY29" fmla="*/ 409575 h 4048125"/>
              <a:gd name="connsiteX30" fmla="*/ 1452550 w 5667354"/>
              <a:gd name="connsiteY30" fmla="*/ 642947 h 4048125"/>
              <a:gd name="connsiteX31" fmla="*/ 1133454 w 5667354"/>
              <a:gd name="connsiteY31" fmla="*/ 866775 h 4048125"/>
              <a:gd name="connsiteX32" fmla="*/ 933429 w 5667354"/>
              <a:gd name="connsiteY32" fmla="*/ 1009650 h 4048125"/>
              <a:gd name="connsiteX33" fmla="*/ 923904 w 5667354"/>
              <a:gd name="connsiteY33" fmla="*/ 1066800 h 4048125"/>
              <a:gd name="connsiteX34" fmla="*/ 964398 w 5667354"/>
              <a:gd name="connsiteY34" fmla="*/ 1090619 h 4048125"/>
              <a:gd name="connsiteX35" fmla="*/ 1023943 w 5667354"/>
              <a:gd name="connsiteY35" fmla="*/ 1064432 h 4048125"/>
              <a:gd name="connsiteX36" fmla="*/ 1312068 w 5667354"/>
              <a:gd name="connsiteY36" fmla="*/ 902510 h 4048125"/>
              <a:gd name="connsiteX37" fmla="*/ 1635914 w 5667354"/>
              <a:gd name="connsiteY37" fmla="*/ 731061 h 4048125"/>
              <a:gd name="connsiteX38" fmla="*/ 962004 w 5667354"/>
              <a:gd name="connsiteY38" fmla="*/ 1590675 h 4048125"/>
              <a:gd name="connsiteX39" fmla="*/ 519107 w 5667354"/>
              <a:gd name="connsiteY39" fmla="*/ 2181223 h 4048125"/>
              <a:gd name="connsiteX40" fmla="*/ 0 w 5667354"/>
              <a:gd name="connsiteY40" fmla="*/ 2986080 h 4048125"/>
              <a:gd name="connsiteX41" fmla="*/ 1457304 w 5667354"/>
              <a:gd name="connsiteY41" fmla="*/ 1971675 h 4048125"/>
              <a:gd name="connsiteX42" fmla="*/ 2328844 w 5667354"/>
              <a:gd name="connsiteY42" fmla="*/ 1443042 h 4048125"/>
              <a:gd name="connsiteX43" fmla="*/ 3076556 w 5667354"/>
              <a:gd name="connsiteY43" fmla="*/ 1081081 h 4048125"/>
              <a:gd name="connsiteX44" fmla="*/ 1990704 w 5667354"/>
              <a:gd name="connsiteY44" fmla="*/ 2181225 h 4048125"/>
              <a:gd name="connsiteX45" fmla="*/ 1142979 w 5667354"/>
              <a:gd name="connsiteY45" fmla="*/ 3200400 h 4048125"/>
              <a:gd name="connsiteX46" fmla="*/ 590529 w 5667354"/>
              <a:gd name="connsiteY46" fmla="*/ 4000500 h 4048125"/>
              <a:gd name="connsiteX47" fmla="*/ 666729 w 5667354"/>
              <a:gd name="connsiteY47" fmla="*/ 4048125 h 4048125"/>
              <a:gd name="connsiteX48" fmla="*/ 1647804 w 5667354"/>
              <a:gd name="connsiteY48" fmla="*/ 3257550 h 4048125"/>
              <a:gd name="connsiteX49" fmla="*/ 2628879 w 5667354"/>
              <a:gd name="connsiteY49" fmla="*/ 2619375 h 4048125"/>
              <a:gd name="connsiteX50" fmla="*/ 3533754 w 5667354"/>
              <a:gd name="connsiteY50" fmla="*/ 2143125 h 4048125"/>
              <a:gd name="connsiteX51" fmla="*/ 4000470 w 5667354"/>
              <a:gd name="connsiteY51" fmla="*/ 1924051 h 4048125"/>
              <a:gd name="connsiteX52" fmla="*/ 4274313 w 5667354"/>
              <a:gd name="connsiteY52" fmla="*/ 1814513 h 4048125"/>
              <a:gd name="connsiteX53" fmla="*/ 3921888 w 5667354"/>
              <a:gd name="connsiteY53" fmla="*/ 2105024 h 4048125"/>
              <a:gd name="connsiteX54" fmla="*/ 3624236 w 5667354"/>
              <a:gd name="connsiteY54" fmla="*/ 2393154 h 4048125"/>
              <a:gd name="connsiteX55" fmla="*/ 3355156 w 5667354"/>
              <a:gd name="connsiteY55" fmla="*/ 2686046 h 4048125"/>
              <a:gd name="connsiteX56" fmla="*/ 3124179 w 5667354"/>
              <a:gd name="connsiteY56" fmla="*/ 3000375 h 4048125"/>
              <a:gd name="connsiteX57" fmla="*/ 2828904 w 5667354"/>
              <a:gd name="connsiteY57" fmla="*/ 3467100 h 4048125"/>
              <a:gd name="connsiteX58" fmla="*/ 2743179 w 5667354"/>
              <a:gd name="connsiteY58" fmla="*/ 3619500 h 4048125"/>
              <a:gd name="connsiteX0" fmla="*/ 2759848 w 5667354"/>
              <a:gd name="connsiteY0" fmla="*/ 3557562 h 3962386"/>
              <a:gd name="connsiteX1" fmla="*/ 2802709 w 5667354"/>
              <a:gd name="connsiteY1" fmla="*/ 3569458 h 3962386"/>
              <a:gd name="connsiteX2" fmla="*/ 2845570 w 5667354"/>
              <a:gd name="connsiteY2" fmla="*/ 3548028 h 3962386"/>
              <a:gd name="connsiteX3" fmla="*/ 3421831 w 5667354"/>
              <a:gd name="connsiteY3" fmla="*/ 2838430 h 3962386"/>
              <a:gd name="connsiteX4" fmla="*/ 3855216 w 5667354"/>
              <a:gd name="connsiteY4" fmla="*/ 2390758 h 3962386"/>
              <a:gd name="connsiteX5" fmla="*/ 4457679 w 5667354"/>
              <a:gd name="connsiteY5" fmla="*/ 1847836 h 3962386"/>
              <a:gd name="connsiteX6" fmla="*/ 5076804 w 5667354"/>
              <a:gd name="connsiteY6" fmla="*/ 1390636 h 3962386"/>
              <a:gd name="connsiteX7" fmla="*/ 5667354 w 5667354"/>
              <a:gd name="connsiteY7" fmla="*/ 1038211 h 3962386"/>
              <a:gd name="connsiteX8" fmla="*/ 4629129 w 5667354"/>
              <a:gd name="connsiteY8" fmla="*/ 1371586 h 3962386"/>
              <a:gd name="connsiteX9" fmla="*/ 3619479 w 5667354"/>
              <a:gd name="connsiteY9" fmla="*/ 1771636 h 3962386"/>
              <a:gd name="connsiteX10" fmla="*/ 2933679 w 5667354"/>
              <a:gd name="connsiteY10" fmla="*/ 2076436 h 3962386"/>
              <a:gd name="connsiteX11" fmla="*/ 2562204 w 5667354"/>
              <a:gd name="connsiteY11" fmla="*/ 2285986 h 3962386"/>
              <a:gd name="connsiteX12" fmla="*/ 2066904 w 5667354"/>
              <a:gd name="connsiteY12" fmla="*/ 2590786 h 3962386"/>
              <a:gd name="connsiteX13" fmla="*/ 1866879 w 5667354"/>
              <a:gd name="connsiteY13" fmla="*/ 2733661 h 3962386"/>
              <a:gd name="connsiteX14" fmla="*/ 2343129 w 5667354"/>
              <a:gd name="connsiteY14" fmla="*/ 2133586 h 3962386"/>
              <a:gd name="connsiteX15" fmla="*/ 2905104 w 5667354"/>
              <a:gd name="connsiteY15" fmla="*/ 1552561 h 3962386"/>
              <a:gd name="connsiteX16" fmla="*/ 3400404 w 5667354"/>
              <a:gd name="connsiteY16" fmla="*/ 1104886 h 3962386"/>
              <a:gd name="connsiteX17" fmla="*/ 3990954 w 5667354"/>
              <a:gd name="connsiteY17" fmla="*/ 609586 h 3962386"/>
              <a:gd name="connsiteX18" fmla="*/ 4676754 w 5667354"/>
              <a:gd name="connsiteY18" fmla="*/ 66661 h 3962386"/>
              <a:gd name="connsiteX19" fmla="*/ 3848079 w 5667354"/>
              <a:gd name="connsiteY19" fmla="*/ 371461 h 3962386"/>
              <a:gd name="connsiteX20" fmla="*/ 2847954 w 5667354"/>
              <a:gd name="connsiteY20" fmla="*/ 809611 h 3962386"/>
              <a:gd name="connsiteX21" fmla="*/ 2152629 w 5667354"/>
              <a:gd name="connsiteY21" fmla="*/ 1152511 h 3962386"/>
              <a:gd name="connsiteX22" fmla="*/ 1600188 w 5667354"/>
              <a:gd name="connsiteY22" fmla="*/ 1490651 h 3962386"/>
              <a:gd name="connsiteX23" fmla="*/ 1100129 w 5667354"/>
              <a:gd name="connsiteY23" fmla="*/ 1804974 h 3962386"/>
              <a:gd name="connsiteX24" fmla="*/ 1552554 w 5667354"/>
              <a:gd name="connsiteY24" fmla="*/ 1152511 h 3962386"/>
              <a:gd name="connsiteX25" fmla="*/ 2066904 w 5667354"/>
              <a:gd name="connsiteY25" fmla="*/ 476236 h 3962386"/>
              <a:gd name="connsiteX26" fmla="*/ 2440762 w 5667354"/>
              <a:gd name="connsiteY26" fmla="*/ 28575 h 3962386"/>
              <a:gd name="connsiteX27" fmla="*/ 2433619 w 5667354"/>
              <a:gd name="connsiteY27" fmla="*/ 0 h 3962386"/>
              <a:gd name="connsiteX28" fmla="*/ 2364562 w 5667354"/>
              <a:gd name="connsiteY28" fmla="*/ 11906 h 3962386"/>
              <a:gd name="connsiteX29" fmla="*/ 1809729 w 5667354"/>
              <a:gd name="connsiteY29" fmla="*/ 323836 h 3962386"/>
              <a:gd name="connsiteX30" fmla="*/ 1452550 w 5667354"/>
              <a:gd name="connsiteY30" fmla="*/ 557208 h 3962386"/>
              <a:gd name="connsiteX31" fmla="*/ 1133454 w 5667354"/>
              <a:gd name="connsiteY31" fmla="*/ 781036 h 3962386"/>
              <a:gd name="connsiteX32" fmla="*/ 933429 w 5667354"/>
              <a:gd name="connsiteY32" fmla="*/ 923911 h 3962386"/>
              <a:gd name="connsiteX33" fmla="*/ 923904 w 5667354"/>
              <a:gd name="connsiteY33" fmla="*/ 981061 h 3962386"/>
              <a:gd name="connsiteX34" fmla="*/ 964398 w 5667354"/>
              <a:gd name="connsiteY34" fmla="*/ 1004880 h 3962386"/>
              <a:gd name="connsiteX35" fmla="*/ 1023943 w 5667354"/>
              <a:gd name="connsiteY35" fmla="*/ 978693 h 3962386"/>
              <a:gd name="connsiteX36" fmla="*/ 1312068 w 5667354"/>
              <a:gd name="connsiteY36" fmla="*/ 816771 h 3962386"/>
              <a:gd name="connsiteX37" fmla="*/ 1635914 w 5667354"/>
              <a:gd name="connsiteY37" fmla="*/ 645322 h 3962386"/>
              <a:gd name="connsiteX38" fmla="*/ 962004 w 5667354"/>
              <a:gd name="connsiteY38" fmla="*/ 1504936 h 3962386"/>
              <a:gd name="connsiteX39" fmla="*/ 519107 w 5667354"/>
              <a:gd name="connsiteY39" fmla="*/ 2095484 h 3962386"/>
              <a:gd name="connsiteX40" fmla="*/ 0 w 5667354"/>
              <a:gd name="connsiteY40" fmla="*/ 2900341 h 3962386"/>
              <a:gd name="connsiteX41" fmla="*/ 1457304 w 5667354"/>
              <a:gd name="connsiteY41" fmla="*/ 1885936 h 3962386"/>
              <a:gd name="connsiteX42" fmla="*/ 2328844 w 5667354"/>
              <a:gd name="connsiteY42" fmla="*/ 1357303 h 3962386"/>
              <a:gd name="connsiteX43" fmla="*/ 3076556 w 5667354"/>
              <a:gd name="connsiteY43" fmla="*/ 995342 h 3962386"/>
              <a:gd name="connsiteX44" fmla="*/ 1990704 w 5667354"/>
              <a:gd name="connsiteY44" fmla="*/ 2095486 h 3962386"/>
              <a:gd name="connsiteX45" fmla="*/ 1142979 w 5667354"/>
              <a:gd name="connsiteY45" fmla="*/ 3114661 h 3962386"/>
              <a:gd name="connsiteX46" fmla="*/ 590529 w 5667354"/>
              <a:gd name="connsiteY46" fmla="*/ 3914761 h 3962386"/>
              <a:gd name="connsiteX47" fmla="*/ 666729 w 5667354"/>
              <a:gd name="connsiteY47" fmla="*/ 3962386 h 3962386"/>
              <a:gd name="connsiteX48" fmla="*/ 1647804 w 5667354"/>
              <a:gd name="connsiteY48" fmla="*/ 3171811 h 3962386"/>
              <a:gd name="connsiteX49" fmla="*/ 2628879 w 5667354"/>
              <a:gd name="connsiteY49" fmla="*/ 2533636 h 3962386"/>
              <a:gd name="connsiteX50" fmla="*/ 3533754 w 5667354"/>
              <a:gd name="connsiteY50" fmla="*/ 2057386 h 3962386"/>
              <a:gd name="connsiteX51" fmla="*/ 4000470 w 5667354"/>
              <a:gd name="connsiteY51" fmla="*/ 1838312 h 3962386"/>
              <a:gd name="connsiteX52" fmla="*/ 4274313 w 5667354"/>
              <a:gd name="connsiteY52" fmla="*/ 1728774 h 3962386"/>
              <a:gd name="connsiteX53" fmla="*/ 3921888 w 5667354"/>
              <a:gd name="connsiteY53" fmla="*/ 2019285 h 3962386"/>
              <a:gd name="connsiteX54" fmla="*/ 3624236 w 5667354"/>
              <a:gd name="connsiteY54" fmla="*/ 2307415 h 3962386"/>
              <a:gd name="connsiteX55" fmla="*/ 3355156 w 5667354"/>
              <a:gd name="connsiteY55" fmla="*/ 2600307 h 3962386"/>
              <a:gd name="connsiteX56" fmla="*/ 3124179 w 5667354"/>
              <a:gd name="connsiteY56" fmla="*/ 2914636 h 3962386"/>
              <a:gd name="connsiteX57" fmla="*/ 2828904 w 5667354"/>
              <a:gd name="connsiteY57" fmla="*/ 3381361 h 3962386"/>
              <a:gd name="connsiteX58" fmla="*/ 2743179 w 5667354"/>
              <a:gd name="connsiteY58" fmla="*/ 3533761 h 3962386"/>
              <a:gd name="connsiteX0" fmla="*/ 2759848 w 5667354"/>
              <a:gd name="connsiteY0" fmla="*/ 3562325 h 3967149"/>
              <a:gd name="connsiteX1" fmla="*/ 2802709 w 5667354"/>
              <a:gd name="connsiteY1" fmla="*/ 3574221 h 3967149"/>
              <a:gd name="connsiteX2" fmla="*/ 2845570 w 5667354"/>
              <a:gd name="connsiteY2" fmla="*/ 3552791 h 3967149"/>
              <a:gd name="connsiteX3" fmla="*/ 3421831 w 5667354"/>
              <a:gd name="connsiteY3" fmla="*/ 2843193 h 3967149"/>
              <a:gd name="connsiteX4" fmla="*/ 3855216 w 5667354"/>
              <a:gd name="connsiteY4" fmla="*/ 2395521 h 3967149"/>
              <a:gd name="connsiteX5" fmla="*/ 4457679 w 5667354"/>
              <a:gd name="connsiteY5" fmla="*/ 1852599 h 3967149"/>
              <a:gd name="connsiteX6" fmla="*/ 5076804 w 5667354"/>
              <a:gd name="connsiteY6" fmla="*/ 1395399 h 3967149"/>
              <a:gd name="connsiteX7" fmla="*/ 5667354 w 5667354"/>
              <a:gd name="connsiteY7" fmla="*/ 1042974 h 3967149"/>
              <a:gd name="connsiteX8" fmla="*/ 4629129 w 5667354"/>
              <a:gd name="connsiteY8" fmla="*/ 1376349 h 3967149"/>
              <a:gd name="connsiteX9" fmla="*/ 3619479 w 5667354"/>
              <a:gd name="connsiteY9" fmla="*/ 1776399 h 3967149"/>
              <a:gd name="connsiteX10" fmla="*/ 2933679 w 5667354"/>
              <a:gd name="connsiteY10" fmla="*/ 2081199 h 3967149"/>
              <a:gd name="connsiteX11" fmla="*/ 2562204 w 5667354"/>
              <a:gd name="connsiteY11" fmla="*/ 2290749 h 3967149"/>
              <a:gd name="connsiteX12" fmla="*/ 2066904 w 5667354"/>
              <a:gd name="connsiteY12" fmla="*/ 2595549 h 3967149"/>
              <a:gd name="connsiteX13" fmla="*/ 1866879 w 5667354"/>
              <a:gd name="connsiteY13" fmla="*/ 2738424 h 3967149"/>
              <a:gd name="connsiteX14" fmla="*/ 2343129 w 5667354"/>
              <a:gd name="connsiteY14" fmla="*/ 2138349 h 3967149"/>
              <a:gd name="connsiteX15" fmla="*/ 2905104 w 5667354"/>
              <a:gd name="connsiteY15" fmla="*/ 1557324 h 3967149"/>
              <a:gd name="connsiteX16" fmla="*/ 3400404 w 5667354"/>
              <a:gd name="connsiteY16" fmla="*/ 1109649 h 3967149"/>
              <a:gd name="connsiteX17" fmla="*/ 3990954 w 5667354"/>
              <a:gd name="connsiteY17" fmla="*/ 614349 h 3967149"/>
              <a:gd name="connsiteX18" fmla="*/ 4676754 w 5667354"/>
              <a:gd name="connsiteY18" fmla="*/ 71424 h 3967149"/>
              <a:gd name="connsiteX19" fmla="*/ 3848079 w 5667354"/>
              <a:gd name="connsiteY19" fmla="*/ 376224 h 3967149"/>
              <a:gd name="connsiteX20" fmla="*/ 2847954 w 5667354"/>
              <a:gd name="connsiteY20" fmla="*/ 814374 h 3967149"/>
              <a:gd name="connsiteX21" fmla="*/ 2152629 w 5667354"/>
              <a:gd name="connsiteY21" fmla="*/ 1157274 h 3967149"/>
              <a:gd name="connsiteX22" fmla="*/ 1600188 w 5667354"/>
              <a:gd name="connsiteY22" fmla="*/ 1495414 h 3967149"/>
              <a:gd name="connsiteX23" fmla="*/ 1100129 w 5667354"/>
              <a:gd name="connsiteY23" fmla="*/ 1809737 h 3967149"/>
              <a:gd name="connsiteX24" fmla="*/ 1552554 w 5667354"/>
              <a:gd name="connsiteY24" fmla="*/ 1157274 h 3967149"/>
              <a:gd name="connsiteX25" fmla="*/ 2066904 w 5667354"/>
              <a:gd name="connsiteY25" fmla="*/ 480999 h 3967149"/>
              <a:gd name="connsiteX26" fmla="*/ 2440762 w 5667354"/>
              <a:gd name="connsiteY26" fmla="*/ 33338 h 3967149"/>
              <a:gd name="connsiteX27" fmla="*/ 2433619 w 5667354"/>
              <a:gd name="connsiteY27" fmla="*/ 4763 h 3967149"/>
              <a:gd name="connsiteX28" fmla="*/ 2405043 w 5667354"/>
              <a:gd name="connsiteY28" fmla="*/ 0 h 3967149"/>
              <a:gd name="connsiteX29" fmla="*/ 2364562 w 5667354"/>
              <a:gd name="connsiteY29" fmla="*/ 16669 h 3967149"/>
              <a:gd name="connsiteX30" fmla="*/ 1809729 w 5667354"/>
              <a:gd name="connsiteY30" fmla="*/ 328599 h 3967149"/>
              <a:gd name="connsiteX31" fmla="*/ 1452550 w 5667354"/>
              <a:gd name="connsiteY31" fmla="*/ 561971 h 3967149"/>
              <a:gd name="connsiteX32" fmla="*/ 1133454 w 5667354"/>
              <a:gd name="connsiteY32" fmla="*/ 785799 h 3967149"/>
              <a:gd name="connsiteX33" fmla="*/ 933429 w 5667354"/>
              <a:gd name="connsiteY33" fmla="*/ 928674 h 3967149"/>
              <a:gd name="connsiteX34" fmla="*/ 923904 w 5667354"/>
              <a:gd name="connsiteY34" fmla="*/ 985824 h 3967149"/>
              <a:gd name="connsiteX35" fmla="*/ 964398 w 5667354"/>
              <a:gd name="connsiteY35" fmla="*/ 1009643 h 3967149"/>
              <a:gd name="connsiteX36" fmla="*/ 1023943 w 5667354"/>
              <a:gd name="connsiteY36" fmla="*/ 983456 h 3967149"/>
              <a:gd name="connsiteX37" fmla="*/ 1312068 w 5667354"/>
              <a:gd name="connsiteY37" fmla="*/ 821534 h 3967149"/>
              <a:gd name="connsiteX38" fmla="*/ 1635914 w 5667354"/>
              <a:gd name="connsiteY38" fmla="*/ 650085 h 3967149"/>
              <a:gd name="connsiteX39" fmla="*/ 962004 w 5667354"/>
              <a:gd name="connsiteY39" fmla="*/ 1509699 h 3967149"/>
              <a:gd name="connsiteX40" fmla="*/ 519107 w 5667354"/>
              <a:gd name="connsiteY40" fmla="*/ 2100247 h 3967149"/>
              <a:gd name="connsiteX41" fmla="*/ 0 w 5667354"/>
              <a:gd name="connsiteY41" fmla="*/ 2905104 h 3967149"/>
              <a:gd name="connsiteX42" fmla="*/ 1457304 w 5667354"/>
              <a:gd name="connsiteY42" fmla="*/ 1890699 h 3967149"/>
              <a:gd name="connsiteX43" fmla="*/ 2328844 w 5667354"/>
              <a:gd name="connsiteY43" fmla="*/ 1362066 h 3967149"/>
              <a:gd name="connsiteX44" fmla="*/ 3076556 w 5667354"/>
              <a:gd name="connsiteY44" fmla="*/ 1000105 h 3967149"/>
              <a:gd name="connsiteX45" fmla="*/ 1990704 w 5667354"/>
              <a:gd name="connsiteY45" fmla="*/ 2100249 h 3967149"/>
              <a:gd name="connsiteX46" fmla="*/ 1142979 w 5667354"/>
              <a:gd name="connsiteY46" fmla="*/ 3119424 h 3967149"/>
              <a:gd name="connsiteX47" fmla="*/ 590529 w 5667354"/>
              <a:gd name="connsiteY47" fmla="*/ 3919524 h 3967149"/>
              <a:gd name="connsiteX48" fmla="*/ 666729 w 5667354"/>
              <a:gd name="connsiteY48" fmla="*/ 3967149 h 3967149"/>
              <a:gd name="connsiteX49" fmla="*/ 1647804 w 5667354"/>
              <a:gd name="connsiteY49" fmla="*/ 3176574 h 3967149"/>
              <a:gd name="connsiteX50" fmla="*/ 2628879 w 5667354"/>
              <a:gd name="connsiteY50" fmla="*/ 2538399 h 3967149"/>
              <a:gd name="connsiteX51" fmla="*/ 3533754 w 5667354"/>
              <a:gd name="connsiteY51" fmla="*/ 2062149 h 3967149"/>
              <a:gd name="connsiteX52" fmla="*/ 4000470 w 5667354"/>
              <a:gd name="connsiteY52" fmla="*/ 1843075 h 3967149"/>
              <a:gd name="connsiteX53" fmla="*/ 4274313 w 5667354"/>
              <a:gd name="connsiteY53" fmla="*/ 1733537 h 3967149"/>
              <a:gd name="connsiteX54" fmla="*/ 3921888 w 5667354"/>
              <a:gd name="connsiteY54" fmla="*/ 2024048 h 3967149"/>
              <a:gd name="connsiteX55" fmla="*/ 3624236 w 5667354"/>
              <a:gd name="connsiteY55" fmla="*/ 2312178 h 3967149"/>
              <a:gd name="connsiteX56" fmla="*/ 3355156 w 5667354"/>
              <a:gd name="connsiteY56" fmla="*/ 2605070 h 3967149"/>
              <a:gd name="connsiteX57" fmla="*/ 3124179 w 5667354"/>
              <a:gd name="connsiteY57" fmla="*/ 2919399 h 3967149"/>
              <a:gd name="connsiteX58" fmla="*/ 2828904 w 5667354"/>
              <a:gd name="connsiteY58" fmla="*/ 3386124 h 3967149"/>
              <a:gd name="connsiteX59" fmla="*/ 2743179 w 5667354"/>
              <a:gd name="connsiteY59" fmla="*/ 3538524 h 3967149"/>
              <a:gd name="connsiteX0" fmla="*/ 2759848 w 5667354"/>
              <a:gd name="connsiteY0" fmla="*/ 3562325 h 3967149"/>
              <a:gd name="connsiteX1" fmla="*/ 2802709 w 5667354"/>
              <a:gd name="connsiteY1" fmla="*/ 3574221 h 3967149"/>
              <a:gd name="connsiteX2" fmla="*/ 2845570 w 5667354"/>
              <a:gd name="connsiteY2" fmla="*/ 3552791 h 3967149"/>
              <a:gd name="connsiteX3" fmla="*/ 3421831 w 5667354"/>
              <a:gd name="connsiteY3" fmla="*/ 2843193 h 3967149"/>
              <a:gd name="connsiteX4" fmla="*/ 3855216 w 5667354"/>
              <a:gd name="connsiteY4" fmla="*/ 2395521 h 3967149"/>
              <a:gd name="connsiteX5" fmla="*/ 4457679 w 5667354"/>
              <a:gd name="connsiteY5" fmla="*/ 1852599 h 3967149"/>
              <a:gd name="connsiteX6" fmla="*/ 5076804 w 5667354"/>
              <a:gd name="connsiteY6" fmla="*/ 1395399 h 3967149"/>
              <a:gd name="connsiteX7" fmla="*/ 5667354 w 5667354"/>
              <a:gd name="connsiteY7" fmla="*/ 1042974 h 3967149"/>
              <a:gd name="connsiteX8" fmla="*/ 4629129 w 5667354"/>
              <a:gd name="connsiteY8" fmla="*/ 1376349 h 3967149"/>
              <a:gd name="connsiteX9" fmla="*/ 3619479 w 5667354"/>
              <a:gd name="connsiteY9" fmla="*/ 1776399 h 3967149"/>
              <a:gd name="connsiteX10" fmla="*/ 2933679 w 5667354"/>
              <a:gd name="connsiteY10" fmla="*/ 2081199 h 3967149"/>
              <a:gd name="connsiteX11" fmla="*/ 2562204 w 5667354"/>
              <a:gd name="connsiteY11" fmla="*/ 2290749 h 3967149"/>
              <a:gd name="connsiteX12" fmla="*/ 2066904 w 5667354"/>
              <a:gd name="connsiteY12" fmla="*/ 2595549 h 3967149"/>
              <a:gd name="connsiteX13" fmla="*/ 1866879 w 5667354"/>
              <a:gd name="connsiteY13" fmla="*/ 2738424 h 3967149"/>
              <a:gd name="connsiteX14" fmla="*/ 2343129 w 5667354"/>
              <a:gd name="connsiteY14" fmla="*/ 2138349 h 3967149"/>
              <a:gd name="connsiteX15" fmla="*/ 2905104 w 5667354"/>
              <a:gd name="connsiteY15" fmla="*/ 1557324 h 3967149"/>
              <a:gd name="connsiteX16" fmla="*/ 3400404 w 5667354"/>
              <a:gd name="connsiteY16" fmla="*/ 1109649 h 3967149"/>
              <a:gd name="connsiteX17" fmla="*/ 3990954 w 5667354"/>
              <a:gd name="connsiteY17" fmla="*/ 614349 h 3967149"/>
              <a:gd name="connsiteX18" fmla="*/ 4676754 w 5667354"/>
              <a:gd name="connsiteY18" fmla="*/ 71424 h 3967149"/>
              <a:gd name="connsiteX19" fmla="*/ 3848079 w 5667354"/>
              <a:gd name="connsiteY19" fmla="*/ 376224 h 3967149"/>
              <a:gd name="connsiteX20" fmla="*/ 2847954 w 5667354"/>
              <a:gd name="connsiteY20" fmla="*/ 814374 h 3967149"/>
              <a:gd name="connsiteX21" fmla="*/ 2152629 w 5667354"/>
              <a:gd name="connsiteY21" fmla="*/ 1157274 h 3967149"/>
              <a:gd name="connsiteX22" fmla="*/ 1600188 w 5667354"/>
              <a:gd name="connsiteY22" fmla="*/ 1495414 h 3967149"/>
              <a:gd name="connsiteX23" fmla="*/ 1100129 w 5667354"/>
              <a:gd name="connsiteY23" fmla="*/ 1809737 h 3967149"/>
              <a:gd name="connsiteX24" fmla="*/ 1552554 w 5667354"/>
              <a:gd name="connsiteY24" fmla="*/ 1157274 h 3967149"/>
              <a:gd name="connsiteX25" fmla="*/ 2066904 w 5667354"/>
              <a:gd name="connsiteY25" fmla="*/ 480999 h 3967149"/>
              <a:gd name="connsiteX26" fmla="*/ 2409806 w 5667354"/>
              <a:gd name="connsiteY26" fmla="*/ 64293 h 3967149"/>
              <a:gd name="connsiteX27" fmla="*/ 2440762 w 5667354"/>
              <a:gd name="connsiteY27" fmla="*/ 33338 h 3967149"/>
              <a:gd name="connsiteX28" fmla="*/ 2433619 w 5667354"/>
              <a:gd name="connsiteY28" fmla="*/ 4763 h 3967149"/>
              <a:gd name="connsiteX29" fmla="*/ 2405043 w 5667354"/>
              <a:gd name="connsiteY29" fmla="*/ 0 h 3967149"/>
              <a:gd name="connsiteX30" fmla="*/ 2364562 w 5667354"/>
              <a:gd name="connsiteY30" fmla="*/ 16669 h 3967149"/>
              <a:gd name="connsiteX31" fmla="*/ 1809729 w 5667354"/>
              <a:gd name="connsiteY31" fmla="*/ 328599 h 3967149"/>
              <a:gd name="connsiteX32" fmla="*/ 1452550 w 5667354"/>
              <a:gd name="connsiteY32" fmla="*/ 561971 h 3967149"/>
              <a:gd name="connsiteX33" fmla="*/ 1133454 w 5667354"/>
              <a:gd name="connsiteY33" fmla="*/ 785799 h 3967149"/>
              <a:gd name="connsiteX34" fmla="*/ 933429 w 5667354"/>
              <a:gd name="connsiteY34" fmla="*/ 928674 h 3967149"/>
              <a:gd name="connsiteX35" fmla="*/ 923904 w 5667354"/>
              <a:gd name="connsiteY35" fmla="*/ 985824 h 3967149"/>
              <a:gd name="connsiteX36" fmla="*/ 964398 w 5667354"/>
              <a:gd name="connsiteY36" fmla="*/ 1009643 h 3967149"/>
              <a:gd name="connsiteX37" fmla="*/ 1023943 w 5667354"/>
              <a:gd name="connsiteY37" fmla="*/ 983456 h 3967149"/>
              <a:gd name="connsiteX38" fmla="*/ 1312068 w 5667354"/>
              <a:gd name="connsiteY38" fmla="*/ 821534 h 3967149"/>
              <a:gd name="connsiteX39" fmla="*/ 1635914 w 5667354"/>
              <a:gd name="connsiteY39" fmla="*/ 650085 h 3967149"/>
              <a:gd name="connsiteX40" fmla="*/ 962004 w 5667354"/>
              <a:gd name="connsiteY40" fmla="*/ 1509699 h 3967149"/>
              <a:gd name="connsiteX41" fmla="*/ 519107 w 5667354"/>
              <a:gd name="connsiteY41" fmla="*/ 2100247 h 3967149"/>
              <a:gd name="connsiteX42" fmla="*/ 0 w 5667354"/>
              <a:gd name="connsiteY42" fmla="*/ 2905104 h 3967149"/>
              <a:gd name="connsiteX43" fmla="*/ 1457304 w 5667354"/>
              <a:gd name="connsiteY43" fmla="*/ 1890699 h 3967149"/>
              <a:gd name="connsiteX44" fmla="*/ 2328844 w 5667354"/>
              <a:gd name="connsiteY44" fmla="*/ 1362066 h 3967149"/>
              <a:gd name="connsiteX45" fmla="*/ 3076556 w 5667354"/>
              <a:gd name="connsiteY45" fmla="*/ 1000105 h 3967149"/>
              <a:gd name="connsiteX46" fmla="*/ 1990704 w 5667354"/>
              <a:gd name="connsiteY46" fmla="*/ 2100249 h 3967149"/>
              <a:gd name="connsiteX47" fmla="*/ 1142979 w 5667354"/>
              <a:gd name="connsiteY47" fmla="*/ 3119424 h 3967149"/>
              <a:gd name="connsiteX48" fmla="*/ 590529 w 5667354"/>
              <a:gd name="connsiteY48" fmla="*/ 3919524 h 3967149"/>
              <a:gd name="connsiteX49" fmla="*/ 666729 w 5667354"/>
              <a:gd name="connsiteY49" fmla="*/ 3967149 h 3967149"/>
              <a:gd name="connsiteX50" fmla="*/ 1647804 w 5667354"/>
              <a:gd name="connsiteY50" fmla="*/ 3176574 h 3967149"/>
              <a:gd name="connsiteX51" fmla="*/ 2628879 w 5667354"/>
              <a:gd name="connsiteY51" fmla="*/ 2538399 h 3967149"/>
              <a:gd name="connsiteX52" fmla="*/ 3533754 w 5667354"/>
              <a:gd name="connsiteY52" fmla="*/ 2062149 h 3967149"/>
              <a:gd name="connsiteX53" fmla="*/ 4000470 w 5667354"/>
              <a:gd name="connsiteY53" fmla="*/ 1843075 h 3967149"/>
              <a:gd name="connsiteX54" fmla="*/ 4274313 w 5667354"/>
              <a:gd name="connsiteY54" fmla="*/ 1733537 h 3967149"/>
              <a:gd name="connsiteX55" fmla="*/ 3921888 w 5667354"/>
              <a:gd name="connsiteY55" fmla="*/ 2024048 h 3967149"/>
              <a:gd name="connsiteX56" fmla="*/ 3624236 w 5667354"/>
              <a:gd name="connsiteY56" fmla="*/ 2312178 h 3967149"/>
              <a:gd name="connsiteX57" fmla="*/ 3355156 w 5667354"/>
              <a:gd name="connsiteY57" fmla="*/ 2605070 h 3967149"/>
              <a:gd name="connsiteX58" fmla="*/ 3124179 w 5667354"/>
              <a:gd name="connsiteY58" fmla="*/ 2919399 h 3967149"/>
              <a:gd name="connsiteX59" fmla="*/ 2828904 w 5667354"/>
              <a:gd name="connsiteY59" fmla="*/ 3386124 h 3967149"/>
              <a:gd name="connsiteX60" fmla="*/ 2743179 w 5667354"/>
              <a:gd name="connsiteY60" fmla="*/ 3538524 h 3967149"/>
              <a:gd name="connsiteX0" fmla="*/ 2759848 w 5667354"/>
              <a:gd name="connsiteY0" fmla="*/ 3562325 h 3967149"/>
              <a:gd name="connsiteX1" fmla="*/ 2802709 w 5667354"/>
              <a:gd name="connsiteY1" fmla="*/ 3574221 h 3967149"/>
              <a:gd name="connsiteX2" fmla="*/ 2845570 w 5667354"/>
              <a:gd name="connsiteY2" fmla="*/ 3552791 h 3967149"/>
              <a:gd name="connsiteX3" fmla="*/ 3421831 w 5667354"/>
              <a:gd name="connsiteY3" fmla="*/ 2843193 h 3967149"/>
              <a:gd name="connsiteX4" fmla="*/ 3855216 w 5667354"/>
              <a:gd name="connsiteY4" fmla="*/ 2395521 h 3967149"/>
              <a:gd name="connsiteX5" fmla="*/ 4457679 w 5667354"/>
              <a:gd name="connsiteY5" fmla="*/ 1852599 h 3967149"/>
              <a:gd name="connsiteX6" fmla="*/ 5076804 w 5667354"/>
              <a:gd name="connsiteY6" fmla="*/ 1395399 h 3967149"/>
              <a:gd name="connsiteX7" fmla="*/ 5667354 w 5667354"/>
              <a:gd name="connsiteY7" fmla="*/ 1042974 h 3967149"/>
              <a:gd name="connsiteX8" fmla="*/ 4629129 w 5667354"/>
              <a:gd name="connsiteY8" fmla="*/ 1376349 h 3967149"/>
              <a:gd name="connsiteX9" fmla="*/ 3619479 w 5667354"/>
              <a:gd name="connsiteY9" fmla="*/ 1776399 h 3967149"/>
              <a:gd name="connsiteX10" fmla="*/ 2933679 w 5667354"/>
              <a:gd name="connsiteY10" fmla="*/ 2081199 h 3967149"/>
              <a:gd name="connsiteX11" fmla="*/ 2562204 w 5667354"/>
              <a:gd name="connsiteY11" fmla="*/ 2290749 h 3967149"/>
              <a:gd name="connsiteX12" fmla="*/ 2066904 w 5667354"/>
              <a:gd name="connsiteY12" fmla="*/ 2595549 h 3967149"/>
              <a:gd name="connsiteX13" fmla="*/ 1866879 w 5667354"/>
              <a:gd name="connsiteY13" fmla="*/ 2738424 h 3967149"/>
              <a:gd name="connsiteX14" fmla="*/ 2343129 w 5667354"/>
              <a:gd name="connsiteY14" fmla="*/ 2138349 h 3967149"/>
              <a:gd name="connsiteX15" fmla="*/ 2905104 w 5667354"/>
              <a:gd name="connsiteY15" fmla="*/ 1557324 h 3967149"/>
              <a:gd name="connsiteX16" fmla="*/ 3400404 w 5667354"/>
              <a:gd name="connsiteY16" fmla="*/ 1109649 h 3967149"/>
              <a:gd name="connsiteX17" fmla="*/ 3990954 w 5667354"/>
              <a:gd name="connsiteY17" fmla="*/ 614349 h 3967149"/>
              <a:gd name="connsiteX18" fmla="*/ 4676754 w 5667354"/>
              <a:gd name="connsiteY18" fmla="*/ 71424 h 3967149"/>
              <a:gd name="connsiteX19" fmla="*/ 3848079 w 5667354"/>
              <a:gd name="connsiteY19" fmla="*/ 376224 h 3967149"/>
              <a:gd name="connsiteX20" fmla="*/ 2847954 w 5667354"/>
              <a:gd name="connsiteY20" fmla="*/ 814374 h 3967149"/>
              <a:gd name="connsiteX21" fmla="*/ 2152629 w 5667354"/>
              <a:gd name="connsiteY21" fmla="*/ 1157274 h 3967149"/>
              <a:gd name="connsiteX22" fmla="*/ 1600188 w 5667354"/>
              <a:gd name="connsiteY22" fmla="*/ 1495414 h 3967149"/>
              <a:gd name="connsiteX23" fmla="*/ 1100129 w 5667354"/>
              <a:gd name="connsiteY23" fmla="*/ 1809737 h 3967149"/>
              <a:gd name="connsiteX24" fmla="*/ 1552554 w 5667354"/>
              <a:gd name="connsiteY24" fmla="*/ 1157274 h 3967149"/>
              <a:gd name="connsiteX25" fmla="*/ 2066904 w 5667354"/>
              <a:gd name="connsiteY25" fmla="*/ 480999 h 3967149"/>
              <a:gd name="connsiteX26" fmla="*/ 2409806 w 5667354"/>
              <a:gd name="connsiteY26" fmla="*/ 64293 h 3967149"/>
              <a:gd name="connsiteX27" fmla="*/ 2424096 w 5667354"/>
              <a:gd name="connsiteY27" fmla="*/ 35733 h 3967149"/>
              <a:gd name="connsiteX28" fmla="*/ 2433619 w 5667354"/>
              <a:gd name="connsiteY28" fmla="*/ 4763 h 3967149"/>
              <a:gd name="connsiteX29" fmla="*/ 2405043 w 5667354"/>
              <a:gd name="connsiteY29" fmla="*/ 0 h 3967149"/>
              <a:gd name="connsiteX30" fmla="*/ 2364562 w 5667354"/>
              <a:gd name="connsiteY30" fmla="*/ 16669 h 3967149"/>
              <a:gd name="connsiteX31" fmla="*/ 1809729 w 5667354"/>
              <a:gd name="connsiteY31" fmla="*/ 328599 h 3967149"/>
              <a:gd name="connsiteX32" fmla="*/ 1452550 w 5667354"/>
              <a:gd name="connsiteY32" fmla="*/ 561971 h 3967149"/>
              <a:gd name="connsiteX33" fmla="*/ 1133454 w 5667354"/>
              <a:gd name="connsiteY33" fmla="*/ 785799 h 3967149"/>
              <a:gd name="connsiteX34" fmla="*/ 933429 w 5667354"/>
              <a:gd name="connsiteY34" fmla="*/ 928674 h 3967149"/>
              <a:gd name="connsiteX35" fmla="*/ 923904 w 5667354"/>
              <a:gd name="connsiteY35" fmla="*/ 985824 h 3967149"/>
              <a:gd name="connsiteX36" fmla="*/ 964398 w 5667354"/>
              <a:gd name="connsiteY36" fmla="*/ 1009643 h 3967149"/>
              <a:gd name="connsiteX37" fmla="*/ 1023943 w 5667354"/>
              <a:gd name="connsiteY37" fmla="*/ 983456 h 3967149"/>
              <a:gd name="connsiteX38" fmla="*/ 1312068 w 5667354"/>
              <a:gd name="connsiteY38" fmla="*/ 821534 h 3967149"/>
              <a:gd name="connsiteX39" fmla="*/ 1635914 w 5667354"/>
              <a:gd name="connsiteY39" fmla="*/ 650085 h 3967149"/>
              <a:gd name="connsiteX40" fmla="*/ 962004 w 5667354"/>
              <a:gd name="connsiteY40" fmla="*/ 1509699 h 3967149"/>
              <a:gd name="connsiteX41" fmla="*/ 519107 w 5667354"/>
              <a:gd name="connsiteY41" fmla="*/ 2100247 h 3967149"/>
              <a:gd name="connsiteX42" fmla="*/ 0 w 5667354"/>
              <a:gd name="connsiteY42" fmla="*/ 2905104 h 3967149"/>
              <a:gd name="connsiteX43" fmla="*/ 1457304 w 5667354"/>
              <a:gd name="connsiteY43" fmla="*/ 1890699 h 3967149"/>
              <a:gd name="connsiteX44" fmla="*/ 2328844 w 5667354"/>
              <a:gd name="connsiteY44" fmla="*/ 1362066 h 3967149"/>
              <a:gd name="connsiteX45" fmla="*/ 3076556 w 5667354"/>
              <a:gd name="connsiteY45" fmla="*/ 1000105 h 3967149"/>
              <a:gd name="connsiteX46" fmla="*/ 1990704 w 5667354"/>
              <a:gd name="connsiteY46" fmla="*/ 2100249 h 3967149"/>
              <a:gd name="connsiteX47" fmla="*/ 1142979 w 5667354"/>
              <a:gd name="connsiteY47" fmla="*/ 3119424 h 3967149"/>
              <a:gd name="connsiteX48" fmla="*/ 590529 w 5667354"/>
              <a:gd name="connsiteY48" fmla="*/ 3919524 h 3967149"/>
              <a:gd name="connsiteX49" fmla="*/ 666729 w 5667354"/>
              <a:gd name="connsiteY49" fmla="*/ 3967149 h 3967149"/>
              <a:gd name="connsiteX50" fmla="*/ 1647804 w 5667354"/>
              <a:gd name="connsiteY50" fmla="*/ 3176574 h 3967149"/>
              <a:gd name="connsiteX51" fmla="*/ 2628879 w 5667354"/>
              <a:gd name="connsiteY51" fmla="*/ 2538399 h 3967149"/>
              <a:gd name="connsiteX52" fmla="*/ 3533754 w 5667354"/>
              <a:gd name="connsiteY52" fmla="*/ 2062149 h 3967149"/>
              <a:gd name="connsiteX53" fmla="*/ 4000470 w 5667354"/>
              <a:gd name="connsiteY53" fmla="*/ 1843075 h 3967149"/>
              <a:gd name="connsiteX54" fmla="*/ 4274313 w 5667354"/>
              <a:gd name="connsiteY54" fmla="*/ 1733537 h 3967149"/>
              <a:gd name="connsiteX55" fmla="*/ 3921888 w 5667354"/>
              <a:gd name="connsiteY55" fmla="*/ 2024048 h 3967149"/>
              <a:gd name="connsiteX56" fmla="*/ 3624236 w 5667354"/>
              <a:gd name="connsiteY56" fmla="*/ 2312178 h 3967149"/>
              <a:gd name="connsiteX57" fmla="*/ 3355156 w 5667354"/>
              <a:gd name="connsiteY57" fmla="*/ 2605070 h 3967149"/>
              <a:gd name="connsiteX58" fmla="*/ 3124179 w 5667354"/>
              <a:gd name="connsiteY58" fmla="*/ 2919399 h 3967149"/>
              <a:gd name="connsiteX59" fmla="*/ 2828904 w 5667354"/>
              <a:gd name="connsiteY59" fmla="*/ 3386124 h 3967149"/>
              <a:gd name="connsiteX60" fmla="*/ 2743179 w 5667354"/>
              <a:gd name="connsiteY60" fmla="*/ 3538524 h 3967149"/>
              <a:gd name="connsiteX0" fmla="*/ 2759848 w 5667354"/>
              <a:gd name="connsiteY0" fmla="*/ 3562325 h 3967149"/>
              <a:gd name="connsiteX1" fmla="*/ 2802709 w 5667354"/>
              <a:gd name="connsiteY1" fmla="*/ 3574221 h 3967149"/>
              <a:gd name="connsiteX2" fmla="*/ 2845570 w 5667354"/>
              <a:gd name="connsiteY2" fmla="*/ 3552791 h 3967149"/>
              <a:gd name="connsiteX3" fmla="*/ 3421831 w 5667354"/>
              <a:gd name="connsiteY3" fmla="*/ 2843193 h 3967149"/>
              <a:gd name="connsiteX4" fmla="*/ 3855216 w 5667354"/>
              <a:gd name="connsiteY4" fmla="*/ 2395521 h 3967149"/>
              <a:gd name="connsiteX5" fmla="*/ 4457679 w 5667354"/>
              <a:gd name="connsiteY5" fmla="*/ 1852599 h 3967149"/>
              <a:gd name="connsiteX6" fmla="*/ 5076804 w 5667354"/>
              <a:gd name="connsiteY6" fmla="*/ 1395399 h 3967149"/>
              <a:gd name="connsiteX7" fmla="*/ 5667354 w 5667354"/>
              <a:gd name="connsiteY7" fmla="*/ 1042974 h 3967149"/>
              <a:gd name="connsiteX8" fmla="*/ 4629129 w 5667354"/>
              <a:gd name="connsiteY8" fmla="*/ 1376349 h 3967149"/>
              <a:gd name="connsiteX9" fmla="*/ 3619479 w 5667354"/>
              <a:gd name="connsiteY9" fmla="*/ 1776399 h 3967149"/>
              <a:gd name="connsiteX10" fmla="*/ 2933679 w 5667354"/>
              <a:gd name="connsiteY10" fmla="*/ 2081199 h 3967149"/>
              <a:gd name="connsiteX11" fmla="*/ 2562204 w 5667354"/>
              <a:gd name="connsiteY11" fmla="*/ 2290749 h 3967149"/>
              <a:gd name="connsiteX12" fmla="*/ 2066904 w 5667354"/>
              <a:gd name="connsiteY12" fmla="*/ 2595549 h 3967149"/>
              <a:gd name="connsiteX13" fmla="*/ 1866879 w 5667354"/>
              <a:gd name="connsiteY13" fmla="*/ 2738424 h 3967149"/>
              <a:gd name="connsiteX14" fmla="*/ 2343129 w 5667354"/>
              <a:gd name="connsiteY14" fmla="*/ 2138349 h 3967149"/>
              <a:gd name="connsiteX15" fmla="*/ 2905104 w 5667354"/>
              <a:gd name="connsiteY15" fmla="*/ 1557324 h 3967149"/>
              <a:gd name="connsiteX16" fmla="*/ 3400404 w 5667354"/>
              <a:gd name="connsiteY16" fmla="*/ 1109649 h 3967149"/>
              <a:gd name="connsiteX17" fmla="*/ 3990954 w 5667354"/>
              <a:gd name="connsiteY17" fmla="*/ 614349 h 3967149"/>
              <a:gd name="connsiteX18" fmla="*/ 4676754 w 5667354"/>
              <a:gd name="connsiteY18" fmla="*/ 71424 h 3967149"/>
              <a:gd name="connsiteX19" fmla="*/ 3848079 w 5667354"/>
              <a:gd name="connsiteY19" fmla="*/ 376224 h 3967149"/>
              <a:gd name="connsiteX20" fmla="*/ 2847954 w 5667354"/>
              <a:gd name="connsiteY20" fmla="*/ 814374 h 3967149"/>
              <a:gd name="connsiteX21" fmla="*/ 2152629 w 5667354"/>
              <a:gd name="connsiteY21" fmla="*/ 1157274 h 3967149"/>
              <a:gd name="connsiteX22" fmla="*/ 1600188 w 5667354"/>
              <a:gd name="connsiteY22" fmla="*/ 1495414 h 3967149"/>
              <a:gd name="connsiteX23" fmla="*/ 1100129 w 5667354"/>
              <a:gd name="connsiteY23" fmla="*/ 1809737 h 3967149"/>
              <a:gd name="connsiteX24" fmla="*/ 1552554 w 5667354"/>
              <a:gd name="connsiteY24" fmla="*/ 1157274 h 3967149"/>
              <a:gd name="connsiteX25" fmla="*/ 2066904 w 5667354"/>
              <a:gd name="connsiteY25" fmla="*/ 480999 h 3967149"/>
              <a:gd name="connsiteX26" fmla="*/ 2409806 w 5667354"/>
              <a:gd name="connsiteY26" fmla="*/ 64293 h 3967149"/>
              <a:gd name="connsiteX27" fmla="*/ 2424096 w 5667354"/>
              <a:gd name="connsiteY27" fmla="*/ 35733 h 3967149"/>
              <a:gd name="connsiteX28" fmla="*/ 2419334 w 5667354"/>
              <a:gd name="connsiteY28" fmla="*/ 11920 h 3967149"/>
              <a:gd name="connsiteX29" fmla="*/ 2405043 w 5667354"/>
              <a:gd name="connsiteY29" fmla="*/ 0 h 3967149"/>
              <a:gd name="connsiteX30" fmla="*/ 2364562 w 5667354"/>
              <a:gd name="connsiteY30" fmla="*/ 16669 h 3967149"/>
              <a:gd name="connsiteX31" fmla="*/ 1809729 w 5667354"/>
              <a:gd name="connsiteY31" fmla="*/ 328599 h 3967149"/>
              <a:gd name="connsiteX32" fmla="*/ 1452550 w 5667354"/>
              <a:gd name="connsiteY32" fmla="*/ 561971 h 3967149"/>
              <a:gd name="connsiteX33" fmla="*/ 1133454 w 5667354"/>
              <a:gd name="connsiteY33" fmla="*/ 785799 h 3967149"/>
              <a:gd name="connsiteX34" fmla="*/ 933429 w 5667354"/>
              <a:gd name="connsiteY34" fmla="*/ 928674 h 3967149"/>
              <a:gd name="connsiteX35" fmla="*/ 923904 w 5667354"/>
              <a:gd name="connsiteY35" fmla="*/ 985824 h 3967149"/>
              <a:gd name="connsiteX36" fmla="*/ 964398 w 5667354"/>
              <a:gd name="connsiteY36" fmla="*/ 1009643 h 3967149"/>
              <a:gd name="connsiteX37" fmla="*/ 1023943 w 5667354"/>
              <a:gd name="connsiteY37" fmla="*/ 983456 h 3967149"/>
              <a:gd name="connsiteX38" fmla="*/ 1312068 w 5667354"/>
              <a:gd name="connsiteY38" fmla="*/ 821534 h 3967149"/>
              <a:gd name="connsiteX39" fmla="*/ 1635914 w 5667354"/>
              <a:gd name="connsiteY39" fmla="*/ 650085 h 3967149"/>
              <a:gd name="connsiteX40" fmla="*/ 962004 w 5667354"/>
              <a:gd name="connsiteY40" fmla="*/ 1509699 h 3967149"/>
              <a:gd name="connsiteX41" fmla="*/ 519107 w 5667354"/>
              <a:gd name="connsiteY41" fmla="*/ 2100247 h 3967149"/>
              <a:gd name="connsiteX42" fmla="*/ 0 w 5667354"/>
              <a:gd name="connsiteY42" fmla="*/ 2905104 h 3967149"/>
              <a:gd name="connsiteX43" fmla="*/ 1457304 w 5667354"/>
              <a:gd name="connsiteY43" fmla="*/ 1890699 h 3967149"/>
              <a:gd name="connsiteX44" fmla="*/ 2328844 w 5667354"/>
              <a:gd name="connsiteY44" fmla="*/ 1362066 h 3967149"/>
              <a:gd name="connsiteX45" fmla="*/ 3076556 w 5667354"/>
              <a:gd name="connsiteY45" fmla="*/ 1000105 h 3967149"/>
              <a:gd name="connsiteX46" fmla="*/ 1990704 w 5667354"/>
              <a:gd name="connsiteY46" fmla="*/ 2100249 h 3967149"/>
              <a:gd name="connsiteX47" fmla="*/ 1142979 w 5667354"/>
              <a:gd name="connsiteY47" fmla="*/ 3119424 h 3967149"/>
              <a:gd name="connsiteX48" fmla="*/ 590529 w 5667354"/>
              <a:gd name="connsiteY48" fmla="*/ 3919524 h 3967149"/>
              <a:gd name="connsiteX49" fmla="*/ 666729 w 5667354"/>
              <a:gd name="connsiteY49" fmla="*/ 3967149 h 3967149"/>
              <a:gd name="connsiteX50" fmla="*/ 1647804 w 5667354"/>
              <a:gd name="connsiteY50" fmla="*/ 3176574 h 3967149"/>
              <a:gd name="connsiteX51" fmla="*/ 2628879 w 5667354"/>
              <a:gd name="connsiteY51" fmla="*/ 2538399 h 3967149"/>
              <a:gd name="connsiteX52" fmla="*/ 3533754 w 5667354"/>
              <a:gd name="connsiteY52" fmla="*/ 2062149 h 3967149"/>
              <a:gd name="connsiteX53" fmla="*/ 4000470 w 5667354"/>
              <a:gd name="connsiteY53" fmla="*/ 1843075 h 3967149"/>
              <a:gd name="connsiteX54" fmla="*/ 4274313 w 5667354"/>
              <a:gd name="connsiteY54" fmla="*/ 1733537 h 3967149"/>
              <a:gd name="connsiteX55" fmla="*/ 3921888 w 5667354"/>
              <a:gd name="connsiteY55" fmla="*/ 2024048 h 3967149"/>
              <a:gd name="connsiteX56" fmla="*/ 3624236 w 5667354"/>
              <a:gd name="connsiteY56" fmla="*/ 2312178 h 3967149"/>
              <a:gd name="connsiteX57" fmla="*/ 3355156 w 5667354"/>
              <a:gd name="connsiteY57" fmla="*/ 2605070 h 3967149"/>
              <a:gd name="connsiteX58" fmla="*/ 3124179 w 5667354"/>
              <a:gd name="connsiteY58" fmla="*/ 2919399 h 3967149"/>
              <a:gd name="connsiteX59" fmla="*/ 2828904 w 5667354"/>
              <a:gd name="connsiteY59" fmla="*/ 3386124 h 3967149"/>
              <a:gd name="connsiteX60" fmla="*/ 2743179 w 5667354"/>
              <a:gd name="connsiteY60" fmla="*/ 3538524 h 3967149"/>
              <a:gd name="connsiteX0" fmla="*/ 2759848 w 5667354"/>
              <a:gd name="connsiteY0" fmla="*/ 3562325 h 3967149"/>
              <a:gd name="connsiteX1" fmla="*/ 2802709 w 5667354"/>
              <a:gd name="connsiteY1" fmla="*/ 3574221 h 3967149"/>
              <a:gd name="connsiteX2" fmla="*/ 2845570 w 5667354"/>
              <a:gd name="connsiteY2" fmla="*/ 3552791 h 3967149"/>
              <a:gd name="connsiteX3" fmla="*/ 3421831 w 5667354"/>
              <a:gd name="connsiteY3" fmla="*/ 2843193 h 3967149"/>
              <a:gd name="connsiteX4" fmla="*/ 3855216 w 5667354"/>
              <a:gd name="connsiteY4" fmla="*/ 2395521 h 3967149"/>
              <a:gd name="connsiteX5" fmla="*/ 4457679 w 5667354"/>
              <a:gd name="connsiteY5" fmla="*/ 1852599 h 3967149"/>
              <a:gd name="connsiteX6" fmla="*/ 5076804 w 5667354"/>
              <a:gd name="connsiteY6" fmla="*/ 1395399 h 3967149"/>
              <a:gd name="connsiteX7" fmla="*/ 5667354 w 5667354"/>
              <a:gd name="connsiteY7" fmla="*/ 1042974 h 3967149"/>
              <a:gd name="connsiteX8" fmla="*/ 4629129 w 5667354"/>
              <a:gd name="connsiteY8" fmla="*/ 1376349 h 3967149"/>
              <a:gd name="connsiteX9" fmla="*/ 3619479 w 5667354"/>
              <a:gd name="connsiteY9" fmla="*/ 1776399 h 3967149"/>
              <a:gd name="connsiteX10" fmla="*/ 2933679 w 5667354"/>
              <a:gd name="connsiteY10" fmla="*/ 2081199 h 3967149"/>
              <a:gd name="connsiteX11" fmla="*/ 2562204 w 5667354"/>
              <a:gd name="connsiteY11" fmla="*/ 2290749 h 3967149"/>
              <a:gd name="connsiteX12" fmla="*/ 2066904 w 5667354"/>
              <a:gd name="connsiteY12" fmla="*/ 2595549 h 3967149"/>
              <a:gd name="connsiteX13" fmla="*/ 1866879 w 5667354"/>
              <a:gd name="connsiteY13" fmla="*/ 2738424 h 3967149"/>
              <a:gd name="connsiteX14" fmla="*/ 2343129 w 5667354"/>
              <a:gd name="connsiteY14" fmla="*/ 2138349 h 3967149"/>
              <a:gd name="connsiteX15" fmla="*/ 2905104 w 5667354"/>
              <a:gd name="connsiteY15" fmla="*/ 1557324 h 3967149"/>
              <a:gd name="connsiteX16" fmla="*/ 3400404 w 5667354"/>
              <a:gd name="connsiteY16" fmla="*/ 1109649 h 3967149"/>
              <a:gd name="connsiteX17" fmla="*/ 3990954 w 5667354"/>
              <a:gd name="connsiteY17" fmla="*/ 614349 h 3967149"/>
              <a:gd name="connsiteX18" fmla="*/ 4676754 w 5667354"/>
              <a:gd name="connsiteY18" fmla="*/ 71424 h 3967149"/>
              <a:gd name="connsiteX19" fmla="*/ 3848079 w 5667354"/>
              <a:gd name="connsiteY19" fmla="*/ 376224 h 3967149"/>
              <a:gd name="connsiteX20" fmla="*/ 2847954 w 5667354"/>
              <a:gd name="connsiteY20" fmla="*/ 814374 h 3967149"/>
              <a:gd name="connsiteX21" fmla="*/ 2152629 w 5667354"/>
              <a:gd name="connsiteY21" fmla="*/ 1157274 h 3967149"/>
              <a:gd name="connsiteX22" fmla="*/ 1600188 w 5667354"/>
              <a:gd name="connsiteY22" fmla="*/ 1495414 h 3967149"/>
              <a:gd name="connsiteX23" fmla="*/ 1100129 w 5667354"/>
              <a:gd name="connsiteY23" fmla="*/ 1809737 h 3967149"/>
              <a:gd name="connsiteX24" fmla="*/ 1552554 w 5667354"/>
              <a:gd name="connsiteY24" fmla="*/ 1157274 h 3967149"/>
              <a:gd name="connsiteX25" fmla="*/ 2066904 w 5667354"/>
              <a:gd name="connsiteY25" fmla="*/ 480999 h 3967149"/>
              <a:gd name="connsiteX26" fmla="*/ 2409806 w 5667354"/>
              <a:gd name="connsiteY26" fmla="*/ 64293 h 3967149"/>
              <a:gd name="connsiteX27" fmla="*/ 2424096 w 5667354"/>
              <a:gd name="connsiteY27" fmla="*/ 35733 h 3967149"/>
              <a:gd name="connsiteX28" fmla="*/ 2419334 w 5667354"/>
              <a:gd name="connsiteY28" fmla="*/ 11920 h 3967149"/>
              <a:gd name="connsiteX29" fmla="*/ 2405043 w 5667354"/>
              <a:gd name="connsiteY29" fmla="*/ 0 h 3967149"/>
              <a:gd name="connsiteX30" fmla="*/ 2364562 w 5667354"/>
              <a:gd name="connsiteY30" fmla="*/ 16669 h 3967149"/>
              <a:gd name="connsiteX31" fmla="*/ 1809729 w 5667354"/>
              <a:gd name="connsiteY31" fmla="*/ 328599 h 3967149"/>
              <a:gd name="connsiteX32" fmla="*/ 1452550 w 5667354"/>
              <a:gd name="connsiteY32" fmla="*/ 561971 h 3967149"/>
              <a:gd name="connsiteX33" fmla="*/ 1133454 w 5667354"/>
              <a:gd name="connsiteY33" fmla="*/ 785799 h 3967149"/>
              <a:gd name="connsiteX34" fmla="*/ 933429 w 5667354"/>
              <a:gd name="connsiteY34" fmla="*/ 928674 h 3967149"/>
              <a:gd name="connsiteX35" fmla="*/ 923904 w 5667354"/>
              <a:gd name="connsiteY35" fmla="*/ 985824 h 3967149"/>
              <a:gd name="connsiteX36" fmla="*/ 964398 w 5667354"/>
              <a:gd name="connsiteY36" fmla="*/ 1009643 h 3967149"/>
              <a:gd name="connsiteX37" fmla="*/ 1023943 w 5667354"/>
              <a:gd name="connsiteY37" fmla="*/ 983456 h 3967149"/>
              <a:gd name="connsiteX38" fmla="*/ 1312068 w 5667354"/>
              <a:gd name="connsiteY38" fmla="*/ 821534 h 3967149"/>
              <a:gd name="connsiteX39" fmla="*/ 1678785 w 5667354"/>
              <a:gd name="connsiteY39" fmla="*/ 616757 h 3967149"/>
              <a:gd name="connsiteX40" fmla="*/ 962004 w 5667354"/>
              <a:gd name="connsiteY40" fmla="*/ 1509699 h 3967149"/>
              <a:gd name="connsiteX41" fmla="*/ 519107 w 5667354"/>
              <a:gd name="connsiteY41" fmla="*/ 2100247 h 3967149"/>
              <a:gd name="connsiteX42" fmla="*/ 0 w 5667354"/>
              <a:gd name="connsiteY42" fmla="*/ 2905104 h 3967149"/>
              <a:gd name="connsiteX43" fmla="*/ 1457304 w 5667354"/>
              <a:gd name="connsiteY43" fmla="*/ 1890699 h 3967149"/>
              <a:gd name="connsiteX44" fmla="*/ 2328844 w 5667354"/>
              <a:gd name="connsiteY44" fmla="*/ 1362066 h 3967149"/>
              <a:gd name="connsiteX45" fmla="*/ 3076556 w 5667354"/>
              <a:gd name="connsiteY45" fmla="*/ 1000105 h 3967149"/>
              <a:gd name="connsiteX46" fmla="*/ 1990704 w 5667354"/>
              <a:gd name="connsiteY46" fmla="*/ 2100249 h 3967149"/>
              <a:gd name="connsiteX47" fmla="*/ 1142979 w 5667354"/>
              <a:gd name="connsiteY47" fmla="*/ 3119424 h 3967149"/>
              <a:gd name="connsiteX48" fmla="*/ 590529 w 5667354"/>
              <a:gd name="connsiteY48" fmla="*/ 3919524 h 3967149"/>
              <a:gd name="connsiteX49" fmla="*/ 666729 w 5667354"/>
              <a:gd name="connsiteY49" fmla="*/ 3967149 h 3967149"/>
              <a:gd name="connsiteX50" fmla="*/ 1647804 w 5667354"/>
              <a:gd name="connsiteY50" fmla="*/ 3176574 h 3967149"/>
              <a:gd name="connsiteX51" fmla="*/ 2628879 w 5667354"/>
              <a:gd name="connsiteY51" fmla="*/ 2538399 h 3967149"/>
              <a:gd name="connsiteX52" fmla="*/ 3533754 w 5667354"/>
              <a:gd name="connsiteY52" fmla="*/ 2062149 h 3967149"/>
              <a:gd name="connsiteX53" fmla="*/ 4000470 w 5667354"/>
              <a:gd name="connsiteY53" fmla="*/ 1843075 h 3967149"/>
              <a:gd name="connsiteX54" fmla="*/ 4274313 w 5667354"/>
              <a:gd name="connsiteY54" fmla="*/ 1733537 h 3967149"/>
              <a:gd name="connsiteX55" fmla="*/ 3921888 w 5667354"/>
              <a:gd name="connsiteY55" fmla="*/ 2024048 h 3967149"/>
              <a:gd name="connsiteX56" fmla="*/ 3624236 w 5667354"/>
              <a:gd name="connsiteY56" fmla="*/ 2312178 h 3967149"/>
              <a:gd name="connsiteX57" fmla="*/ 3355156 w 5667354"/>
              <a:gd name="connsiteY57" fmla="*/ 2605070 h 3967149"/>
              <a:gd name="connsiteX58" fmla="*/ 3124179 w 5667354"/>
              <a:gd name="connsiteY58" fmla="*/ 2919399 h 3967149"/>
              <a:gd name="connsiteX59" fmla="*/ 2828904 w 5667354"/>
              <a:gd name="connsiteY59" fmla="*/ 3386124 h 3967149"/>
              <a:gd name="connsiteX60" fmla="*/ 2743179 w 5667354"/>
              <a:gd name="connsiteY60" fmla="*/ 3538524 h 3967149"/>
              <a:gd name="connsiteX0" fmla="*/ 2759848 w 5667354"/>
              <a:gd name="connsiteY0" fmla="*/ 3562325 h 3967149"/>
              <a:gd name="connsiteX1" fmla="*/ 2802709 w 5667354"/>
              <a:gd name="connsiteY1" fmla="*/ 3574221 h 3967149"/>
              <a:gd name="connsiteX2" fmla="*/ 2845570 w 5667354"/>
              <a:gd name="connsiteY2" fmla="*/ 3552791 h 3967149"/>
              <a:gd name="connsiteX3" fmla="*/ 3421831 w 5667354"/>
              <a:gd name="connsiteY3" fmla="*/ 2843193 h 3967149"/>
              <a:gd name="connsiteX4" fmla="*/ 3855216 w 5667354"/>
              <a:gd name="connsiteY4" fmla="*/ 2395521 h 3967149"/>
              <a:gd name="connsiteX5" fmla="*/ 4457679 w 5667354"/>
              <a:gd name="connsiteY5" fmla="*/ 1852599 h 3967149"/>
              <a:gd name="connsiteX6" fmla="*/ 5076804 w 5667354"/>
              <a:gd name="connsiteY6" fmla="*/ 1395399 h 3967149"/>
              <a:gd name="connsiteX7" fmla="*/ 5667354 w 5667354"/>
              <a:gd name="connsiteY7" fmla="*/ 1042974 h 3967149"/>
              <a:gd name="connsiteX8" fmla="*/ 4629129 w 5667354"/>
              <a:gd name="connsiteY8" fmla="*/ 1376349 h 3967149"/>
              <a:gd name="connsiteX9" fmla="*/ 3619479 w 5667354"/>
              <a:gd name="connsiteY9" fmla="*/ 1776399 h 3967149"/>
              <a:gd name="connsiteX10" fmla="*/ 2933679 w 5667354"/>
              <a:gd name="connsiteY10" fmla="*/ 2081199 h 3967149"/>
              <a:gd name="connsiteX11" fmla="*/ 2562204 w 5667354"/>
              <a:gd name="connsiteY11" fmla="*/ 2290749 h 3967149"/>
              <a:gd name="connsiteX12" fmla="*/ 2066904 w 5667354"/>
              <a:gd name="connsiteY12" fmla="*/ 2595549 h 3967149"/>
              <a:gd name="connsiteX13" fmla="*/ 1866879 w 5667354"/>
              <a:gd name="connsiteY13" fmla="*/ 2738424 h 3967149"/>
              <a:gd name="connsiteX14" fmla="*/ 2343129 w 5667354"/>
              <a:gd name="connsiteY14" fmla="*/ 2138349 h 3967149"/>
              <a:gd name="connsiteX15" fmla="*/ 2905104 w 5667354"/>
              <a:gd name="connsiteY15" fmla="*/ 1557324 h 3967149"/>
              <a:gd name="connsiteX16" fmla="*/ 3400404 w 5667354"/>
              <a:gd name="connsiteY16" fmla="*/ 1109649 h 3967149"/>
              <a:gd name="connsiteX17" fmla="*/ 3990954 w 5667354"/>
              <a:gd name="connsiteY17" fmla="*/ 614349 h 3967149"/>
              <a:gd name="connsiteX18" fmla="*/ 4676754 w 5667354"/>
              <a:gd name="connsiteY18" fmla="*/ 71424 h 3967149"/>
              <a:gd name="connsiteX19" fmla="*/ 3848079 w 5667354"/>
              <a:gd name="connsiteY19" fmla="*/ 376224 h 3967149"/>
              <a:gd name="connsiteX20" fmla="*/ 2847954 w 5667354"/>
              <a:gd name="connsiteY20" fmla="*/ 814374 h 3967149"/>
              <a:gd name="connsiteX21" fmla="*/ 2152629 w 5667354"/>
              <a:gd name="connsiteY21" fmla="*/ 1157274 h 3967149"/>
              <a:gd name="connsiteX22" fmla="*/ 1600188 w 5667354"/>
              <a:gd name="connsiteY22" fmla="*/ 1495414 h 3967149"/>
              <a:gd name="connsiteX23" fmla="*/ 1028704 w 5667354"/>
              <a:gd name="connsiteY23" fmla="*/ 1866888 h 3967149"/>
              <a:gd name="connsiteX24" fmla="*/ 1552554 w 5667354"/>
              <a:gd name="connsiteY24" fmla="*/ 1157274 h 3967149"/>
              <a:gd name="connsiteX25" fmla="*/ 2066904 w 5667354"/>
              <a:gd name="connsiteY25" fmla="*/ 480999 h 3967149"/>
              <a:gd name="connsiteX26" fmla="*/ 2409806 w 5667354"/>
              <a:gd name="connsiteY26" fmla="*/ 64293 h 3967149"/>
              <a:gd name="connsiteX27" fmla="*/ 2424096 w 5667354"/>
              <a:gd name="connsiteY27" fmla="*/ 35733 h 3967149"/>
              <a:gd name="connsiteX28" fmla="*/ 2419334 w 5667354"/>
              <a:gd name="connsiteY28" fmla="*/ 11920 h 3967149"/>
              <a:gd name="connsiteX29" fmla="*/ 2405043 w 5667354"/>
              <a:gd name="connsiteY29" fmla="*/ 0 h 3967149"/>
              <a:gd name="connsiteX30" fmla="*/ 2364562 w 5667354"/>
              <a:gd name="connsiteY30" fmla="*/ 16669 h 3967149"/>
              <a:gd name="connsiteX31" fmla="*/ 1809729 w 5667354"/>
              <a:gd name="connsiteY31" fmla="*/ 328599 h 3967149"/>
              <a:gd name="connsiteX32" fmla="*/ 1452550 w 5667354"/>
              <a:gd name="connsiteY32" fmla="*/ 561971 h 3967149"/>
              <a:gd name="connsiteX33" fmla="*/ 1133454 w 5667354"/>
              <a:gd name="connsiteY33" fmla="*/ 785799 h 3967149"/>
              <a:gd name="connsiteX34" fmla="*/ 933429 w 5667354"/>
              <a:gd name="connsiteY34" fmla="*/ 928674 h 3967149"/>
              <a:gd name="connsiteX35" fmla="*/ 923904 w 5667354"/>
              <a:gd name="connsiteY35" fmla="*/ 985824 h 3967149"/>
              <a:gd name="connsiteX36" fmla="*/ 964398 w 5667354"/>
              <a:gd name="connsiteY36" fmla="*/ 1009643 h 3967149"/>
              <a:gd name="connsiteX37" fmla="*/ 1023943 w 5667354"/>
              <a:gd name="connsiteY37" fmla="*/ 983456 h 3967149"/>
              <a:gd name="connsiteX38" fmla="*/ 1312068 w 5667354"/>
              <a:gd name="connsiteY38" fmla="*/ 821534 h 3967149"/>
              <a:gd name="connsiteX39" fmla="*/ 1678785 w 5667354"/>
              <a:gd name="connsiteY39" fmla="*/ 616757 h 3967149"/>
              <a:gd name="connsiteX40" fmla="*/ 962004 w 5667354"/>
              <a:gd name="connsiteY40" fmla="*/ 1509699 h 3967149"/>
              <a:gd name="connsiteX41" fmla="*/ 519107 w 5667354"/>
              <a:gd name="connsiteY41" fmla="*/ 2100247 h 3967149"/>
              <a:gd name="connsiteX42" fmla="*/ 0 w 5667354"/>
              <a:gd name="connsiteY42" fmla="*/ 2905104 h 3967149"/>
              <a:gd name="connsiteX43" fmla="*/ 1457304 w 5667354"/>
              <a:gd name="connsiteY43" fmla="*/ 1890699 h 3967149"/>
              <a:gd name="connsiteX44" fmla="*/ 2328844 w 5667354"/>
              <a:gd name="connsiteY44" fmla="*/ 1362066 h 3967149"/>
              <a:gd name="connsiteX45" fmla="*/ 3076556 w 5667354"/>
              <a:gd name="connsiteY45" fmla="*/ 1000105 h 3967149"/>
              <a:gd name="connsiteX46" fmla="*/ 1990704 w 5667354"/>
              <a:gd name="connsiteY46" fmla="*/ 2100249 h 3967149"/>
              <a:gd name="connsiteX47" fmla="*/ 1142979 w 5667354"/>
              <a:gd name="connsiteY47" fmla="*/ 3119424 h 3967149"/>
              <a:gd name="connsiteX48" fmla="*/ 590529 w 5667354"/>
              <a:gd name="connsiteY48" fmla="*/ 3919524 h 3967149"/>
              <a:gd name="connsiteX49" fmla="*/ 666729 w 5667354"/>
              <a:gd name="connsiteY49" fmla="*/ 3967149 h 3967149"/>
              <a:gd name="connsiteX50" fmla="*/ 1647804 w 5667354"/>
              <a:gd name="connsiteY50" fmla="*/ 3176574 h 3967149"/>
              <a:gd name="connsiteX51" fmla="*/ 2628879 w 5667354"/>
              <a:gd name="connsiteY51" fmla="*/ 2538399 h 3967149"/>
              <a:gd name="connsiteX52" fmla="*/ 3533754 w 5667354"/>
              <a:gd name="connsiteY52" fmla="*/ 2062149 h 3967149"/>
              <a:gd name="connsiteX53" fmla="*/ 4000470 w 5667354"/>
              <a:gd name="connsiteY53" fmla="*/ 1843075 h 3967149"/>
              <a:gd name="connsiteX54" fmla="*/ 4274313 w 5667354"/>
              <a:gd name="connsiteY54" fmla="*/ 1733537 h 3967149"/>
              <a:gd name="connsiteX55" fmla="*/ 3921888 w 5667354"/>
              <a:gd name="connsiteY55" fmla="*/ 2024048 h 3967149"/>
              <a:gd name="connsiteX56" fmla="*/ 3624236 w 5667354"/>
              <a:gd name="connsiteY56" fmla="*/ 2312178 h 3967149"/>
              <a:gd name="connsiteX57" fmla="*/ 3355156 w 5667354"/>
              <a:gd name="connsiteY57" fmla="*/ 2605070 h 3967149"/>
              <a:gd name="connsiteX58" fmla="*/ 3124179 w 5667354"/>
              <a:gd name="connsiteY58" fmla="*/ 2919399 h 3967149"/>
              <a:gd name="connsiteX59" fmla="*/ 2828904 w 5667354"/>
              <a:gd name="connsiteY59" fmla="*/ 3386124 h 3967149"/>
              <a:gd name="connsiteX60" fmla="*/ 2743179 w 5667354"/>
              <a:gd name="connsiteY60" fmla="*/ 3538524 h 3967149"/>
              <a:gd name="connsiteX0" fmla="*/ 2759848 w 5667354"/>
              <a:gd name="connsiteY0" fmla="*/ 3562325 h 3967149"/>
              <a:gd name="connsiteX1" fmla="*/ 2802709 w 5667354"/>
              <a:gd name="connsiteY1" fmla="*/ 3574221 h 3967149"/>
              <a:gd name="connsiteX2" fmla="*/ 2845570 w 5667354"/>
              <a:gd name="connsiteY2" fmla="*/ 3552791 h 3967149"/>
              <a:gd name="connsiteX3" fmla="*/ 3421831 w 5667354"/>
              <a:gd name="connsiteY3" fmla="*/ 2843193 h 3967149"/>
              <a:gd name="connsiteX4" fmla="*/ 3855216 w 5667354"/>
              <a:gd name="connsiteY4" fmla="*/ 2395521 h 3967149"/>
              <a:gd name="connsiteX5" fmla="*/ 4457679 w 5667354"/>
              <a:gd name="connsiteY5" fmla="*/ 1852599 h 3967149"/>
              <a:gd name="connsiteX6" fmla="*/ 5076804 w 5667354"/>
              <a:gd name="connsiteY6" fmla="*/ 1395399 h 3967149"/>
              <a:gd name="connsiteX7" fmla="*/ 5667354 w 5667354"/>
              <a:gd name="connsiteY7" fmla="*/ 1042974 h 3967149"/>
              <a:gd name="connsiteX8" fmla="*/ 4629129 w 5667354"/>
              <a:gd name="connsiteY8" fmla="*/ 1376349 h 3967149"/>
              <a:gd name="connsiteX9" fmla="*/ 3619479 w 5667354"/>
              <a:gd name="connsiteY9" fmla="*/ 1776399 h 3967149"/>
              <a:gd name="connsiteX10" fmla="*/ 2933679 w 5667354"/>
              <a:gd name="connsiteY10" fmla="*/ 2081199 h 3967149"/>
              <a:gd name="connsiteX11" fmla="*/ 2562204 w 5667354"/>
              <a:gd name="connsiteY11" fmla="*/ 2290749 h 3967149"/>
              <a:gd name="connsiteX12" fmla="*/ 2066904 w 5667354"/>
              <a:gd name="connsiteY12" fmla="*/ 2595549 h 3967149"/>
              <a:gd name="connsiteX13" fmla="*/ 1866879 w 5667354"/>
              <a:gd name="connsiteY13" fmla="*/ 2738424 h 3967149"/>
              <a:gd name="connsiteX14" fmla="*/ 2343129 w 5667354"/>
              <a:gd name="connsiteY14" fmla="*/ 2138349 h 3967149"/>
              <a:gd name="connsiteX15" fmla="*/ 2905104 w 5667354"/>
              <a:gd name="connsiteY15" fmla="*/ 1557324 h 3967149"/>
              <a:gd name="connsiteX16" fmla="*/ 3400404 w 5667354"/>
              <a:gd name="connsiteY16" fmla="*/ 1109649 h 3967149"/>
              <a:gd name="connsiteX17" fmla="*/ 3990954 w 5667354"/>
              <a:gd name="connsiteY17" fmla="*/ 614349 h 3967149"/>
              <a:gd name="connsiteX18" fmla="*/ 4676754 w 5667354"/>
              <a:gd name="connsiteY18" fmla="*/ 71424 h 3967149"/>
              <a:gd name="connsiteX19" fmla="*/ 3848079 w 5667354"/>
              <a:gd name="connsiteY19" fmla="*/ 376224 h 3967149"/>
              <a:gd name="connsiteX20" fmla="*/ 2847954 w 5667354"/>
              <a:gd name="connsiteY20" fmla="*/ 814374 h 3967149"/>
              <a:gd name="connsiteX21" fmla="*/ 2152629 w 5667354"/>
              <a:gd name="connsiteY21" fmla="*/ 1157274 h 3967149"/>
              <a:gd name="connsiteX22" fmla="*/ 1600188 w 5667354"/>
              <a:gd name="connsiteY22" fmla="*/ 1495414 h 3967149"/>
              <a:gd name="connsiteX23" fmla="*/ 995379 w 5667354"/>
              <a:gd name="connsiteY23" fmla="*/ 1890701 h 3967149"/>
              <a:gd name="connsiteX24" fmla="*/ 1552554 w 5667354"/>
              <a:gd name="connsiteY24" fmla="*/ 1157274 h 3967149"/>
              <a:gd name="connsiteX25" fmla="*/ 2066904 w 5667354"/>
              <a:gd name="connsiteY25" fmla="*/ 480999 h 3967149"/>
              <a:gd name="connsiteX26" fmla="*/ 2409806 w 5667354"/>
              <a:gd name="connsiteY26" fmla="*/ 64293 h 3967149"/>
              <a:gd name="connsiteX27" fmla="*/ 2424096 w 5667354"/>
              <a:gd name="connsiteY27" fmla="*/ 35733 h 3967149"/>
              <a:gd name="connsiteX28" fmla="*/ 2419334 w 5667354"/>
              <a:gd name="connsiteY28" fmla="*/ 11920 h 3967149"/>
              <a:gd name="connsiteX29" fmla="*/ 2405043 w 5667354"/>
              <a:gd name="connsiteY29" fmla="*/ 0 h 3967149"/>
              <a:gd name="connsiteX30" fmla="*/ 2364562 w 5667354"/>
              <a:gd name="connsiteY30" fmla="*/ 16669 h 3967149"/>
              <a:gd name="connsiteX31" fmla="*/ 1809729 w 5667354"/>
              <a:gd name="connsiteY31" fmla="*/ 328599 h 3967149"/>
              <a:gd name="connsiteX32" fmla="*/ 1452550 w 5667354"/>
              <a:gd name="connsiteY32" fmla="*/ 561971 h 3967149"/>
              <a:gd name="connsiteX33" fmla="*/ 1133454 w 5667354"/>
              <a:gd name="connsiteY33" fmla="*/ 785799 h 3967149"/>
              <a:gd name="connsiteX34" fmla="*/ 933429 w 5667354"/>
              <a:gd name="connsiteY34" fmla="*/ 928674 h 3967149"/>
              <a:gd name="connsiteX35" fmla="*/ 923904 w 5667354"/>
              <a:gd name="connsiteY35" fmla="*/ 985824 h 3967149"/>
              <a:gd name="connsiteX36" fmla="*/ 964398 w 5667354"/>
              <a:gd name="connsiteY36" fmla="*/ 1009643 h 3967149"/>
              <a:gd name="connsiteX37" fmla="*/ 1023943 w 5667354"/>
              <a:gd name="connsiteY37" fmla="*/ 983456 h 3967149"/>
              <a:gd name="connsiteX38" fmla="*/ 1312068 w 5667354"/>
              <a:gd name="connsiteY38" fmla="*/ 821534 h 3967149"/>
              <a:gd name="connsiteX39" fmla="*/ 1678785 w 5667354"/>
              <a:gd name="connsiteY39" fmla="*/ 616757 h 3967149"/>
              <a:gd name="connsiteX40" fmla="*/ 962004 w 5667354"/>
              <a:gd name="connsiteY40" fmla="*/ 1509699 h 3967149"/>
              <a:gd name="connsiteX41" fmla="*/ 519107 w 5667354"/>
              <a:gd name="connsiteY41" fmla="*/ 2100247 h 3967149"/>
              <a:gd name="connsiteX42" fmla="*/ 0 w 5667354"/>
              <a:gd name="connsiteY42" fmla="*/ 2905104 h 3967149"/>
              <a:gd name="connsiteX43" fmla="*/ 1457304 w 5667354"/>
              <a:gd name="connsiteY43" fmla="*/ 1890699 h 3967149"/>
              <a:gd name="connsiteX44" fmla="*/ 2328844 w 5667354"/>
              <a:gd name="connsiteY44" fmla="*/ 1362066 h 3967149"/>
              <a:gd name="connsiteX45" fmla="*/ 3076556 w 5667354"/>
              <a:gd name="connsiteY45" fmla="*/ 1000105 h 3967149"/>
              <a:gd name="connsiteX46" fmla="*/ 1990704 w 5667354"/>
              <a:gd name="connsiteY46" fmla="*/ 2100249 h 3967149"/>
              <a:gd name="connsiteX47" fmla="*/ 1142979 w 5667354"/>
              <a:gd name="connsiteY47" fmla="*/ 3119424 h 3967149"/>
              <a:gd name="connsiteX48" fmla="*/ 590529 w 5667354"/>
              <a:gd name="connsiteY48" fmla="*/ 3919524 h 3967149"/>
              <a:gd name="connsiteX49" fmla="*/ 666729 w 5667354"/>
              <a:gd name="connsiteY49" fmla="*/ 3967149 h 3967149"/>
              <a:gd name="connsiteX50" fmla="*/ 1647804 w 5667354"/>
              <a:gd name="connsiteY50" fmla="*/ 3176574 h 3967149"/>
              <a:gd name="connsiteX51" fmla="*/ 2628879 w 5667354"/>
              <a:gd name="connsiteY51" fmla="*/ 2538399 h 3967149"/>
              <a:gd name="connsiteX52" fmla="*/ 3533754 w 5667354"/>
              <a:gd name="connsiteY52" fmla="*/ 2062149 h 3967149"/>
              <a:gd name="connsiteX53" fmla="*/ 4000470 w 5667354"/>
              <a:gd name="connsiteY53" fmla="*/ 1843075 h 3967149"/>
              <a:gd name="connsiteX54" fmla="*/ 4274313 w 5667354"/>
              <a:gd name="connsiteY54" fmla="*/ 1733537 h 3967149"/>
              <a:gd name="connsiteX55" fmla="*/ 3921888 w 5667354"/>
              <a:gd name="connsiteY55" fmla="*/ 2024048 h 3967149"/>
              <a:gd name="connsiteX56" fmla="*/ 3624236 w 5667354"/>
              <a:gd name="connsiteY56" fmla="*/ 2312178 h 3967149"/>
              <a:gd name="connsiteX57" fmla="*/ 3355156 w 5667354"/>
              <a:gd name="connsiteY57" fmla="*/ 2605070 h 3967149"/>
              <a:gd name="connsiteX58" fmla="*/ 3124179 w 5667354"/>
              <a:gd name="connsiteY58" fmla="*/ 2919399 h 3967149"/>
              <a:gd name="connsiteX59" fmla="*/ 2828904 w 5667354"/>
              <a:gd name="connsiteY59" fmla="*/ 3386124 h 3967149"/>
              <a:gd name="connsiteX60" fmla="*/ 2743179 w 5667354"/>
              <a:gd name="connsiteY60" fmla="*/ 3538524 h 3967149"/>
              <a:gd name="connsiteX0" fmla="*/ 2759848 w 5667354"/>
              <a:gd name="connsiteY0" fmla="*/ 3562325 h 3967149"/>
              <a:gd name="connsiteX1" fmla="*/ 2802709 w 5667354"/>
              <a:gd name="connsiteY1" fmla="*/ 3574221 h 3967149"/>
              <a:gd name="connsiteX2" fmla="*/ 2845570 w 5667354"/>
              <a:gd name="connsiteY2" fmla="*/ 3552791 h 3967149"/>
              <a:gd name="connsiteX3" fmla="*/ 3421831 w 5667354"/>
              <a:gd name="connsiteY3" fmla="*/ 2843193 h 3967149"/>
              <a:gd name="connsiteX4" fmla="*/ 3855216 w 5667354"/>
              <a:gd name="connsiteY4" fmla="*/ 2395521 h 3967149"/>
              <a:gd name="connsiteX5" fmla="*/ 4457679 w 5667354"/>
              <a:gd name="connsiteY5" fmla="*/ 1852599 h 3967149"/>
              <a:gd name="connsiteX6" fmla="*/ 5076804 w 5667354"/>
              <a:gd name="connsiteY6" fmla="*/ 1395399 h 3967149"/>
              <a:gd name="connsiteX7" fmla="*/ 5667354 w 5667354"/>
              <a:gd name="connsiteY7" fmla="*/ 1042974 h 3967149"/>
              <a:gd name="connsiteX8" fmla="*/ 4629129 w 5667354"/>
              <a:gd name="connsiteY8" fmla="*/ 1376349 h 3967149"/>
              <a:gd name="connsiteX9" fmla="*/ 3619479 w 5667354"/>
              <a:gd name="connsiteY9" fmla="*/ 1776399 h 3967149"/>
              <a:gd name="connsiteX10" fmla="*/ 2933679 w 5667354"/>
              <a:gd name="connsiteY10" fmla="*/ 2081199 h 3967149"/>
              <a:gd name="connsiteX11" fmla="*/ 2562204 w 5667354"/>
              <a:gd name="connsiteY11" fmla="*/ 2290749 h 3967149"/>
              <a:gd name="connsiteX12" fmla="*/ 2066904 w 5667354"/>
              <a:gd name="connsiteY12" fmla="*/ 2595549 h 3967149"/>
              <a:gd name="connsiteX13" fmla="*/ 1866879 w 5667354"/>
              <a:gd name="connsiteY13" fmla="*/ 2738424 h 3967149"/>
              <a:gd name="connsiteX14" fmla="*/ 2343129 w 5667354"/>
              <a:gd name="connsiteY14" fmla="*/ 2138349 h 3967149"/>
              <a:gd name="connsiteX15" fmla="*/ 2905104 w 5667354"/>
              <a:gd name="connsiteY15" fmla="*/ 1557324 h 3967149"/>
              <a:gd name="connsiteX16" fmla="*/ 3400404 w 5667354"/>
              <a:gd name="connsiteY16" fmla="*/ 1109649 h 3967149"/>
              <a:gd name="connsiteX17" fmla="*/ 3990954 w 5667354"/>
              <a:gd name="connsiteY17" fmla="*/ 614349 h 3967149"/>
              <a:gd name="connsiteX18" fmla="*/ 4676754 w 5667354"/>
              <a:gd name="connsiteY18" fmla="*/ 71424 h 3967149"/>
              <a:gd name="connsiteX19" fmla="*/ 3848079 w 5667354"/>
              <a:gd name="connsiteY19" fmla="*/ 376224 h 3967149"/>
              <a:gd name="connsiteX20" fmla="*/ 2847954 w 5667354"/>
              <a:gd name="connsiteY20" fmla="*/ 814374 h 3967149"/>
              <a:gd name="connsiteX21" fmla="*/ 2152629 w 5667354"/>
              <a:gd name="connsiteY21" fmla="*/ 1157274 h 3967149"/>
              <a:gd name="connsiteX22" fmla="*/ 1600188 w 5667354"/>
              <a:gd name="connsiteY22" fmla="*/ 1495414 h 3967149"/>
              <a:gd name="connsiteX23" fmla="*/ 995379 w 5667354"/>
              <a:gd name="connsiteY23" fmla="*/ 1890701 h 3967149"/>
              <a:gd name="connsiteX24" fmla="*/ 1552554 w 5667354"/>
              <a:gd name="connsiteY24" fmla="*/ 1157274 h 3967149"/>
              <a:gd name="connsiteX25" fmla="*/ 2066904 w 5667354"/>
              <a:gd name="connsiteY25" fmla="*/ 480999 h 3967149"/>
              <a:gd name="connsiteX26" fmla="*/ 2409806 w 5667354"/>
              <a:gd name="connsiteY26" fmla="*/ 64293 h 3967149"/>
              <a:gd name="connsiteX27" fmla="*/ 2424096 w 5667354"/>
              <a:gd name="connsiteY27" fmla="*/ 35733 h 3967149"/>
              <a:gd name="connsiteX28" fmla="*/ 2419334 w 5667354"/>
              <a:gd name="connsiteY28" fmla="*/ 11920 h 3967149"/>
              <a:gd name="connsiteX29" fmla="*/ 2405043 w 5667354"/>
              <a:gd name="connsiteY29" fmla="*/ 0 h 3967149"/>
              <a:gd name="connsiteX30" fmla="*/ 2364562 w 5667354"/>
              <a:gd name="connsiteY30" fmla="*/ 16669 h 3967149"/>
              <a:gd name="connsiteX31" fmla="*/ 1809729 w 5667354"/>
              <a:gd name="connsiteY31" fmla="*/ 328599 h 3967149"/>
              <a:gd name="connsiteX32" fmla="*/ 1452550 w 5667354"/>
              <a:gd name="connsiteY32" fmla="*/ 561971 h 3967149"/>
              <a:gd name="connsiteX33" fmla="*/ 1133454 w 5667354"/>
              <a:gd name="connsiteY33" fmla="*/ 785799 h 3967149"/>
              <a:gd name="connsiteX34" fmla="*/ 933429 w 5667354"/>
              <a:gd name="connsiteY34" fmla="*/ 928674 h 3967149"/>
              <a:gd name="connsiteX35" fmla="*/ 923904 w 5667354"/>
              <a:gd name="connsiteY35" fmla="*/ 985824 h 3967149"/>
              <a:gd name="connsiteX36" fmla="*/ 964398 w 5667354"/>
              <a:gd name="connsiteY36" fmla="*/ 1009643 h 3967149"/>
              <a:gd name="connsiteX37" fmla="*/ 1023943 w 5667354"/>
              <a:gd name="connsiteY37" fmla="*/ 983456 h 3967149"/>
              <a:gd name="connsiteX38" fmla="*/ 1312068 w 5667354"/>
              <a:gd name="connsiteY38" fmla="*/ 821534 h 3967149"/>
              <a:gd name="connsiteX39" fmla="*/ 1678785 w 5667354"/>
              <a:gd name="connsiteY39" fmla="*/ 616757 h 3967149"/>
              <a:gd name="connsiteX40" fmla="*/ 962004 w 5667354"/>
              <a:gd name="connsiteY40" fmla="*/ 1509699 h 3967149"/>
              <a:gd name="connsiteX41" fmla="*/ 545317 w 5667354"/>
              <a:gd name="connsiteY41" fmla="*/ 2083577 h 3967149"/>
              <a:gd name="connsiteX42" fmla="*/ 0 w 5667354"/>
              <a:gd name="connsiteY42" fmla="*/ 2905104 h 3967149"/>
              <a:gd name="connsiteX43" fmla="*/ 1457304 w 5667354"/>
              <a:gd name="connsiteY43" fmla="*/ 1890699 h 3967149"/>
              <a:gd name="connsiteX44" fmla="*/ 2328844 w 5667354"/>
              <a:gd name="connsiteY44" fmla="*/ 1362066 h 3967149"/>
              <a:gd name="connsiteX45" fmla="*/ 3076556 w 5667354"/>
              <a:gd name="connsiteY45" fmla="*/ 1000105 h 3967149"/>
              <a:gd name="connsiteX46" fmla="*/ 1990704 w 5667354"/>
              <a:gd name="connsiteY46" fmla="*/ 2100249 h 3967149"/>
              <a:gd name="connsiteX47" fmla="*/ 1142979 w 5667354"/>
              <a:gd name="connsiteY47" fmla="*/ 3119424 h 3967149"/>
              <a:gd name="connsiteX48" fmla="*/ 590529 w 5667354"/>
              <a:gd name="connsiteY48" fmla="*/ 3919524 h 3967149"/>
              <a:gd name="connsiteX49" fmla="*/ 666729 w 5667354"/>
              <a:gd name="connsiteY49" fmla="*/ 3967149 h 3967149"/>
              <a:gd name="connsiteX50" fmla="*/ 1647804 w 5667354"/>
              <a:gd name="connsiteY50" fmla="*/ 3176574 h 3967149"/>
              <a:gd name="connsiteX51" fmla="*/ 2628879 w 5667354"/>
              <a:gd name="connsiteY51" fmla="*/ 2538399 h 3967149"/>
              <a:gd name="connsiteX52" fmla="*/ 3533754 w 5667354"/>
              <a:gd name="connsiteY52" fmla="*/ 2062149 h 3967149"/>
              <a:gd name="connsiteX53" fmla="*/ 4000470 w 5667354"/>
              <a:gd name="connsiteY53" fmla="*/ 1843075 h 3967149"/>
              <a:gd name="connsiteX54" fmla="*/ 4274313 w 5667354"/>
              <a:gd name="connsiteY54" fmla="*/ 1733537 h 3967149"/>
              <a:gd name="connsiteX55" fmla="*/ 3921888 w 5667354"/>
              <a:gd name="connsiteY55" fmla="*/ 2024048 h 3967149"/>
              <a:gd name="connsiteX56" fmla="*/ 3624236 w 5667354"/>
              <a:gd name="connsiteY56" fmla="*/ 2312178 h 3967149"/>
              <a:gd name="connsiteX57" fmla="*/ 3355156 w 5667354"/>
              <a:gd name="connsiteY57" fmla="*/ 2605070 h 3967149"/>
              <a:gd name="connsiteX58" fmla="*/ 3124179 w 5667354"/>
              <a:gd name="connsiteY58" fmla="*/ 2919399 h 3967149"/>
              <a:gd name="connsiteX59" fmla="*/ 2828904 w 5667354"/>
              <a:gd name="connsiteY59" fmla="*/ 3386124 h 3967149"/>
              <a:gd name="connsiteX60" fmla="*/ 2743179 w 5667354"/>
              <a:gd name="connsiteY60" fmla="*/ 3538524 h 3967149"/>
              <a:gd name="connsiteX0" fmla="*/ 2759848 w 5667354"/>
              <a:gd name="connsiteY0" fmla="*/ 3562325 h 3967149"/>
              <a:gd name="connsiteX1" fmla="*/ 2802709 w 5667354"/>
              <a:gd name="connsiteY1" fmla="*/ 3574221 h 3967149"/>
              <a:gd name="connsiteX2" fmla="*/ 2845570 w 5667354"/>
              <a:gd name="connsiteY2" fmla="*/ 3552791 h 3967149"/>
              <a:gd name="connsiteX3" fmla="*/ 3421831 w 5667354"/>
              <a:gd name="connsiteY3" fmla="*/ 2843193 h 3967149"/>
              <a:gd name="connsiteX4" fmla="*/ 3855216 w 5667354"/>
              <a:gd name="connsiteY4" fmla="*/ 2395521 h 3967149"/>
              <a:gd name="connsiteX5" fmla="*/ 4457679 w 5667354"/>
              <a:gd name="connsiteY5" fmla="*/ 1852599 h 3967149"/>
              <a:gd name="connsiteX6" fmla="*/ 5076804 w 5667354"/>
              <a:gd name="connsiteY6" fmla="*/ 1395399 h 3967149"/>
              <a:gd name="connsiteX7" fmla="*/ 5667354 w 5667354"/>
              <a:gd name="connsiteY7" fmla="*/ 1042974 h 3967149"/>
              <a:gd name="connsiteX8" fmla="*/ 4629129 w 5667354"/>
              <a:gd name="connsiteY8" fmla="*/ 1376349 h 3967149"/>
              <a:gd name="connsiteX9" fmla="*/ 3619479 w 5667354"/>
              <a:gd name="connsiteY9" fmla="*/ 1776399 h 3967149"/>
              <a:gd name="connsiteX10" fmla="*/ 2933679 w 5667354"/>
              <a:gd name="connsiteY10" fmla="*/ 2081199 h 3967149"/>
              <a:gd name="connsiteX11" fmla="*/ 2562204 w 5667354"/>
              <a:gd name="connsiteY11" fmla="*/ 2290749 h 3967149"/>
              <a:gd name="connsiteX12" fmla="*/ 2066904 w 5667354"/>
              <a:gd name="connsiteY12" fmla="*/ 2595549 h 3967149"/>
              <a:gd name="connsiteX13" fmla="*/ 1866879 w 5667354"/>
              <a:gd name="connsiteY13" fmla="*/ 2738424 h 3967149"/>
              <a:gd name="connsiteX14" fmla="*/ 2343129 w 5667354"/>
              <a:gd name="connsiteY14" fmla="*/ 2138349 h 3967149"/>
              <a:gd name="connsiteX15" fmla="*/ 2905104 w 5667354"/>
              <a:gd name="connsiteY15" fmla="*/ 1557324 h 3967149"/>
              <a:gd name="connsiteX16" fmla="*/ 3400404 w 5667354"/>
              <a:gd name="connsiteY16" fmla="*/ 1109649 h 3967149"/>
              <a:gd name="connsiteX17" fmla="*/ 3990954 w 5667354"/>
              <a:gd name="connsiteY17" fmla="*/ 614349 h 3967149"/>
              <a:gd name="connsiteX18" fmla="*/ 4676754 w 5667354"/>
              <a:gd name="connsiteY18" fmla="*/ 71424 h 3967149"/>
              <a:gd name="connsiteX19" fmla="*/ 3848079 w 5667354"/>
              <a:gd name="connsiteY19" fmla="*/ 376224 h 3967149"/>
              <a:gd name="connsiteX20" fmla="*/ 2847954 w 5667354"/>
              <a:gd name="connsiteY20" fmla="*/ 814374 h 3967149"/>
              <a:gd name="connsiteX21" fmla="*/ 2152629 w 5667354"/>
              <a:gd name="connsiteY21" fmla="*/ 1157274 h 3967149"/>
              <a:gd name="connsiteX22" fmla="*/ 1600188 w 5667354"/>
              <a:gd name="connsiteY22" fmla="*/ 1495414 h 3967149"/>
              <a:gd name="connsiteX23" fmla="*/ 995379 w 5667354"/>
              <a:gd name="connsiteY23" fmla="*/ 1890701 h 3967149"/>
              <a:gd name="connsiteX24" fmla="*/ 1552554 w 5667354"/>
              <a:gd name="connsiteY24" fmla="*/ 1157274 h 3967149"/>
              <a:gd name="connsiteX25" fmla="*/ 2066904 w 5667354"/>
              <a:gd name="connsiteY25" fmla="*/ 480999 h 3967149"/>
              <a:gd name="connsiteX26" fmla="*/ 2409806 w 5667354"/>
              <a:gd name="connsiteY26" fmla="*/ 64293 h 3967149"/>
              <a:gd name="connsiteX27" fmla="*/ 2424096 w 5667354"/>
              <a:gd name="connsiteY27" fmla="*/ 35733 h 3967149"/>
              <a:gd name="connsiteX28" fmla="*/ 2419334 w 5667354"/>
              <a:gd name="connsiteY28" fmla="*/ 11920 h 3967149"/>
              <a:gd name="connsiteX29" fmla="*/ 2405043 w 5667354"/>
              <a:gd name="connsiteY29" fmla="*/ 0 h 3967149"/>
              <a:gd name="connsiteX30" fmla="*/ 2364562 w 5667354"/>
              <a:gd name="connsiteY30" fmla="*/ 16669 h 3967149"/>
              <a:gd name="connsiteX31" fmla="*/ 1809729 w 5667354"/>
              <a:gd name="connsiteY31" fmla="*/ 328599 h 3967149"/>
              <a:gd name="connsiteX32" fmla="*/ 1452550 w 5667354"/>
              <a:gd name="connsiteY32" fmla="*/ 561971 h 3967149"/>
              <a:gd name="connsiteX33" fmla="*/ 1133454 w 5667354"/>
              <a:gd name="connsiteY33" fmla="*/ 785799 h 3967149"/>
              <a:gd name="connsiteX34" fmla="*/ 933429 w 5667354"/>
              <a:gd name="connsiteY34" fmla="*/ 928674 h 3967149"/>
              <a:gd name="connsiteX35" fmla="*/ 923904 w 5667354"/>
              <a:gd name="connsiteY35" fmla="*/ 985824 h 3967149"/>
              <a:gd name="connsiteX36" fmla="*/ 964398 w 5667354"/>
              <a:gd name="connsiteY36" fmla="*/ 1009643 h 3967149"/>
              <a:gd name="connsiteX37" fmla="*/ 1023943 w 5667354"/>
              <a:gd name="connsiteY37" fmla="*/ 983456 h 3967149"/>
              <a:gd name="connsiteX38" fmla="*/ 1312068 w 5667354"/>
              <a:gd name="connsiteY38" fmla="*/ 821534 h 3967149"/>
              <a:gd name="connsiteX39" fmla="*/ 1678785 w 5667354"/>
              <a:gd name="connsiteY39" fmla="*/ 616757 h 3967149"/>
              <a:gd name="connsiteX40" fmla="*/ 962004 w 5667354"/>
              <a:gd name="connsiteY40" fmla="*/ 1509699 h 3967149"/>
              <a:gd name="connsiteX41" fmla="*/ 545317 w 5667354"/>
              <a:gd name="connsiteY41" fmla="*/ 2083577 h 3967149"/>
              <a:gd name="connsiteX42" fmla="*/ 226216 w 5667354"/>
              <a:gd name="connsiteY42" fmla="*/ 2559825 h 3967149"/>
              <a:gd name="connsiteX43" fmla="*/ 0 w 5667354"/>
              <a:gd name="connsiteY43" fmla="*/ 2905104 h 3967149"/>
              <a:gd name="connsiteX44" fmla="*/ 1457304 w 5667354"/>
              <a:gd name="connsiteY44" fmla="*/ 1890699 h 3967149"/>
              <a:gd name="connsiteX45" fmla="*/ 2328844 w 5667354"/>
              <a:gd name="connsiteY45" fmla="*/ 1362066 h 3967149"/>
              <a:gd name="connsiteX46" fmla="*/ 3076556 w 5667354"/>
              <a:gd name="connsiteY46" fmla="*/ 1000105 h 3967149"/>
              <a:gd name="connsiteX47" fmla="*/ 1990704 w 5667354"/>
              <a:gd name="connsiteY47" fmla="*/ 2100249 h 3967149"/>
              <a:gd name="connsiteX48" fmla="*/ 1142979 w 5667354"/>
              <a:gd name="connsiteY48" fmla="*/ 3119424 h 3967149"/>
              <a:gd name="connsiteX49" fmla="*/ 590529 w 5667354"/>
              <a:gd name="connsiteY49" fmla="*/ 3919524 h 3967149"/>
              <a:gd name="connsiteX50" fmla="*/ 666729 w 5667354"/>
              <a:gd name="connsiteY50" fmla="*/ 3967149 h 3967149"/>
              <a:gd name="connsiteX51" fmla="*/ 1647804 w 5667354"/>
              <a:gd name="connsiteY51" fmla="*/ 3176574 h 3967149"/>
              <a:gd name="connsiteX52" fmla="*/ 2628879 w 5667354"/>
              <a:gd name="connsiteY52" fmla="*/ 2538399 h 3967149"/>
              <a:gd name="connsiteX53" fmla="*/ 3533754 w 5667354"/>
              <a:gd name="connsiteY53" fmla="*/ 2062149 h 3967149"/>
              <a:gd name="connsiteX54" fmla="*/ 4000470 w 5667354"/>
              <a:gd name="connsiteY54" fmla="*/ 1843075 h 3967149"/>
              <a:gd name="connsiteX55" fmla="*/ 4274313 w 5667354"/>
              <a:gd name="connsiteY55" fmla="*/ 1733537 h 3967149"/>
              <a:gd name="connsiteX56" fmla="*/ 3921888 w 5667354"/>
              <a:gd name="connsiteY56" fmla="*/ 2024048 h 3967149"/>
              <a:gd name="connsiteX57" fmla="*/ 3624236 w 5667354"/>
              <a:gd name="connsiteY57" fmla="*/ 2312178 h 3967149"/>
              <a:gd name="connsiteX58" fmla="*/ 3355156 w 5667354"/>
              <a:gd name="connsiteY58" fmla="*/ 2605070 h 3967149"/>
              <a:gd name="connsiteX59" fmla="*/ 3124179 w 5667354"/>
              <a:gd name="connsiteY59" fmla="*/ 2919399 h 3967149"/>
              <a:gd name="connsiteX60" fmla="*/ 2828904 w 5667354"/>
              <a:gd name="connsiteY60" fmla="*/ 3386124 h 3967149"/>
              <a:gd name="connsiteX61" fmla="*/ 2743179 w 5667354"/>
              <a:gd name="connsiteY61" fmla="*/ 3538524 h 3967149"/>
              <a:gd name="connsiteX0" fmla="*/ 2759848 w 5667354"/>
              <a:gd name="connsiteY0" fmla="*/ 3562325 h 3967149"/>
              <a:gd name="connsiteX1" fmla="*/ 2802709 w 5667354"/>
              <a:gd name="connsiteY1" fmla="*/ 3574221 h 3967149"/>
              <a:gd name="connsiteX2" fmla="*/ 2845570 w 5667354"/>
              <a:gd name="connsiteY2" fmla="*/ 3552791 h 3967149"/>
              <a:gd name="connsiteX3" fmla="*/ 3421831 w 5667354"/>
              <a:gd name="connsiteY3" fmla="*/ 2843193 h 3967149"/>
              <a:gd name="connsiteX4" fmla="*/ 3855216 w 5667354"/>
              <a:gd name="connsiteY4" fmla="*/ 2395521 h 3967149"/>
              <a:gd name="connsiteX5" fmla="*/ 4457679 w 5667354"/>
              <a:gd name="connsiteY5" fmla="*/ 1852599 h 3967149"/>
              <a:gd name="connsiteX6" fmla="*/ 5076804 w 5667354"/>
              <a:gd name="connsiteY6" fmla="*/ 1395399 h 3967149"/>
              <a:gd name="connsiteX7" fmla="*/ 5667354 w 5667354"/>
              <a:gd name="connsiteY7" fmla="*/ 1042974 h 3967149"/>
              <a:gd name="connsiteX8" fmla="*/ 4629129 w 5667354"/>
              <a:gd name="connsiteY8" fmla="*/ 1376349 h 3967149"/>
              <a:gd name="connsiteX9" fmla="*/ 3619479 w 5667354"/>
              <a:gd name="connsiteY9" fmla="*/ 1776399 h 3967149"/>
              <a:gd name="connsiteX10" fmla="*/ 2933679 w 5667354"/>
              <a:gd name="connsiteY10" fmla="*/ 2081199 h 3967149"/>
              <a:gd name="connsiteX11" fmla="*/ 2562204 w 5667354"/>
              <a:gd name="connsiteY11" fmla="*/ 2290749 h 3967149"/>
              <a:gd name="connsiteX12" fmla="*/ 2066904 w 5667354"/>
              <a:gd name="connsiteY12" fmla="*/ 2595549 h 3967149"/>
              <a:gd name="connsiteX13" fmla="*/ 1866879 w 5667354"/>
              <a:gd name="connsiteY13" fmla="*/ 2738424 h 3967149"/>
              <a:gd name="connsiteX14" fmla="*/ 2343129 w 5667354"/>
              <a:gd name="connsiteY14" fmla="*/ 2138349 h 3967149"/>
              <a:gd name="connsiteX15" fmla="*/ 2905104 w 5667354"/>
              <a:gd name="connsiteY15" fmla="*/ 1557324 h 3967149"/>
              <a:gd name="connsiteX16" fmla="*/ 3400404 w 5667354"/>
              <a:gd name="connsiteY16" fmla="*/ 1109649 h 3967149"/>
              <a:gd name="connsiteX17" fmla="*/ 3990954 w 5667354"/>
              <a:gd name="connsiteY17" fmla="*/ 614349 h 3967149"/>
              <a:gd name="connsiteX18" fmla="*/ 4676754 w 5667354"/>
              <a:gd name="connsiteY18" fmla="*/ 71424 h 3967149"/>
              <a:gd name="connsiteX19" fmla="*/ 3848079 w 5667354"/>
              <a:gd name="connsiteY19" fmla="*/ 376224 h 3967149"/>
              <a:gd name="connsiteX20" fmla="*/ 2847954 w 5667354"/>
              <a:gd name="connsiteY20" fmla="*/ 814374 h 3967149"/>
              <a:gd name="connsiteX21" fmla="*/ 2152629 w 5667354"/>
              <a:gd name="connsiteY21" fmla="*/ 1157274 h 3967149"/>
              <a:gd name="connsiteX22" fmla="*/ 1600188 w 5667354"/>
              <a:gd name="connsiteY22" fmla="*/ 1495414 h 3967149"/>
              <a:gd name="connsiteX23" fmla="*/ 995379 w 5667354"/>
              <a:gd name="connsiteY23" fmla="*/ 1890701 h 3967149"/>
              <a:gd name="connsiteX24" fmla="*/ 1552554 w 5667354"/>
              <a:gd name="connsiteY24" fmla="*/ 1157274 h 3967149"/>
              <a:gd name="connsiteX25" fmla="*/ 2066904 w 5667354"/>
              <a:gd name="connsiteY25" fmla="*/ 480999 h 3967149"/>
              <a:gd name="connsiteX26" fmla="*/ 2409806 w 5667354"/>
              <a:gd name="connsiteY26" fmla="*/ 64293 h 3967149"/>
              <a:gd name="connsiteX27" fmla="*/ 2424096 w 5667354"/>
              <a:gd name="connsiteY27" fmla="*/ 35733 h 3967149"/>
              <a:gd name="connsiteX28" fmla="*/ 2419334 w 5667354"/>
              <a:gd name="connsiteY28" fmla="*/ 11920 h 3967149"/>
              <a:gd name="connsiteX29" fmla="*/ 2405043 w 5667354"/>
              <a:gd name="connsiteY29" fmla="*/ 0 h 3967149"/>
              <a:gd name="connsiteX30" fmla="*/ 2364562 w 5667354"/>
              <a:gd name="connsiteY30" fmla="*/ 16669 h 3967149"/>
              <a:gd name="connsiteX31" fmla="*/ 1809729 w 5667354"/>
              <a:gd name="connsiteY31" fmla="*/ 328599 h 3967149"/>
              <a:gd name="connsiteX32" fmla="*/ 1452550 w 5667354"/>
              <a:gd name="connsiteY32" fmla="*/ 561971 h 3967149"/>
              <a:gd name="connsiteX33" fmla="*/ 1133454 w 5667354"/>
              <a:gd name="connsiteY33" fmla="*/ 785799 h 3967149"/>
              <a:gd name="connsiteX34" fmla="*/ 933429 w 5667354"/>
              <a:gd name="connsiteY34" fmla="*/ 928674 h 3967149"/>
              <a:gd name="connsiteX35" fmla="*/ 923904 w 5667354"/>
              <a:gd name="connsiteY35" fmla="*/ 985824 h 3967149"/>
              <a:gd name="connsiteX36" fmla="*/ 964398 w 5667354"/>
              <a:gd name="connsiteY36" fmla="*/ 1009643 h 3967149"/>
              <a:gd name="connsiteX37" fmla="*/ 1023943 w 5667354"/>
              <a:gd name="connsiteY37" fmla="*/ 983456 h 3967149"/>
              <a:gd name="connsiteX38" fmla="*/ 1312068 w 5667354"/>
              <a:gd name="connsiteY38" fmla="*/ 821534 h 3967149"/>
              <a:gd name="connsiteX39" fmla="*/ 1678785 w 5667354"/>
              <a:gd name="connsiteY39" fmla="*/ 616757 h 3967149"/>
              <a:gd name="connsiteX40" fmla="*/ 962004 w 5667354"/>
              <a:gd name="connsiteY40" fmla="*/ 1509699 h 3967149"/>
              <a:gd name="connsiteX41" fmla="*/ 545317 w 5667354"/>
              <a:gd name="connsiteY41" fmla="*/ 2083577 h 3967149"/>
              <a:gd name="connsiteX42" fmla="*/ 226216 w 5667354"/>
              <a:gd name="connsiteY42" fmla="*/ 2559825 h 3967149"/>
              <a:gd name="connsiteX43" fmla="*/ 100010 w 5667354"/>
              <a:gd name="connsiteY43" fmla="*/ 2755087 h 3967149"/>
              <a:gd name="connsiteX44" fmla="*/ 0 w 5667354"/>
              <a:gd name="connsiteY44" fmla="*/ 2905104 h 3967149"/>
              <a:gd name="connsiteX45" fmla="*/ 1457304 w 5667354"/>
              <a:gd name="connsiteY45" fmla="*/ 1890699 h 3967149"/>
              <a:gd name="connsiteX46" fmla="*/ 2328844 w 5667354"/>
              <a:gd name="connsiteY46" fmla="*/ 1362066 h 3967149"/>
              <a:gd name="connsiteX47" fmla="*/ 3076556 w 5667354"/>
              <a:gd name="connsiteY47" fmla="*/ 1000105 h 3967149"/>
              <a:gd name="connsiteX48" fmla="*/ 1990704 w 5667354"/>
              <a:gd name="connsiteY48" fmla="*/ 2100249 h 3967149"/>
              <a:gd name="connsiteX49" fmla="*/ 1142979 w 5667354"/>
              <a:gd name="connsiteY49" fmla="*/ 3119424 h 3967149"/>
              <a:gd name="connsiteX50" fmla="*/ 590529 w 5667354"/>
              <a:gd name="connsiteY50" fmla="*/ 3919524 h 3967149"/>
              <a:gd name="connsiteX51" fmla="*/ 666729 w 5667354"/>
              <a:gd name="connsiteY51" fmla="*/ 3967149 h 3967149"/>
              <a:gd name="connsiteX52" fmla="*/ 1647804 w 5667354"/>
              <a:gd name="connsiteY52" fmla="*/ 3176574 h 3967149"/>
              <a:gd name="connsiteX53" fmla="*/ 2628879 w 5667354"/>
              <a:gd name="connsiteY53" fmla="*/ 2538399 h 3967149"/>
              <a:gd name="connsiteX54" fmla="*/ 3533754 w 5667354"/>
              <a:gd name="connsiteY54" fmla="*/ 2062149 h 3967149"/>
              <a:gd name="connsiteX55" fmla="*/ 4000470 w 5667354"/>
              <a:gd name="connsiteY55" fmla="*/ 1843075 h 3967149"/>
              <a:gd name="connsiteX56" fmla="*/ 4274313 w 5667354"/>
              <a:gd name="connsiteY56" fmla="*/ 1733537 h 3967149"/>
              <a:gd name="connsiteX57" fmla="*/ 3921888 w 5667354"/>
              <a:gd name="connsiteY57" fmla="*/ 2024048 h 3967149"/>
              <a:gd name="connsiteX58" fmla="*/ 3624236 w 5667354"/>
              <a:gd name="connsiteY58" fmla="*/ 2312178 h 3967149"/>
              <a:gd name="connsiteX59" fmla="*/ 3355156 w 5667354"/>
              <a:gd name="connsiteY59" fmla="*/ 2605070 h 3967149"/>
              <a:gd name="connsiteX60" fmla="*/ 3124179 w 5667354"/>
              <a:gd name="connsiteY60" fmla="*/ 2919399 h 3967149"/>
              <a:gd name="connsiteX61" fmla="*/ 2828904 w 5667354"/>
              <a:gd name="connsiteY61" fmla="*/ 3386124 h 3967149"/>
              <a:gd name="connsiteX62" fmla="*/ 2743179 w 5667354"/>
              <a:gd name="connsiteY62" fmla="*/ 3538524 h 3967149"/>
              <a:gd name="connsiteX0" fmla="*/ 2759848 w 5667354"/>
              <a:gd name="connsiteY0" fmla="*/ 3562325 h 3967149"/>
              <a:gd name="connsiteX1" fmla="*/ 2802709 w 5667354"/>
              <a:gd name="connsiteY1" fmla="*/ 3574221 h 3967149"/>
              <a:gd name="connsiteX2" fmla="*/ 2845570 w 5667354"/>
              <a:gd name="connsiteY2" fmla="*/ 3552791 h 3967149"/>
              <a:gd name="connsiteX3" fmla="*/ 3421831 w 5667354"/>
              <a:gd name="connsiteY3" fmla="*/ 2843193 h 3967149"/>
              <a:gd name="connsiteX4" fmla="*/ 3855216 w 5667354"/>
              <a:gd name="connsiteY4" fmla="*/ 2395521 h 3967149"/>
              <a:gd name="connsiteX5" fmla="*/ 4457679 w 5667354"/>
              <a:gd name="connsiteY5" fmla="*/ 1852599 h 3967149"/>
              <a:gd name="connsiteX6" fmla="*/ 5076804 w 5667354"/>
              <a:gd name="connsiteY6" fmla="*/ 1395399 h 3967149"/>
              <a:gd name="connsiteX7" fmla="*/ 5667354 w 5667354"/>
              <a:gd name="connsiteY7" fmla="*/ 1042974 h 3967149"/>
              <a:gd name="connsiteX8" fmla="*/ 4629129 w 5667354"/>
              <a:gd name="connsiteY8" fmla="*/ 1376349 h 3967149"/>
              <a:gd name="connsiteX9" fmla="*/ 3619479 w 5667354"/>
              <a:gd name="connsiteY9" fmla="*/ 1776399 h 3967149"/>
              <a:gd name="connsiteX10" fmla="*/ 2933679 w 5667354"/>
              <a:gd name="connsiteY10" fmla="*/ 2081199 h 3967149"/>
              <a:gd name="connsiteX11" fmla="*/ 2562204 w 5667354"/>
              <a:gd name="connsiteY11" fmla="*/ 2290749 h 3967149"/>
              <a:gd name="connsiteX12" fmla="*/ 2066904 w 5667354"/>
              <a:gd name="connsiteY12" fmla="*/ 2595549 h 3967149"/>
              <a:gd name="connsiteX13" fmla="*/ 1866879 w 5667354"/>
              <a:gd name="connsiteY13" fmla="*/ 2738424 h 3967149"/>
              <a:gd name="connsiteX14" fmla="*/ 2343129 w 5667354"/>
              <a:gd name="connsiteY14" fmla="*/ 2138349 h 3967149"/>
              <a:gd name="connsiteX15" fmla="*/ 2905104 w 5667354"/>
              <a:gd name="connsiteY15" fmla="*/ 1557324 h 3967149"/>
              <a:gd name="connsiteX16" fmla="*/ 3400404 w 5667354"/>
              <a:gd name="connsiteY16" fmla="*/ 1109649 h 3967149"/>
              <a:gd name="connsiteX17" fmla="*/ 3990954 w 5667354"/>
              <a:gd name="connsiteY17" fmla="*/ 614349 h 3967149"/>
              <a:gd name="connsiteX18" fmla="*/ 4676754 w 5667354"/>
              <a:gd name="connsiteY18" fmla="*/ 71424 h 3967149"/>
              <a:gd name="connsiteX19" fmla="*/ 3848079 w 5667354"/>
              <a:gd name="connsiteY19" fmla="*/ 376224 h 3967149"/>
              <a:gd name="connsiteX20" fmla="*/ 2847954 w 5667354"/>
              <a:gd name="connsiteY20" fmla="*/ 814374 h 3967149"/>
              <a:gd name="connsiteX21" fmla="*/ 2152629 w 5667354"/>
              <a:gd name="connsiteY21" fmla="*/ 1157274 h 3967149"/>
              <a:gd name="connsiteX22" fmla="*/ 1600188 w 5667354"/>
              <a:gd name="connsiteY22" fmla="*/ 1495414 h 3967149"/>
              <a:gd name="connsiteX23" fmla="*/ 995379 w 5667354"/>
              <a:gd name="connsiteY23" fmla="*/ 1890701 h 3967149"/>
              <a:gd name="connsiteX24" fmla="*/ 1552554 w 5667354"/>
              <a:gd name="connsiteY24" fmla="*/ 1157274 h 3967149"/>
              <a:gd name="connsiteX25" fmla="*/ 2066904 w 5667354"/>
              <a:gd name="connsiteY25" fmla="*/ 480999 h 3967149"/>
              <a:gd name="connsiteX26" fmla="*/ 2409806 w 5667354"/>
              <a:gd name="connsiteY26" fmla="*/ 64293 h 3967149"/>
              <a:gd name="connsiteX27" fmla="*/ 2424096 w 5667354"/>
              <a:gd name="connsiteY27" fmla="*/ 35733 h 3967149"/>
              <a:gd name="connsiteX28" fmla="*/ 2419334 w 5667354"/>
              <a:gd name="connsiteY28" fmla="*/ 11920 h 3967149"/>
              <a:gd name="connsiteX29" fmla="*/ 2405043 w 5667354"/>
              <a:gd name="connsiteY29" fmla="*/ 0 h 3967149"/>
              <a:gd name="connsiteX30" fmla="*/ 2364562 w 5667354"/>
              <a:gd name="connsiteY30" fmla="*/ 16669 h 3967149"/>
              <a:gd name="connsiteX31" fmla="*/ 1809729 w 5667354"/>
              <a:gd name="connsiteY31" fmla="*/ 328599 h 3967149"/>
              <a:gd name="connsiteX32" fmla="*/ 1452550 w 5667354"/>
              <a:gd name="connsiteY32" fmla="*/ 561971 h 3967149"/>
              <a:gd name="connsiteX33" fmla="*/ 1133454 w 5667354"/>
              <a:gd name="connsiteY33" fmla="*/ 785799 h 3967149"/>
              <a:gd name="connsiteX34" fmla="*/ 933429 w 5667354"/>
              <a:gd name="connsiteY34" fmla="*/ 928674 h 3967149"/>
              <a:gd name="connsiteX35" fmla="*/ 923904 w 5667354"/>
              <a:gd name="connsiteY35" fmla="*/ 985824 h 3967149"/>
              <a:gd name="connsiteX36" fmla="*/ 964398 w 5667354"/>
              <a:gd name="connsiteY36" fmla="*/ 1009643 h 3967149"/>
              <a:gd name="connsiteX37" fmla="*/ 1023943 w 5667354"/>
              <a:gd name="connsiteY37" fmla="*/ 983456 h 3967149"/>
              <a:gd name="connsiteX38" fmla="*/ 1312068 w 5667354"/>
              <a:gd name="connsiteY38" fmla="*/ 821534 h 3967149"/>
              <a:gd name="connsiteX39" fmla="*/ 1678785 w 5667354"/>
              <a:gd name="connsiteY39" fmla="*/ 616757 h 3967149"/>
              <a:gd name="connsiteX40" fmla="*/ 962004 w 5667354"/>
              <a:gd name="connsiteY40" fmla="*/ 1509699 h 3967149"/>
              <a:gd name="connsiteX41" fmla="*/ 545317 w 5667354"/>
              <a:gd name="connsiteY41" fmla="*/ 2083577 h 3967149"/>
              <a:gd name="connsiteX42" fmla="*/ 226216 w 5667354"/>
              <a:gd name="connsiteY42" fmla="*/ 2559825 h 3967149"/>
              <a:gd name="connsiteX43" fmla="*/ 100010 w 5667354"/>
              <a:gd name="connsiteY43" fmla="*/ 2755087 h 3967149"/>
              <a:gd name="connsiteX44" fmla="*/ 0 w 5667354"/>
              <a:gd name="connsiteY44" fmla="*/ 2905104 h 3967149"/>
              <a:gd name="connsiteX45" fmla="*/ 147634 w 5667354"/>
              <a:gd name="connsiteY45" fmla="*/ 2800331 h 3967149"/>
              <a:gd name="connsiteX46" fmla="*/ 1457304 w 5667354"/>
              <a:gd name="connsiteY46" fmla="*/ 1890699 h 3967149"/>
              <a:gd name="connsiteX47" fmla="*/ 2328844 w 5667354"/>
              <a:gd name="connsiteY47" fmla="*/ 1362066 h 3967149"/>
              <a:gd name="connsiteX48" fmla="*/ 3076556 w 5667354"/>
              <a:gd name="connsiteY48" fmla="*/ 1000105 h 3967149"/>
              <a:gd name="connsiteX49" fmla="*/ 1990704 w 5667354"/>
              <a:gd name="connsiteY49" fmla="*/ 2100249 h 3967149"/>
              <a:gd name="connsiteX50" fmla="*/ 1142979 w 5667354"/>
              <a:gd name="connsiteY50" fmla="*/ 3119424 h 3967149"/>
              <a:gd name="connsiteX51" fmla="*/ 590529 w 5667354"/>
              <a:gd name="connsiteY51" fmla="*/ 3919524 h 3967149"/>
              <a:gd name="connsiteX52" fmla="*/ 666729 w 5667354"/>
              <a:gd name="connsiteY52" fmla="*/ 3967149 h 3967149"/>
              <a:gd name="connsiteX53" fmla="*/ 1647804 w 5667354"/>
              <a:gd name="connsiteY53" fmla="*/ 3176574 h 3967149"/>
              <a:gd name="connsiteX54" fmla="*/ 2628879 w 5667354"/>
              <a:gd name="connsiteY54" fmla="*/ 2538399 h 3967149"/>
              <a:gd name="connsiteX55" fmla="*/ 3533754 w 5667354"/>
              <a:gd name="connsiteY55" fmla="*/ 2062149 h 3967149"/>
              <a:gd name="connsiteX56" fmla="*/ 4000470 w 5667354"/>
              <a:gd name="connsiteY56" fmla="*/ 1843075 h 3967149"/>
              <a:gd name="connsiteX57" fmla="*/ 4274313 w 5667354"/>
              <a:gd name="connsiteY57" fmla="*/ 1733537 h 3967149"/>
              <a:gd name="connsiteX58" fmla="*/ 3921888 w 5667354"/>
              <a:gd name="connsiteY58" fmla="*/ 2024048 h 3967149"/>
              <a:gd name="connsiteX59" fmla="*/ 3624236 w 5667354"/>
              <a:gd name="connsiteY59" fmla="*/ 2312178 h 3967149"/>
              <a:gd name="connsiteX60" fmla="*/ 3355156 w 5667354"/>
              <a:gd name="connsiteY60" fmla="*/ 2605070 h 3967149"/>
              <a:gd name="connsiteX61" fmla="*/ 3124179 w 5667354"/>
              <a:gd name="connsiteY61" fmla="*/ 2919399 h 3967149"/>
              <a:gd name="connsiteX62" fmla="*/ 2828904 w 5667354"/>
              <a:gd name="connsiteY62" fmla="*/ 3386124 h 3967149"/>
              <a:gd name="connsiteX63" fmla="*/ 2743179 w 5667354"/>
              <a:gd name="connsiteY63" fmla="*/ 3538524 h 3967149"/>
              <a:gd name="connsiteX0" fmla="*/ 2659838 w 5567344"/>
              <a:gd name="connsiteY0" fmla="*/ 3562325 h 3967149"/>
              <a:gd name="connsiteX1" fmla="*/ 2702699 w 5567344"/>
              <a:gd name="connsiteY1" fmla="*/ 3574221 h 3967149"/>
              <a:gd name="connsiteX2" fmla="*/ 2745560 w 5567344"/>
              <a:gd name="connsiteY2" fmla="*/ 3552791 h 3967149"/>
              <a:gd name="connsiteX3" fmla="*/ 3321821 w 5567344"/>
              <a:gd name="connsiteY3" fmla="*/ 2843193 h 3967149"/>
              <a:gd name="connsiteX4" fmla="*/ 3755206 w 5567344"/>
              <a:gd name="connsiteY4" fmla="*/ 2395521 h 3967149"/>
              <a:gd name="connsiteX5" fmla="*/ 4357669 w 5567344"/>
              <a:gd name="connsiteY5" fmla="*/ 1852599 h 3967149"/>
              <a:gd name="connsiteX6" fmla="*/ 4976794 w 5567344"/>
              <a:gd name="connsiteY6" fmla="*/ 1395399 h 3967149"/>
              <a:gd name="connsiteX7" fmla="*/ 5567344 w 5567344"/>
              <a:gd name="connsiteY7" fmla="*/ 1042974 h 3967149"/>
              <a:gd name="connsiteX8" fmla="*/ 4529119 w 5567344"/>
              <a:gd name="connsiteY8" fmla="*/ 1376349 h 3967149"/>
              <a:gd name="connsiteX9" fmla="*/ 3519469 w 5567344"/>
              <a:gd name="connsiteY9" fmla="*/ 1776399 h 3967149"/>
              <a:gd name="connsiteX10" fmla="*/ 2833669 w 5567344"/>
              <a:gd name="connsiteY10" fmla="*/ 2081199 h 3967149"/>
              <a:gd name="connsiteX11" fmla="*/ 2462194 w 5567344"/>
              <a:gd name="connsiteY11" fmla="*/ 2290749 h 3967149"/>
              <a:gd name="connsiteX12" fmla="*/ 1966894 w 5567344"/>
              <a:gd name="connsiteY12" fmla="*/ 2595549 h 3967149"/>
              <a:gd name="connsiteX13" fmla="*/ 1766869 w 5567344"/>
              <a:gd name="connsiteY13" fmla="*/ 2738424 h 3967149"/>
              <a:gd name="connsiteX14" fmla="*/ 2243119 w 5567344"/>
              <a:gd name="connsiteY14" fmla="*/ 2138349 h 3967149"/>
              <a:gd name="connsiteX15" fmla="*/ 2805094 w 5567344"/>
              <a:gd name="connsiteY15" fmla="*/ 1557324 h 3967149"/>
              <a:gd name="connsiteX16" fmla="*/ 3300394 w 5567344"/>
              <a:gd name="connsiteY16" fmla="*/ 1109649 h 3967149"/>
              <a:gd name="connsiteX17" fmla="*/ 3890944 w 5567344"/>
              <a:gd name="connsiteY17" fmla="*/ 614349 h 3967149"/>
              <a:gd name="connsiteX18" fmla="*/ 4576744 w 5567344"/>
              <a:gd name="connsiteY18" fmla="*/ 71424 h 3967149"/>
              <a:gd name="connsiteX19" fmla="*/ 3748069 w 5567344"/>
              <a:gd name="connsiteY19" fmla="*/ 376224 h 3967149"/>
              <a:gd name="connsiteX20" fmla="*/ 2747944 w 5567344"/>
              <a:gd name="connsiteY20" fmla="*/ 814374 h 3967149"/>
              <a:gd name="connsiteX21" fmla="*/ 2052619 w 5567344"/>
              <a:gd name="connsiteY21" fmla="*/ 1157274 h 3967149"/>
              <a:gd name="connsiteX22" fmla="*/ 1500178 w 5567344"/>
              <a:gd name="connsiteY22" fmla="*/ 1495414 h 3967149"/>
              <a:gd name="connsiteX23" fmla="*/ 895369 w 5567344"/>
              <a:gd name="connsiteY23" fmla="*/ 1890701 h 3967149"/>
              <a:gd name="connsiteX24" fmla="*/ 1452544 w 5567344"/>
              <a:gd name="connsiteY24" fmla="*/ 1157274 h 3967149"/>
              <a:gd name="connsiteX25" fmla="*/ 1966894 w 5567344"/>
              <a:gd name="connsiteY25" fmla="*/ 480999 h 3967149"/>
              <a:gd name="connsiteX26" fmla="*/ 2309796 w 5567344"/>
              <a:gd name="connsiteY26" fmla="*/ 64293 h 3967149"/>
              <a:gd name="connsiteX27" fmla="*/ 2324086 w 5567344"/>
              <a:gd name="connsiteY27" fmla="*/ 35733 h 3967149"/>
              <a:gd name="connsiteX28" fmla="*/ 2319324 w 5567344"/>
              <a:gd name="connsiteY28" fmla="*/ 11920 h 3967149"/>
              <a:gd name="connsiteX29" fmla="*/ 2305033 w 5567344"/>
              <a:gd name="connsiteY29" fmla="*/ 0 h 3967149"/>
              <a:gd name="connsiteX30" fmla="*/ 2264552 w 5567344"/>
              <a:gd name="connsiteY30" fmla="*/ 16669 h 3967149"/>
              <a:gd name="connsiteX31" fmla="*/ 1709719 w 5567344"/>
              <a:gd name="connsiteY31" fmla="*/ 328599 h 3967149"/>
              <a:gd name="connsiteX32" fmla="*/ 1352540 w 5567344"/>
              <a:gd name="connsiteY32" fmla="*/ 561971 h 3967149"/>
              <a:gd name="connsiteX33" fmla="*/ 1033444 w 5567344"/>
              <a:gd name="connsiteY33" fmla="*/ 785799 h 3967149"/>
              <a:gd name="connsiteX34" fmla="*/ 833419 w 5567344"/>
              <a:gd name="connsiteY34" fmla="*/ 928674 h 3967149"/>
              <a:gd name="connsiteX35" fmla="*/ 823894 w 5567344"/>
              <a:gd name="connsiteY35" fmla="*/ 985824 h 3967149"/>
              <a:gd name="connsiteX36" fmla="*/ 864388 w 5567344"/>
              <a:gd name="connsiteY36" fmla="*/ 1009643 h 3967149"/>
              <a:gd name="connsiteX37" fmla="*/ 923933 w 5567344"/>
              <a:gd name="connsiteY37" fmla="*/ 983456 h 3967149"/>
              <a:gd name="connsiteX38" fmla="*/ 1212058 w 5567344"/>
              <a:gd name="connsiteY38" fmla="*/ 821534 h 3967149"/>
              <a:gd name="connsiteX39" fmla="*/ 1578775 w 5567344"/>
              <a:gd name="connsiteY39" fmla="*/ 616757 h 3967149"/>
              <a:gd name="connsiteX40" fmla="*/ 861994 w 5567344"/>
              <a:gd name="connsiteY40" fmla="*/ 1509699 h 3967149"/>
              <a:gd name="connsiteX41" fmla="*/ 445307 w 5567344"/>
              <a:gd name="connsiteY41" fmla="*/ 2083577 h 3967149"/>
              <a:gd name="connsiteX42" fmla="*/ 126206 w 5567344"/>
              <a:gd name="connsiteY42" fmla="*/ 2559825 h 3967149"/>
              <a:gd name="connsiteX43" fmla="*/ 0 w 5567344"/>
              <a:gd name="connsiteY43" fmla="*/ 2755087 h 3967149"/>
              <a:gd name="connsiteX44" fmla="*/ 2403 w 5567344"/>
              <a:gd name="connsiteY44" fmla="*/ 2814610 h 3967149"/>
              <a:gd name="connsiteX45" fmla="*/ 47624 w 5567344"/>
              <a:gd name="connsiteY45" fmla="*/ 2800331 h 3967149"/>
              <a:gd name="connsiteX46" fmla="*/ 1357294 w 5567344"/>
              <a:gd name="connsiteY46" fmla="*/ 1890699 h 3967149"/>
              <a:gd name="connsiteX47" fmla="*/ 2228834 w 5567344"/>
              <a:gd name="connsiteY47" fmla="*/ 1362066 h 3967149"/>
              <a:gd name="connsiteX48" fmla="*/ 2976546 w 5567344"/>
              <a:gd name="connsiteY48" fmla="*/ 1000105 h 3967149"/>
              <a:gd name="connsiteX49" fmla="*/ 1890694 w 5567344"/>
              <a:gd name="connsiteY49" fmla="*/ 2100249 h 3967149"/>
              <a:gd name="connsiteX50" fmla="*/ 1042969 w 5567344"/>
              <a:gd name="connsiteY50" fmla="*/ 3119424 h 3967149"/>
              <a:gd name="connsiteX51" fmla="*/ 490519 w 5567344"/>
              <a:gd name="connsiteY51" fmla="*/ 3919524 h 3967149"/>
              <a:gd name="connsiteX52" fmla="*/ 566719 w 5567344"/>
              <a:gd name="connsiteY52" fmla="*/ 3967149 h 3967149"/>
              <a:gd name="connsiteX53" fmla="*/ 1547794 w 5567344"/>
              <a:gd name="connsiteY53" fmla="*/ 3176574 h 3967149"/>
              <a:gd name="connsiteX54" fmla="*/ 2528869 w 5567344"/>
              <a:gd name="connsiteY54" fmla="*/ 2538399 h 3967149"/>
              <a:gd name="connsiteX55" fmla="*/ 3433744 w 5567344"/>
              <a:gd name="connsiteY55" fmla="*/ 2062149 h 3967149"/>
              <a:gd name="connsiteX56" fmla="*/ 3900460 w 5567344"/>
              <a:gd name="connsiteY56" fmla="*/ 1843075 h 3967149"/>
              <a:gd name="connsiteX57" fmla="*/ 4174303 w 5567344"/>
              <a:gd name="connsiteY57" fmla="*/ 1733537 h 3967149"/>
              <a:gd name="connsiteX58" fmla="*/ 3821878 w 5567344"/>
              <a:gd name="connsiteY58" fmla="*/ 2024048 h 3967149"/>
              <a:gd name="connsiteX59" fmla="*/ 3524226 w 5567344"/>
              <a:gd name="connsiteY59" fmla="*/ 2312178 h 3967149"/>
              <a:gd name="connsiteX60" fmla="*/ 3255146 w 5567344"/>
              <a:gd name="connsiteY60" fmla="*/ 2605070 h 3967149"/>
              <a:gd name="connsiteX61" fmla="*/ 3024169 w 5567344"/>
              <a:gd name="connsiteY61" fmla="*/ 2919399 h 3967149"/>
              <a:gd name="connsiteX62" fmla="*/ 2728894 w 5567344"/>
              <a:gd name="connsiteY62" fmla="*/ 3386124 h 3967149"/>
              <a:gd name="connsiteX63" fmla="*/ 2643169 w 5567344"/>
              <a:gd name="connsiteY63" fmla="*/ 3538524 h 3967149"/>
              <a:gd name="connsiteX0" fmla="*/ 2672504 w 5580010"/>
              <a:gd name="connsiteY0" fmla="*/ 3562325 h 3967149"/>
              <a:gd name="connsiteX1" fmla="*/ 2715365 w 5580010"/>
              <a:gd name="connsiteY1" fmla="*/ 3574221 h 3967149"/>
              <a:gd name="connsiteX2" fmla="*/ 2758226 w 5580010"/>
              <a:gd name="connsiteY2" fmla="*/ 3552791 h 3967149"/>
              <a:gd name="connsiteX3" fmla="*/ 3334487 w 5580010"/>
              <a:gd name="connsiteY3" fmla="*/ 2843193 h 3967149"/>
              <a:gd name="connsiteX4" fmla="*/ 3767872 w 5580010"/>
              <a:gd name="connsiteY4" fmla="*/ 2395521 h 3967149"/>
              <a:gd name="connsiteX5" fmla="*/ 4370335 w 5580010"/>
              <a:gd name="connsiteY5" fmla="*/ 1852599 h 3967149"/>
              <a:gd name="connsiteX6" fmla="*/ 4989460 w 5580010"/>
              <a:gd name="connsiteY6" fmla="*/ 1395399 h 3967149"/>
              <a:gd name="connsiteX7" fmla="*/ 5580010 w 5580010"/>
              <a:gd name="connsiteY7" fmla="*/ 1042974 h 3967149"/>
              <a:gd name="connsiteX8" fmla="*/ 4541785 w 5580010"/>
              <a:gd name="connsiteY8" fmla="*/ 1376349 h 3967149"/>
              <a:gd name="connsiteX9" fmla="*/ 3532135 w 5580010"/>
              <a:gd name="connsiteY9" fmla="*/ 1776399 h 3967149"/>
              <a:gd name="connsiteX10" fmla="*/ 2846335 w 5580010"/>
              <a:gd name="connsiteY10" fmla="*/ 2081199 h 3967149"/>
              <a:gd name="connsiteX11" fmla="*/ 2474860 w 5580010"/>
              <a:gd name="connsiteY11" fmla="*/ 2290749 h 3967149"/>
              <a:gd name="connsiteX12" fmla="*/ 1979560 w 5580010"/>
              <a:gd name="connsiteY12" fmla="*/ 2595549 h 3967149"/>
              <a:gd name="connsiteX13" fmla="*/ 1779535 w 5580010"/>
              <a:gd name="connsiteY13" fmla="*/ 2738424 h 3967149"/>
              <a:gd name="connsiteX14" fmla="*/ 2255785 w 5580010"/>
              <a:gd name="connsiteY14" fmla="*/ 2138349 h 3967149"/>
              <a:gd name="connsiteX15" fmla="*/ 2817760 w 5580010"/>
              <a:gd name="connsiteY15" fmla="*/ 1557324 h 3967149"/>
              <a:gd name="connsiteX16" fmla="*/ 3313060 w 5580010"/>
              <a:gd name="connsiteY16" fmla="*/ 1109649 h 3967149"/>
              <a:gd name="connsiteX17" fmla="*/ 3903610 w 5580010"/>
              <a:gd name="connsiteY17" fmla="*/ 614349 h 3967149"/>
              <a:gd name="connsiteX18" fmla="*/ 4589410 w 5580010"/>
              <a:gd name="connsiteY18" fmla="*/ 71424 h 3967149"/>
              <a:gd name="connsiteX19" fmla="*/ 3760735 w 5580010"/>
              <a:gd name="connsiteY19" fmla="*/ 376224 h 3967149"/>
              <a:gd name="connsiteX20" fmla="*/ 2760610 w 5580010"/>
              <a:gd name="connsiteY20" fmla="*/ 814374 h 3967149"/>
              <a:gd name="connsiteX21" fmla="*/ 2065285 w 5580010"/>
              <a:gd name="connsiteY21" fmla="*/ 1157274 h 3967149"/>
              <a:gd name="connsiteX22" fmla="*/ 1512844 w 5580010"/>
              <a:gd name="connsiteY22" fmla="*/ 1495414 h 3967149"/>
              <a:gd name="connsiteX23" fmla="*/ 908035 w 5580010"/>
              <a:gd name="connsiteY23" fmla="*/ 1890701 h 3967149"/>
              <a:gd name="connsiteX24" fmla="*/ 1465210 w 5580010"/>
              <a:gd name="connsiteY24" fmla="*/ 1157274 h 3967149"/>
              <a:gd name="connsiteX25" fmla="*/ 1979560 w 5580010"/>
              <a:gd name="connsiteY25" fmla="*/ 480999 h 3967149"/>
              <a:gd name="connsiteX26" fmla="*/ 2322462 w 5580010"/>
              <a:gd name="connsiteY26" fmla="*/ 64293 h 3967149"/>
              <a:gd name="connsiteX27" fmla="*/ 2336752 w 5580010"/>
              <a:gd name="connsiteY27" fmla="*/ 35733 h 3967149"/>
              <a:gd name="connsiteX28" fmla="*/ 2331990 w 5580010"/>
              <a:gd name="connsiteY28" fmla="*/ 11920 h 3967149"/>
              <a:gd name="connsiteX29" fmla="*/ 2317699 w 5580010"/>
              <a:gd name="connsiteY29" fmla="*/ 0 h 3967149"/>
              <a:gd name="connsiteX30" fmla="*/ 2277218 w 5580010"/>
              <a:gd name="connsiteY30" fmla="*/ 16669 h 3967149"/>
              <a:gd name="connsiteX31" fmla="*/ 1722385 w 5580010"/>
              <a:gd name="connsiteY31" fmla="*/ 328599 h 3967149"/>
              <a:gd name="connsiteX32" fmla="*/ 1365206 w 5580010"/>
              <a:gd name="connsiteY32" fmla="*/ 561971 h 3967149"/>
              <a:gd name="connsiteX33" fmla="*/ 1046110 w 5580010"/>
              <a:gd name="connsiteY33" fmla="*/ 785799 h 3967149"/>
              <a:gd name="connsiteX34" fmla="*/ 846085 w 5580010"/>
              <a:gd name="connsiteY34" fmla="*/ 928674 h 3967149"/>
              <a:gd name="connsiteX35" fmla="*/ 836560 w 5580010"/>
              <a:gd name="connsiteY35" fmla="*/ 985824 h 3967149"/>
              <a:gd name="connsiteX36" fmla="*/ 877054 w 5580010"/>
              <a:gd name="connsiteY36" fmla="*/ 1009643 h 3967149"/>
              <a:gd name="connsiteX37" fmla="*/ 936599 w 5580010"/>
              <a:gd name="connsiteY37" fmla="*/ 983456 h 3967149"/>
              <a:gd name="connsiteX38" fmla="*/ 1224724 w 5580010"/>
              <a:gd name="connsiteY38" fmla="*/ 821534 h 3967149"/>
              <a:gd name="connsiteX39" fmla="*/ 1591441 w 5580010"/>
              <a:gd name="connsiteY39" fmla="*/ 616757 h 3967149"/>
              <a:gd name="connsiteX40" fmla="*/ 874660 w 5580010"/>
              <a:gd name="connsiteY40" fmla="*/ 1509699 h 3967149"/>
              <a:gd name="connsiteX41" fmla="*/ 457973 w 5580010"/>
              <a:gd name="connsiteY41" fmla="*/ 2083577 h 3967149"/>
              <a:gd name="connsiteX42" fmla="*/ 138872 w 5580010"/>
              <a:gd name="connsiteY42" fmla="*/ 2559825 h 3967149"/>
              <a:gd name="connsiteX43" fmla="*/ 12666 w 5580010"/>
              <a:gd name="connsiteY43" fmla="*/ 2755087 h 3967149"/>
              <a:gd name="connsiteX44" fmla="*/ 15069 w 5580010"/>
              <a:gd name="connsiteY44" fmla="*/ 2814610 h 3967149"/>
              <a:gd name="connsiteX45" fmla="*/ 60290 w 5580010"/>
              <a:gd name="connsiteY45" fmla="*/ 2800331 h 3967149"/>
              <a:gd name="connsiteX46" fmla="*/ 1369960 w 5580010"/>
              <a:gd name="connsiteY46" fmla="*/ 1890699 h 3967149"/>
              <a:gd name="connsiteX47" fmla="*/ 2241500 w 5580010"/>
              <a:gd name="connsiteY47" fmla="*/ 1362066 h 3967149"/>
              <a:gd name="connsiteX48" fmla="*/ 2989212 w 5580010"/>
              <a:gd name="connsiteY48" fmla="*/ 1000105 h 3967149"/>
              <a:gd name="connsiteX49" fmla="*/ 1903360 w 5580010"/>
              <a:gd name="connsiteY49" fmla="*/ 2100249 h 3967149"/>
              <a:gd name="connsiteX50" fmla="*/ 1055635 w 5580010"/>
              <a:gd name="connsiteY50" fmla="*/ 3119424 h 3967149"/>
              <a:gd name="connsiteX51" fmla="*/ 503185 w 5580010"/>
              <a:gd name="connsiteY51" fmla="*/ 3919524 h 3967149"/>
              <a:gd name="connsiteX52" fmla="*/ 579385 w 5580010"/>
              <a:gd name="connsiteY52" fmla="*/ 3967149 h 3967149"/>
              <a:gd name="connsiteX53" fmla="*/ 1560460 w 5580010"/>
              <a:gd name="connsiteY53" fmla="*/ 3176574 h 3967149"/>
              <a:gd name="connsiteX54" fmla="*/ 2541535 w 5580010"/>
              <a:gd name="connsiteY54" fmla="*/ 2538399 h 3967149"/>
              <a:gd name="connsiteX55" fmla="*/ 3446410 w 5580010"/>
              <a:gd name="connsiteY55" fmla="*/ 2062149 h 3967149"/>
              <a:gd name="connsiteX56" fmla="*/ 3913126 w 5580010"/>
              <a:gd name="connsiteY56" fmla="*/ 1843075 h 3967149"/>
              <a:gd name="connsiteX57" fmla="*/ 4186969 w 5580010"/>
              <a:gd name="connsiteY57" fmla="*/ 1733537 h 3967149"/>
              <a:gd name="connsiteX58" fmla="*/ 3834544 w 5580010"/>
              <a:gd name="connsiteY58" fmla="*/ 2024048 h 3967149"/>
              <a:gd name="connsiteX59" fmla="*/ 3536892 w 5580010"/>
              <a:gd name="connsiteY59" fmla="*/ 2312178 h 3967149"/>
              <a:gd name="connsiteX60" fmla="*/ 3267812 w 5580010"/>
              <a:gd name="connsiteY60" fmla="*/ 2605070 h 3967149"/>
              <a:gd name="connsiteX61" fmla="*/ 3036835 w 5580010"/>
              <a:gd name="connsiteY61" fmla="*/ 2919399 h 3967149"/>
              <a:gd name="connsiteX62" fmla="*/ 2741560 w 5580010"/>
              <a:gd name="connsiteY62" fmla="*/ 3386124 h 3967149"/>
              <a:gd name="connsiteX63" fmla="*/ 2655835 w 5580010"/>
              <a:gd name="connsiteY63" fmla="*/ 3538524 h 3967149"/>
              <a:gd name="connsiteX0" fmla="*/ 2659838 w 5567344"/>
              <a:gd name="connsiteY0" fmla="*/ 3562325 h 3967149"/>
              <a:gd name="connsiteX1" fmla="*/ 2702699 w 5567344"/>
              <a:gd name="connsiteY1" fmla="*/ 3574221 h 3967149"/>
              <a:gd name="connsiteX2" fmla="*/ 2745560 w 5567344"/>
              <a:gd name="connsiteY2" fmla="*/ 3552791 h 3967149"/>
              <a:gd name="connsiteX3" fmla="*/ 3321821 w 5567344"/>
              <a:gd name="connsiteY3" fmla="*/ 2843193 h 3967149"/>
              <a:gd name="connsiteX4" fmla="*/ 3755206 w 5567344"/>
              <a:gd name="connsiteY4" fmla="*/ 2395521 h 3967149"/>
              <a:gd name="connsiteX5" fmla="*/ 4357669 w 5567344"/>
              <a:gd name="connsiteY5" fmla="*/ 1852599 h 3967149"/>
              <a:gd name="connsiteX6" fmla="*/ 4976794 w 5567344"/>
              <a:gd name="connsiteY6" fmla="*/ 1395399 h 3967149"/>
              <a:gd name="connsiteX7" fmla="*/ 5567344 w 5567344"/>
              <a:gd name="connsiteY7" fmla="*/ 1042974 h 3967149"/>
              <a:gd name="connsiteX8" fmla="*/ 4529119 w 5567344"/>
              <a:gd name="connsiteY8" fmla="*/ 1376349 h 3967149"/>
              <a:gd name="connsiteX9" fmla="*/ 3519469 w 5567344"/>
              <a:gd name="connsiteY9" fmla="*/ 1776399 h 3967149"/>
              <a:gd name="connsiteX10" fmla="*/ 2833669 w 5567344"/>
              <a:gd name="connsiteY10" fmla="*/ 2081199 h 3967149"/>
              <a:gd name="connsiteX11" fmla="*/ 2462194 w 5567344"/>
              <a:gd name="connsiteY11" fmla="*/ 2290749 h 3967149"/>
              <a:gd name="connsiteX12" fmla="*/ 1966894 w 5567344"/>
              <a:gd name="connsiteY12" fmla="*/ 2595549 h 3967149"/>
              <a:gd name="connsiteX13" fmla="*/ 1766869 w 5567344"/>
              <a:gd name="connsiteY13" fmla="*/ 2738424 h 3967149"/>
              <a:gd name="connsiteX14" fmla="*/ 2243119 w 5567344"/>
              <a:gd name="connsiteY14" fmla="*/ 2138349 h 3967149"/>
              <a:gd name="connsiteX15" fmla="*/ 2805094 w 5567344"/>
              <a:gd name="connsiteY15" fmla="*/ 1557324 h 3967149"/>
              <a:gd name="connsiteX16" fmla="*/ 3300394 w 5567344"/>
              <a:gd name="connsiteY16" fmla="*/ 1109649 h 3967149"/>
              <a:gd name="connsiteX17" fmla="*/ 3890944 w 5567344"/>
              <a:gd name="connsiteY17" fmla="*/ 614349 h 3967149"/>
              <a:gd name="connsiteX18" fmla="*/ 4576744 w 5567344"/>
              <a:gd name="connsiteY18" fmla="*/ 71424 h 3967149"/>
              <a:gd name="connsiteX19" fmla="*/ 3748069 w 5567344"/>
              <a:gd name="connsiteY19" fmla="*/ 376224 h 3967149"/>
              <a:gd name="connsiteX20" fmla="*/ 2747944 w 5567344"/>
              <a:gd name="connsiteY20" fmla="*/ 814374 h 3967149"/>
              <a:gd name="connsiteX21" fmla="*/ 2052619 w 5567344"/>
              <a:gd name="connsiteY21" fmla="*/ 1157274 h 3967149"/>
              <a:gd name="connsiteX22" fmla="*/ 1500178 w 5567344"/>
              <a:gd name="connsiteY22" fmla="*/ 1495414 h 3967149"/>
              <a:gd name="connsiteX23" fmla="*/ 895369 w 5567344"/>
              <a:gd name="connsiteY23" fmla="*/ 1890701 h 3967149"/>
              <a:gd name="connsiteX24" fmla="*/ 1452544 w 5567344"/>
              <a:gd name="connsiteY24" fmla="*/ 1157274 h 3967149"/>
              <a:gd name="connsiteX25" fmla="*/ 1966894 w 5567344"/>
              <a:gd name="connsiteY25" fmla="*/ 480999 h 3967149"/>
              <a:gd name="connsiteX26" fmla="*/ 2309796 w 5567344"/>
              <a:gd name="connsiteY26" fmla="*/ 64293 h 3967149"/>
              <a:gd name="connsiteX27" fmla="*/ 2324086 w 5567344"/>
              <a:gd name="connsiteY27" fmla="*/ 35733 h 3967149"/>
              <a:gd name="connsiteX28" fmla="*/ 2319324 w 5567344"/>
              <a:gd name="connsiteY28" fmla="*/ 11920 h 3967149"/>
              <a:gd name="connsiteX29" fmla="*/ 2305033 w 5567344"/>
              <a:gd name="connsiteY29" fmla="*/ 0 h 3967149"/>
              <a:gd name="connsiteX30" fmla="*/ 2264552 w 5567344"/>
              <a:gd name="connsiteY30" fmla="*/ 16669 h 3967149"/>
              <a:gd name="connsiteX31" fmla="*/ 1709719 w 5567344"/>
              <a:gd name="connsiteY31" fmla="*/ 328599 h 3967149"/>
              <a:gd name="connsiteX32" fmla="*/ 1352540 w 5567344"/>
              <a:gd name="connsiteY32" fmla="*/ 561971 h 3967149"/>
              <a:gd name="connsiteX33" fmla="*/ 1033444 w 5567344"/>
              <a:gd name="connsiteY33" fmla="*/ 785799 h 3967149"/>
              <a:gd name="connsiteX34" fmla="*/ 833419 w 5567344"/>
              <a:gd name="connsiteY34" fmla="*/ 928674 h 3967149"/>
              <a:gd name="connsiteX35" fmla="*/ 823894 w 5567344"/>
              <a:gd name="connsiteY35" fmla="*/ 985824 h 3967149"/>
              <a:gd name="connsiteX36" fmla="*/ 864388 w 5567344"/>
              <a:gd name="connsiteY36" fmla="*/ 1009643 h 3967149"/>
              <a:gd name="connsiteX37" fmla="*/ 923933 w 5567344"/>
              <a:gd name="connsiteY37" fmla="*/ 983456 h 3967149"/>
              <a:gd name="connsiteX38" fmla="*/ 1212058 w 5567344"/>
              <a:gd name="connsiteY38" fmla="*/ 821534 h 3967149"/>
              <a:gd name="connsiteX39" fmla="*/ 1578775 w 5567344"/>
              <a:gd name="connsiteY39" fmla="*/ 616757 h 3967149"/>
              <a:gd name="connsiteX40" fmla="*/ 861994 w 5567344"/>
              <a:gd name="connsiteY40" fmla="*/ 1509699 h 3967149"/>
              <a:gd name="connsiteX41" fmla="*/ 445307 w 5567344"/>
              <a:gd name="connsiteY41" fmla="*/ 2083577 h 3967149"/>
              <a:gd name="connsiteX42" fmla="*/ 126206 w 5567344"/>
              <a:gd name="connsiteY42" fmla="*/ 2559825 h 3967149"/>
              <a:gd name="connsiteX43" fmla="*/ 0 w 5567344"/>
              <a:gd name="connsiteY43" fmla="*/ 2755087 h 3967149"/>
              <a:gd name="connsiteX44" fmla="*/ 19091 w 5567344"/>
              <a:gd name="connsiteY44" fmla="*/ 2821748 h 3967149"/>
              <a:gd name="connsiteX45" fmla="*/ 47624 w 5567344"/>
              <a:gd name="connsiteY45" fmla="*/ 2800331 h 3967149"/>
              <a:gd name="connsiteX46" fmla="*/ 1357294 w 5567344"/>
              <a:gd name="connsiteY46" fmla="*/ 1890699 h 3967149"/>
              <a:gd name="connsiteX47" fmla="*/ 2228834 w 5567344"/>
              <a:gd name="connsiteY47" fmla="*/ 1362066 h 3967149"/>
              <a:gd name="connsiteX48" fmla="*/ 2976546 w 5567344"/>
              <a:gd name="connsiteY48" fmla="*/ 1000105 h 3967149"/>
              <a:gd name="connsiteX49" fmla="*/ 1890694 w 5567344"/>
              <a:gd name="connsiteY49" fmla="*/ 2100249 h 3967149"/>
              <a:gd name="connsiteX50" fmla="*/ 1042969 w 5567344"/>
              <a:gd name="connsiteY50" fmla="*/ 3119424 h 3967149"/>
              <a:gd name="connsiteX51" fmla="*/ 490519 w 5567344"/>
              <a:gd name="connsiteY51" fmla="*/ 3919524 h 3967149"/>
              <a:gd name="connsiteX52" fmla="*/ 566719 w 5567344"/>
              <a:gd name="connsiteY52" fmla="*/ 3967149 h 3967149"/>
              <a:gd name="connsiteX53" fmla="*/ 1547794 w 5567344"/>
              <a:gd name="connsiteY53" fmla="*/ 3176574 h 3967149"/>
              <a:gd name="connsiteX54" fmla="*/ 2528869 w 5567344"/>
              <a:gd name="connsiteY54" fmla="*/ 2538399 h 3967149"/>
              <a:gd name="connsiteX55" fmla="*/ 3433744 w 5567344"/>
              <a:gd name="connsiteY55" fmla="*/ 2062149 h 3967149"/>
              <a:gd name="connsiteX56" fmla="*/ 3900460 w 5567344"/>
              <a:gd name="connsiteY56" fmla="*/ 1843075 h 3967149"/>
              <a:gd name="connsiteX57" fmla="*/ 4174303 w 5567344"/>
              <a:gd name="connsiteY57" fmla="*/ 1733537 h 3967149"/>
              <a:gd name="connsiteX58" fmla="*/ 3821878 w 5567344"/>
              <a:gd name="connsiteY58" fmla="*/ 2024048 h 3967149"/>
              <a:gd name="connsiteX59" fmla="*/ 3524226 w 5567344"/>
              <a:gd name="connsiteY59" fmla="*/ 2312178 h 3967149"/>
              <a:gd name="connsiteX60" fmla="*/ 3255146 w 5567344"/>
              <a:gd name="connsiteY60" fmla="*/ 2605070 h 3967149"/>
              <a:gd name="connsiteX61" fmla="*/ 3024169 w 5567344"/>
              <a:gd name="connsiteY61" fmla="*/ 2919399 h 3967149"/>
              <a:gd name="connsiteX62" fmla="*/ 2728894 w 5567344"/>
              <a:gd name="connsiteY62" fmla="*/ 3386124 h 3967149"/>
              <a:gd name="connsiteX63" fmla="*/ 2643169 w 5567344"/>
              <a:gd name="connsiteY63" fmla="*/ 3538524 h 3967149"/>
              <a:gd name="connsiteX0" fmla="*/ 2680479 w 5587985"/>
              <a:gd name="connsiteY0" fmla="*/ 3562325 h 3967149"/>
              <a:gd name="connsiteX1" fmla="*/ 2723340 w 5587985"/>
              <a:gd name="connsiteY1" fmla="*/ 3574221 h 3967149"/>
              <a:gd name="connsiteX2" fmla="*/ 2766201 w 5587985"/>
              <a:gd name="connsiteY2" fmla="*/ 3552791 h 3967149"/>
              <a:gd name="connsiteX3" fmla="*/ 3342462 w 5587985"/>
              <a:gd name="connsiteY3" fmla="*/ 2843193 h 3967149"/>
              <a:gd name="connsiteX4" fmla="*/ 3775847 w 5587985"/>
              <a:gd name="connsiteY4" fmla="*/ 2395521 h 3967149"/>
              <a:gd name="connsiteX5" fmla="*/ 4378310 w 5587985"/>
              <a:gd name="connsiteY5" fmla="*/ 1852599 h 3967149"/>
              <a:gd name="connsiteX6" fmla="*/ 4997435 w 5587985"/>
              <a:gd name="connsiteY6" fmla="*/ 1395399 h 3967149"/>
              <a:gd name="connsiteX7" fmla="*/ 5587985 w 5587985"/>
              <a:gd name="connsiteY7" fmla="*/ 1042974 h 3967149"/>
              <a:gd name="connsiteX8" fmla="*/ 4549760 w 5587985"/>
              <a:gd name="connsiteY8" fmla="*/ 1376349 h 3967149"/>
              <a:gd name="connsiteX9" fmla="*/ 3540110 w 5587985"/>
              <a:gd name="connsiteY9" fmla="*/ 1776399 h 3967149"/>
              <a:gd name="connsiteX10" fmla="*/ 2854310 w 5587985"/>
              <a:gd name="connsiteY10" fmla="*/ 2081199 h 3967149"/>
              <a:gd name="connsiteX11" fmla="*/ 2482835 w 5587985"/>
              <a:gd name="connsiteY11" fmla="*/ 2290749 h 3967149"/>
              <a:gd name="connsiteX12" fmla="*/ 1987535 w 5587985"/>
              <a:gd name="connsiteY12" fmla="*/ 2595549 h 3967149"/>
              <a:gd name="connsiteX13" fmla="*/ 1787510 w 5587985"/>
              <a:gd name="connsiteY13" fmla="*/ 2738424 h 3967149"/>
              <a:gd name="connsiteX14" fmla="*/ 2263760 w 5587985"/>
              <a:gd name="connsiteY14" fmla="*/ 2138349 h 3967149"/>
              <a:gd name="connsiteX15" fmla="*/ 2825735 w 5587985"/>
              <a:gd name="connsiteY15" fmla="*/ 1557324 h 3967149"/>
              <a:gd name="connsiteX16" fmla="*/ 3321035 w 5587985"/>
              <a:gd name="connsiteY16" fmla="*/ 1109649 h 3967149"/>
              <a:gd name="connsiteX17" fmla="*/ 3911585 w 5587985"/>
              <a:gd name="connsiteY17" fmla="*/ 614349 h 3967149"/>
              <a:gd name="connsiteX18" fmla="*/ 4597385 w 5587985"/>
              <a:gd name="connsiteY18" fmla="*/ 71424 h 3967149"/>
              <a:gd name="connsiteX19" fmla="*/ 3768710 w 5587985"/>
              <a:gd name="connsiteY19" fmla="*/ 376224 h 3967149"/>
              <a:gd name="connsiteX20" fmla="*/ 2768585 w 5587985"/>
              <a:gd name="connsiteY20" fmla="*/ 814374 h 3967149"/>
              <a:gd name="connsiteX21" fmla="*/ 2073260 w 5587985"/>
              <a:gd name="connsiteY21" fmla="*/ 1157274 h 3967149"/>
              <a:gd name="connsiteX22" fmla="*/ 1520819 w 5587985"/>
              <a:gd name="connsiteY22" fmla="*/ 1495414 h 3967149"/>
              <a:gd name="connsiteX23" fmla="*/ 916010 w 5587985"/>
              <a:gd name="connsiteY23" fmla="*/ 1890701 h 3967149"/>
              <a:gd name="connsiteX24" fmla="*/ 1473185 w 5587985"/>
              <a:gd name="connsiteY24" fmla="*/ 1157274 h 3967149"/>
              <a:gd name="connsiteX25" fmla="*/ 1987535 w 5587985"/>
              <a:gd name="connsiteY25" fmla="*/ 480999 h 3967149"/>
              <a:gd name="connsiteX26" fmla="*/ 2330437 w 5587985"/>
              <a:gd name="connsiteY26" fmla="*/ 64293 h 3967149"/>
              <a:gd name="connsiteX27" fmla="*/ 2344727 w 5587985"/>
              <a:gd name="connsiteY27" fmla="*/ 35733 h 3967149"/>
              <a:gd name="connsiteX28" fmla="*/ 2339965 w 5587985"/>
              <a:gd name="connsiteY28" fmla="*/ 11920 h 3967149"/>
              <a:gd name="connsiteX29" fmla="*/ 2325674 w 5587985"/>
              <a:gd name="connsiteY29" fmla="*/ 0 h 3967149"/>
              <a:gd name="connsiteX30" fmla="*/ 2285193 w 5587985"/>
              <a:gd name="connsiteY30" fmla="*/ 16669 h 3967149"/>
              <a:gd name="connsiteX31" fmla="*/ 1730360 w 5587985"/>
              <a:gd name="connsiteY31" fmla="*/ 328599 h 3967149"/>
              <a:gd name="connsiteX32" fmla="*/ 1373181 w 5587985"/>
              <a:gd name="connsiteY32" fmla="*/ 561971 h 3967149"/>
              <a:gd name="connsiteX33" fmla="*/ 1054085 w 5587985"/>
              <a:gd name="connsiteY33" fmla="*/ 785799 h 3967149"/>
              <a:gd name="connsiteX34" fmla="*/ 854060 w 5587985"/>
              <a:gd name="connsiteY34" fmla="*/ 928674 h 3967149"/>
              <a:gd name="connsiteX35" fmla="*/ 844535 w 5587985"/>
              <a:gd name="connsiteY35" fmla="*/ 985824 h 3967149"/>
              <a:gd name="connsiteX36" fmla="*/ 885029 w 5587985"/>
              <a:gd name="connsiteY36" fmla="*/ 1009643 h 3967149"/>
              <a:gd name="connsiteX37" fmla="*/ 944574 w 5587985"/>
              <a:gd name="connsiteY37" fmla="*/ 983456 h 3967149"/>
              <a:gd name="connsiteX38" fmla="*/ 1232699 w 5587985"/>
              <a:gd name="connsiteY38" fmla="*/ 821534 h 3967149"/>
              <a:gd name="connsiteX39" fmla="*/ 1599416 w 5587985"/>
              <a:gd name="connsiteY39" fmla="*/ 616757 h 3967149"/>
              <a:gd name="connsiteX40" fmla="*/ 882635 w 5587985"/>
              <a:gd name="connsiteY40" fmla="*/ 1509699 h 3967149"/>
              <a:gd name="connsiteX41" fmla="*/ 465948 w 5587985"/>
              <a:gd name="connsiteY41" fmla="*/ 2083577 h 3967149"/>
              <a:gd name="connsiteX42" fmla="*/ 146847 w 5587985"/>
              <a:gd name="connsiteY42" fmla="*/ 2559825 h 3967149"/>
              <a:gd name="connsiteX43" fmla="*/ 20641 w 5587985"/>
              <a:gd name="connsiteY43" fmla="*/ 2755087 h 3967149"/>
              <a:gd name="connsiteX44" fmla="*/ 18260 w 5587985"/>
              <a:gd name="connsiteY44" fmla="*/ 2814618 h 3967149"/>
              <a:gd name="connsiteX45" fmla="*/ 39732 w 5587985"/>
              <a:gd name="connsiteY45" fmla="*/ 2821748 h 3967149"/>
              <a:gd name="connsiteX46" fmla="*/ 68265 w 5587985"/>
              <a:gd name="connsiteY46" fmla="*/ 2800331 h 3967149"/>
              <a:gd name="connsiteX47" fmla="*/ 1377935 w 5587985"/>
              <a:gd name="connsiteY47" fmla="*/ 1890699 h 3967149"/>
              <a:gd name="connsiteX48" fmla="*/ 2249475 w 5587985"/>
              <a:gd name="connsiteY48" fmla="*/ 1362066 h 3967149"/>
              <a:gd name="connsiteX49" fmla="*/ 2997187 w 5587985"/>
              <a:gd name="connsiteY49" fmla="*/ 1000105 h 3967149"/>
              <a:gd name="connsiteX50" fmla="*/ 1911335 w 5587985"/>
              <a:gd name="connsiteY50" fmla="*/ 2100249 h 3967149"/>
              <a:gd name="connsiteX51" fmla="*/ 1063610 w 5587985"/>
              <a:gd name="connsiteY51" fmla="*/ 3119424 h 3967149"/>
              <a:gd name="connsiteX52" fmla="*/ 511160 w 5587985"/>
              <a:gd name="connsiteY52" fmla="*/ 3919524 h 3967149"/>
              <a:gd name="connsiteX53" fmla="*/ 587360 w 5587985"/>
              <a:gd name="connsiteY53" fmla="*/ 3967149 h 3967149"/>
              <a:gd name="connsiteX54" fmla="*/ 1568435 w 5587985"/>
              <a:gd name="connsiteY54" fmla="*/ 3176574 h 3967149"/>
              <a:gd name="connsiteX55" fmla="*/ 2549510 w 5587985"/>
              <a:gd name="connsiteY55" fmla="*/ 2538399 h 3967149"/>
              <a:gd name="connsiteX56" fmla="*/ 3454385 w 5587985"/>
              <a:gd name="connsiteY56" fmla="*/ 2062149 h 3967149"/>
              <a:gd name="connsiteX57" fmla="*/ 3921101 w 5587985"/>
              <a:gd name="connsiteY57" fmla="*/ 1843075 h 3967149"/>
              <a:gd name="connsiteX58" fmla="*/ 4194944 w 5587985"/>
              <a:gd name="connsiteY58" fmla="*/ 1733537 h 3967149"/>
              <a:gd name="connsiteX59" fmla="*/ 3842519 w 5587985"/>
              <a:gd name="connsiteY59" fmla="*/ 2024048 h 3967149"/>
              <a:gd name="connsiteX60" fmla="*/ 3544867 w 5587985"/>
              <a:gd name="connsiteY60" fmla="*/ 2312178 h 3967149"/>
              <a:gd name="connsiteX61" fmla="*/ 3275787 w 5587985"/>
              <a:gd name="connsiteY61" fmla="*/ 2605070 h 3967149"/>
              <a:gd name="connsiteX62" fmla="*/ 3044810 w 5587985"/>
              <a:gd name="connsiteY62" fmla="*/ 2919399 h 3967149"/>
              <a:gd name="connsiteX63" fmla="*/ 2749535 w 5587985"/>
              <a:gd name="connsiteY63" fmla="*/ 3386124 h 3967149"/>
              <a:gd name="connsiteX64" fmla="*/ 2663810 w 5587985"/>
              <a:gd name="connsiteY64" fmla="*/ 3538524 h 3967149"/>
              <a:gd name="connsiteX0" fmla="*/ 2682051 w 5589557"/>
              <a:gd name="connsiteY0" fmla="*/ 3562325 h 3967149"/>
              <a:gd name="connsiteX1" fmla="*/ 2724912 w 5589557"/>
              <a:gd name="connsiteY1" fmla="*/ 3574221 h 3967149"/>
              <a:gd name="connsiteX2" fmla="*/ 2767773 w 5589557"/>
              <a:gd name="connsiteY2" fmla="*/ 3552791 h 3967149"/>
              <a:gd name="connsiteX3" fmla="*/ 3344034 w 5589557"/>
              <a:gd name="connsiteY3" fmla="*/ 2843193 h 3967149"/>
              <a:gd name="connsiteX4" fmla="*/ 3777419 w 5589557"/>
              <a:gd name="connsiteY4" fmla="*/ 2395521 h 3967149"/>
              <a:gd name="connsiteX5" fmla="*/ 4379882 w 5589557"/>
              <a:gd name="connsiteY5" fmla="*/ 1852599 h 3967149"/>
              <a:gd name="connsiteX6" fmla="*/ 4999007 w 5589557"/>
              <a:gd name="connsiteY6" fmla="*/ 1395399 h 3967149"/>
              <a:gd name="connsiteX7" fmla="*/ 5589557 w 5589557"/>
              <a:gd name="connsiteY7" fmla="*/ 1042974 h 3967149"/>
              <a:gd name="connsiteX8" fmla="*/ 4551332 w 5589557"/>
              <a:gd name="connsiteY8" fmla="*/ 1376349 h 3967149"/>
              <a:gd name="connsiteX9" fmla="*/ 3541682 w 5589557"/>
              <a:gd name="connsiteY9" fmla="*/ 1776399 h 3967149"/>
              <a:gd name="connsiteX10" fmla="*/ 2855882 w 5589557"/>
              <a:gd name="connsiteY10" fmla="*/ 2081199 h 3967149"/>
              <a:gd name="connsiteX11" fmla="*/ 2484407 w 5589557"/>
              <a:gd name="connsiteY11" fmla="*/ 2290749 h 3967149"/>
              <a:gd name="connsiteX12" fmla="*/ 1989107 w 5589557"/>
              <a:gd name="connsiteY12" fmla="*/ 2595549 h 3967149"/>
              <a:gd name="connsiteX13" fmla="*/ 1789082 w 5589557"/>
              <a:gd name="connsiteY13" fmla="*/ 2738424 h 3967149"/>
              <a:gd name="connsiteX14" fmla="*/ 2265332 w 5589557"/>
              <a:gd name="connsiteY14" fmla="*/ 2138349 h 3967149"/>
              <a:gd name="connsiteX15" fmla="*/ 2827307 w 5589557"/>
              <a:gd name="connsiteY15" fmla="*/ 1557324 h 3967149"/>
              <a:gd name="connsiteX16" fmla="*/ 3322607 w 5589557"/>
              <a:gd name="connsiteY16" fmla="*/ 1109649 h 3967149"/>
              <a:gd name="connsiteX17" fmla="*/ 3913157 w 5589557"/>
              <a:gd name="connsiteY17" fmla="*/ 614349 h 3967149"/>
              <a:gd name="connsiteX18" fmla="*/ 4598957 w 5589557"/>
              <a:gd name="connsiteY18" fmla="*/ 71424 h 3967149"/>
              <a:gd name="connsiteX19" fmla="*/ 3770282 w 5589557"/>
              <a:gd name="connsiteY19" fmla="*/ 376224 h 3967149"/>
              <a:gd name="connsiteX20" fmla="*/ 2770157 w 5589557"/>
              <a:gd name="connsiteY20" fmla="*/ 814374 h 3967149"/>
              <a:gd name="connsiteX21" fmla="*/ 2074832 w 5589557"/>
              <a:gd name="connsiteY21" fmla="*/ 1157274 h 3967149"/>
              <a:gd name="connsiteX22" fmla="*/ 1522391 w 5589557"/>
              <a:gd name="connsiteY22" fmla="*/ 1495414 h 3967149"/>
              <a:gd name="connsiteX23" fmla="*/ 917582 w 5589557"/>
              <a:gd name="connsiteY23" fmla="*/ 1890701 h 3967149"/>
              <a:gd name="connsiteX24" fmla="*/ 1474757 w 5589557"/>
              <a:gd name="connsiteY24" fmla="*/ 1157274 h 3967149"/>
              <a:gd name="connsiteX25" fmla="*/ 1989107 w 5589557"/>
              <a:gd name="connsiteY25" fmla="*/ 480999 h 3967149"/>
              <a:gd name="connsiteX26" fmla="*/ 2332009 w 5589557"/>
              <a:gd name="connsiteY26" fmla="*/ 64293 h 3967149"/>
              <a:gd name="connsiteX27" fmla="*/ 2346299 w 5589557"/>
              <a:gd name="connsiteY27" fmla="*/ 35733 h 3967149"/>
              <a:gd name="connsiteX28" fmla="*/ 2341537 w 5589557"/>
              <a:gd name="connsiteY28" fmla="*/ 11920 h 3967149"/>
              <a:gd name="connsiteX29" fmla="*/ 2327246 w 5589557"/>
              <a:gd name="connsiteY29" fmla="*/ 0 h 3967149"/>
              <a:gd name="connsiteX30" fmla="*/ 2286765 w 5589557"/>
              <a:gd name="connsiteY30" fmla="*/ 16669 h 3967149"/>
              <a:gd name="connsiteX31" fmla="*/ 1731932 w 5589557"/>
              <a:gd name="connsiteY31" fmla="*/ 328599 h 3967149"/>
              <a:gd name="connsiteX32" fmla="*/ 1374753 w 5589557"/>
              <a:gd name="connsiteY32" fmla="*/ 561971 h 3967149"/>
              <a:gd name="connsiteX33" fmla="*/ 1055657 w 5589557"/>
              <a:gd name="connsiteY33" fmla="*/ 785799 h 3967149"/>
              <a:gd name="connsiteX34" fmla="*/ 855632 w 5589557"/>
              <a:gd name="connsiteY34" fmla="*/ 928674 h 3967149"/>
              <a:gd name="connsiteX35" fmla="*/ 846107 w 5589557"/>
              <a:gd name="connsiteY35" fmla="*/ 985824 h 3967149"/>
              <a:gd name="connsiteX36" fmla="*/ 886601 w 5589557"/>
              <a:gd name="connsiteY36" fmla="*/ 1009643 h 3967149"/>
              <a:gd name="connsiteX37" fmla="*/ 946146 w 5589557"/>
              <a:gd name="connsiteY37" fmla="*/ 983456 h 3967149"/>
              <a:gd name="connsiteX38" fmla="*/ 1234271 w 5589557"/>
              <a:gd name="connsiteY38" fmla="*/ 821534 h 3967149"/>
              <a:gd name="connsiteX39" fmla="*/ 1600988 w 5589557"/>
              <a:gd name="connsiteY39" fmla="*/ 616757 h 3967149"/>
              <a:gd name="connsiteX40" fmla="*/ 884207 w 5589557"/>
              <a:gd name="connsiteY40" fmla="*/ 1509699 h 3967149"/>
              <a:gd name="connsiteX41" fmla="*/ 467520 w 5589557"/>
              <a:gd name="connsiteY41" fmla="*/ 2083577 h 3967149"/>
              <a:gd name="connsiteX42" fmla="*/ 148419 w 5589557"/>
              <a:gd name="connsiteY42" fmla="*/ 2559825 h 3967149"/>
              <a:gd name="connsiteX43" fmla="*/ 22213 w 5589557"/>
              <a:gd name="connsiteY43" fmla="*/ 2755087 h 3967149"/>
              <a:gd name="connsiteX44" fmla="*/ 3182 w 5589557"/>
              <a:gd name="connsiteY44" fmla="*/ 2795562 h 3967149"/>
              <a:gd name="connsiteX45" fmla="*/ 41304 w 5589557"/>
              <a:gd name="connsiteY45" fmla="*/ 2821748 h 3967149"/>
              <a:gd name="connsiteX46" fmla="*/ 69837 w 5589557"/>
              <a:gd name="connsiteY46" fmla="*/ 2800331 h 3967149"/>
              <a:gd name="connsiteX47" fmla="*/ 1379507 w 5589557"/>
              <a:gd name="connsiteY47" fmla="*/ 1890699 h 3967149"/>
              <a:gd name="connsiteX48" fmla="*/ 2251047 w 5589557"/>
              <a:gd name="connsiteY48" fmla="*/ 1362066 h 3967149"/>
              <a:gd name="connsiteX49" fmla="*/ 2998759 w 5589557"/>
              <a:gd name="connsiteY49" fmla="*/ 1000105 h 3967149"/>
              <a:gd name="connsiteX50" fmla="*/ 1912907 w 5589557"/>
              <a:gd name="connsiteY50" fmla="*/ 2100249 h 3967149"/>
              <a:gd name="connsiteX51" fmla="*/ 1065182 w 5589557"/>
              <a:gd name="connsiteY51" fmla="*/ 3119424 h 3967149"/>
              <a:gd name="connsiteX52" fmla="*/ 512732 w 5589557"/>
              <a:gd name="connsiteY52" fmla="*/ 3919524 h 3967149"/>
              <a:gd name="connsiteX53" fmla="*/ 588932 w 5589557"/>
              <a:gd name="connsiteY53" fmla="*/ 3967149 h 3967149"/>
              <a:gd name="connsiteX54" fmla="*/ 1570007 w 5589557"/>
              <a:gd name="connsiteY54" fmla="*/ 3176574 h 3967149"/>
              <a:gd name="connsiteX55" fmla="*/ 2551082 w 5589557"/>
              <a:gd name="connsiteY55" fmla="*/ 2538399 h 3967149"/>
              <a:gd name="connsiteX56" fmla="*/ 3455957 w 5589557"/>
              <a:gd name="connsiteY56" fmla="*/ 2062149 h 3967149"/>
              <a:gd name="connsiteX57" fmla="*/ 3922673 w 5589557"/>
              <a:gd name="connsiteY57" fmla="*/ 1843075 h 3967149"/>
              <a:gd name="connsiteX58" fmla="*/ 4196516 w 5589557"/>
              <a:gd name="connsiteY58" fmla="*/ 1733537 h 3967149"/>
              <a:gd name="connsiteX59" fmla="*/ 3844091 w 5589557"/>
              <a:gd name="connsiteY59" fmla="*/ 2024048 h 3967149"/>
              <a:gd name="connsiteX60" fmla="*/ 3546439 w 5589557"/>
              <a:gd name="connsiteY60" fmla="*/ 2312178 h 3967149"/>
              <a:gd name="connsiteX61" fmla="*/ 3277359 w 5589557"/>
              <a:gd name="connsiteY61" fmla="*/ 2605070 h 3967149"/>
              <a:gd name="connsiteX62" fmla="*/ 3046382 w 5589557"/>
              <a:gd name="connsiteY62" fmla="*/ 2919399 h 3967149"/>
              <a:gd name="connsiteX63" fmla="*/ 2751107 w 5589557"/>
              <a:gd name="connsiteY63" fmla="*/ 3386124 h 3967149"/>
              <a:gd name="connsiteX64" fmla="*/ 2665382 w 5589557"/>
              <a:gd name="connsiteY64" fmla="*/ 3538524 h 3967149"/>
              <a:gd name="connsiteX0" fmla="*/ 2682051 w 5589557"/>
              <a:gd name="connsiteY0" fmla="*/ 3562325 h 3967149"/>
              <a:gd name="connsiteX1" fmla="*/ 2724912 w 5589557"/>
              <a:gd name="connsiteY1" fmla="*/ 3574221 h 3967149"/>
              <a:gd name="connsiteX2" fmla="*/ 2767773 w 5589557"/>
              <a:gd name="connsiteY2" fmla="*/ 3552791 h 3967149"/>
              <a:gd name="connsiteX3" fmla="*/ 3344034 w 5589557"/>
              <a:gd name="connsiteY3" fmla="*/ 2843193 h 3967149"/>
              <a:gd name="connsiteX4" fmla="*/ 3777419 w 5589557"/>
              <a:gd name="connsiteY4" fmla="*/ 2395521 h 3967149"/>
              <a:gd name="connsiteX5" fmla="*/ 4379882 w 5589557"/>
              <a:gd name="connsiteY5" fmla="*/ 1852599 h 3967149"/>
              <a:gd name="connsiteX6" fmla="*/ 4999007 w 5589557"/>
              <a:gd name="connsiteY6" fmla="*/ 1395399 h 3967149"/>
              <a:gd name="connsiteX7" fmla="*/ 5589557 w 5589557"/>
              <a:gd name="connsiteY7" fmla="*/ 1042974 h 3967149"/>
              <a:gd name="connsiteX8" fmla="*/ 4551332 w 5589557"/>
              <a:gd name="connsiteY8" fmla="*/ 1376349 h 3967149"/>
              <a:gd name="connsiteX9" fmla="*/ 3541682 w 5589557"/>
              <a:gd name="connsiteY9" fmla="*/ 1776399 h 3967149"/>
              <a:gd name="connsiteX10" fmla="*/ 2855882 w 5589557"/>
              <a:gd name="connsiteY10" fmla="*/ 2081199 h 3967149"/>
              <a:gd name="connsiteX11" fmla="*/ 2484407 w 5589557"/>
              <a:gd name="connsiteY11" fmla="*/ 2290749 h 3967149"/>
              <a:gd name="connsiteX12" fmla="*/ 1989107 w 5589557"/>
              <a:gd name="connsiteY12" fmla="*/ 2595549 h 3967149"/>
              <a:gd name="connsiteX13" fmla="*/ 1789082 w 5589557"/>
              <a:gd name="connsiteY13" fmla="*/ 2738424 h 3967149"/>
              <a:gd name="connsiteX14" fmla="*/ 2265332 w 5589557"/>
              <a:gd name="connsiteY14" fmla="*/ 2138349 h 3967149"/>
              <a:gd name="connsiteX15" fmla="*/ 2827307 w 5589557"/>
              <a:gd name="connsiteY15" fmla="*/ 1557324 h 3967149"/>
              <a:gd name="connsiteX16" fmla="*/ 3322607 w 5589557"/>
              <a:gd name="connsiteY16" fmla="*/ 1109649 h 3967149"/>
              <a:gd name="connsiteX17" fmla="*/ 3913157 w 5589557"/>
              <a:gd name="connsiteY17" fmla="*/ 614349 h 3967149"/>
              <a:gd name="connsiteX18" fmla="*/ 4515613 w 5589557"/>
              <a:gd name="connsiteY18" fmla="*/ 104761 h 3967149"/>
              <a:gd name="connsiteX19" fmla="*/ 3770282 w 5589557"/>
              <a:gd name="connsiteY19" fmla="*/ 376224 h 3967149"/>
              <a:gd name="connsiteX20" fmla="*/ 2770157 w 5589557"/>
              <a:gd name="connsiteY20" fmla="*/ 814374 h 3967149"/>
              <a:gd name="connsiteX21" fmla="*/ 2074832 w 5589557"/>
              <a:gd name="connsiteY21" fmla="*/ 1157274 h 3967149"/>
              <a:gd name="connsiteX22" fmla="*/ 1522391 w 5589557"/>
              <a:gd name="connsiteY22" fmla="*/ 1495414 h 3967149"/>
              <a:gd name="connsiteX23" fmla="*/ 917582 w 5589557"/>
              <a:gd name="connsiteY23" fmla="*/ 1890701 h 3967149"/>
              <a:gd name="connsiteX24" fmla="*/ 1474757 w 5589557"/>
              <a:gd name="connsiteY24" fmla="*/ 1157274 h 3967149"/>
              <a:gd name="connsiteX25" fmla="*/ 1989107 w 5589557"/>
              <a:gd name="connsiteY25" fmla="*/ 480999 h 3967149"/>
              <a:gd name="connsiteX26" fmla="*/ 2332009 w 5589557"/>
              <a:gd name="connsiteY26" fmla="*/ 64293 h 3967149"/>
              <a:gd name="connsiteX27" fmla="*/ 2346299 w 5589557"/>
              <a:gd name="connsiteY27" fmla="*/ 35733 h 3967149"/>
              <a:gd name="connsiteX28" fmla="*/ 2341537 w 5589557"/>
              <a:gd name="connsiteY28" fmla="*/ 11920 h 3967149"/>
              <a:gd name="connsiteX29" fmla="*/ 2327246 w 5589557"/>
              <a:gd name="connsiteY29" fmla="*/ 0 h 3967149"/>
              <a:gd name="connsiteX30" fmla="*/ 2286765 w 5589557"/>
              <a:gd name="connsiteY30" fmla="*/ 16669 h 3967149"/>
              <a:gd name="connsiteX31" fmla="*/ 1731932 w 5589557"/>
              <a:gd name="connsiteY31" fmla="*/ 328599 h 3967149"/>
              <a:gd name="connsiteX32" fmla="*/ 1374753 w 5589557"/>
              <a:gd name="connsiteY32" fmla="*/ 561971 h 3967149"/>
              <a:gd name="connsiteX33" fmla="*/ 1055657 w 5589557"/>
              <a:gd name="connsiteY33" fmla="*/ 785799 h 3967149"/>
              <a:gd name="connsiteX34" fmla="*/ 855632 w 5589557"/>
              <a:gd name="connsiteY34" fmla="*/ 928674 h 3967149"/>
              <a:gd name="connsiteX35" fmla="*/ 846107 w 5589557"/>
              <a:gd name="connsiteY35" fmla="*/ 985824 h 3967149"/>
              <a:gd name="connsiteX36" fmla="*/ 886601 w 5589557"/>
              <a:gd name="connsiteY36" fmla="*/ 1009643 h 3967149"/>
              <a:gd name="connsiteX37" fmla="*/ 946146 w 5589557"/>
              <a:gd name="connsiteY37" fmla="*/ 983456 h 3967149"/>
              <a:gd name="connsiteX38" fmla="*/ 1234271 w 5589557"/>
              <a:gd name="connsiteY38" fmla="*/ 821534 h 3967149"/>
              <a:gd name="connsiteX39" fmla="*/ 1600988 w 5589557"/>
              <a:gd name="connsiteY39" fmla="*/ 616757 h 3967149"/>
              <a:gd name="connsiteX40" fmla="*/ 884207 w 5589557"/>
              <a:gd name="connsiteY40" fmla="*/ 1509699 h 3967149"/>
              <a:gd name="connsiteX41" fmla="*/ 467520 w 5589557"/>
              <a:gd name="connsiteY41" fmla="*/ 2083577 h 3967149"/>
              <a:gd name="connsiteX42" fmla="*/ 148419 w 5589557"/>
              <a:gd name="connsiteY42" fmla="*/ 2559825 h 3967149"/>
              <a:gd name="connsiteX43" fmla="*/ 22213 w 5589557"/>
              <a:gd name="connsiteY43" fmla="*/ 2755087 h 3967149"/>
              <a:gd name="connsiteX44" fmla="*/ 3182 w 5589557"/>
              <a:gd name="connsiteY44" fmla="*/ 2795562 h 3967149"/>
              <a:gd name="connsiteX45" fmla="*/ 41304 w 5589557"/>
              <a:gd name="connsiteY45" fmla="*/ 2821748 h 3967149"/>
              <a:gd name="connsiteX46" fmla="*/ 69837 w 5589557"/>
              <a:gd name="connsiteY46" fmla="*/ 2800331 h 3967149"/>
              <a:gd name="connsiteX47" fmla="*/ 1379507 w 5589557"/>
              <a:gd name="connsiteY47" fmla="*/ 1890699 h 3967149"/>
              <a:gd name="connsiteX48" fmla="*/ 2251047 w 5589557"/>
              <a:gd name="connsiteY48" fmla="*/ 1362066 h 3967149"/>
              <a:gd name="connsiteX49" fmla="*/ 2998759 w 5589557"/>
              <a:gd name="connsiteY49" fmla="*/ 1000105 h 3967149"/>
              <a:gd name="connsiteX50" fmla="*/ 1912907 w 5589557"/>
              <a:gd name="connsiteY50" fmla="*/ 2100249 h 3967149"/>
              <a:gd name="connsiteX51" fmla="*/ 1065182 w 5589557"/>
              <a:gd name="connsiteY51" fmla="*/ 3119424 h 3967149"/>
              <a:gd name="connsiteX52" fmla="*/ 512732 w 5589557"/>
              <a:gd name="connsiteY52" fmla="*/ 3919524 h 3967149"/>
              <a:gd name="connsiteX53" fmla="*/ 588932 w 5589557"/>
              <a:gd name="connsiteY53" fmla="*/ 3967149 h 3967149"/>
              <a:gd name="connsiteX54" fmla="*/ 1570007 w 5589557"/>
              <a:gd name="connsiteY54" fmla="*/ 3176574 h 3967149"/>
              <a:gd name="connsiteX55" fmla="*/ 2551082 w 5589557"/>
              <a:gd name="connsiteY55" fmla="*/ 2538399 h 3967149"/>
              <a:gd name="connsiteX56" fmla="*/ 3455957 w 5589557"/>
              <a:gd name="connsiteY56" fmla="*/ 2062149 h 3967149"/>
              <a:gd name="connsiteX57" fmla="*/ 3922673 w 5589557"/>
              <a:gd name="connsiteY57" fmla="*/ 1843075 h 3967149"/>
              <a:gd name="connsiteX58" fmla="*/ 4196516 w 5589557"/>
              <a:gd name="connsiteY58" fmla="*/ 1733537 h 3967149"/>
              <a:gd name="connsiteX59" fmla="*/ 3844091 w 5589557"/>
              <a:gd name="connsiteY59" fmla="*/ 2024048 h 3967149"/>
              <a:gd name="connsiteX60" fmla="*/ 3546439 w 5589557"/>
              <a:gd name="connsiteY60" fmla="*/ 2312178 h 3967149"/>
              <a:gd name="connsiteX61" fmla="*/ 3277359 w 5589557"/>
              <a:gd name="connsiteY61" fmla="*/ 2605070 h 3967149"/>
              <a:gd name="connsiteX62" fmla="*/ 3046382 w 5589557"/>
              <a:gd name="connsiteY62" fmla="*/ 2919399 h 3967149"/>
              <a:gd name="connsiteX63" fmla="*/ 2751107 w 5589557"/>
              <a:gd name="connsiteY63" fmla="*/ 3386124 h 3967149"/>
              <a:gd name="connsiteX64" fmla="*/ 2665382 w 5589557"/>
              <a:gd name="connsiteY64" fmla="*/ 3538524 h 3967149"/>
              <a:gd name="connsiteX0" fmla="*/ 2682051 w 5589557"/>
              <a:gd name="connsiteY0" fmla="*/ 3562325 h 3967149"/>
              <a:gd name="connsiteX1" fmla="*/ 2724912 w 5589557"/>
              <a:gd name="connsiteY1" fmla="*/ 3574221 h 3967149"/>
              <a:gd name="connsiteX2" fmla="*/ 2767773 w 5589557"/>
              <a:gd name="connsiteY2" fmla="*/ 3552791 h 3967149"/>
              <a:gd name="connsiteX3" fmla="*/ 3344034 w 5589557"/>
              <a:gd name="connsiteY3" fmla="*/ 2843193 h 3967149"/>
              <a:gd name="connsiteX4" fmla="*/ 3777419 w 5589557"/>
              <a:gd name="connsiteY4" fmla="*/ 2395521 h 3967149"/>
              <a:gd name="connsiteX5" fmla="*/ 4379882 w 5589557"/>
              <a:gd name="connsiteY5" fmla="*/ 1852599 h 3967149"/>
              <a:gd name="connsiteX6" fmla="*/ 4999007 w 5589557"/>
              <a:gd name="connsiteY6" fmla="*/ 1395399 h 3967149"/>
              <a:gd name="connsiteX7" fmla="*/ 5589557 w 5589557"/>
              <a:gd name="connsiteY7" fmla="*/ 1042974 h 3967149"/>
              <a:gd name="connsiteX8" fmla="*/ 4551332 w 5589557"/>
              <a:gd name="connsiteY8" fmla="*/ 1376349 h 3967149"/>
              <a:gd name="connsiteX9" fmla="*/ 3541682 w 5589557"/>
              <a:gd name="connsiteY9" fmla="*/ 1776399 h 3967149"/>
              <a:gd name="connsiteX10" fmla="*/ 2855882 w 5589557"/>
              <a:gd name="connsiteY10" fmla="*/ 2081199 h 3967149"/>
              <a:gd name="connsiteX11" fmla="*/ 2484407 w 5589557"/>
              <a:gd name="connsiteY11" fmla="*/ 2290749 h 3967149"/>
              <a:gd name="connsiteX12" fmla="*/ 1989107 w 5589557"/>
              <a:gd name="connsiteY12" fmla="*/ 2595549 h 3967149"/>
              <a:gd name="connsiteX13" fmla="*/ 1789082 w 5589557"/>
              <a:gd name="connsiteY13" fmla="*/ 2738424 h 3967149"/>
              <a:gd name="connsiteX14" fmla="*/ 2265332 w 5589557"/>
              <a:gd name="connsiteY14" fmla="*/ 2138349 h 3967149"/>
              <a:gd name="connsiteX15" fmla="*/ 2827307 w 5589557"/>
              <a:gd name="connsiteY15" fmla="*/ 1557324 h 3967149"/>
              <a:gd name="connsiteX16" fmla="*/ 3322607 w 5589557"/>
              <a:gd name="connsiteY16" fmla="*/ 1109649 h 3967149"/>
              <a:gd name="connsiteX17" fmla="*/ 3810755 w 5589557"/>
              <a:gd name="connsiteY17" fmla="*/ 676271 h 3967149"/>
              <a:gd name="connsiteX18" fmla="*/ 4515613 w 5589557"/>
              <a:gd name="connsiteY18" fmla="*/ 104761 h 3967149"/>
              <a:gd name="connsiteX19" fmla="*/ 3770282 w 5589557"/>
              <a:gd name="connsiteY19" fmla="*/ 376224 h 3967149"/>
              <a:gd name="connsiteX20" fmla="*/ 2770157 w 5589557"/>
              <a:gd name="connsiteY20" fmla="*/ 814374 h 3967149"/>
              <a:gd name="connsiteX21" fmla="*/ 2074832 w 5589557"/>
              <a:gd name="connsiteY21" fmla="*/ 1157274 h 3967149"/>
              <a:gd name="connsiteX22" fmla="*/ 1522391 w 5589557"/>
              <a:gd name="connsiteY22" fmla="*/ 1495414 h 3967149"/>
              <a:gd name="connsiteX23" fmla="*/ 917582 w 5589557"/>
              <a:gd name="connsiteY23" fmla="*/ 1890701 h 3967149"/>
              <a:gd name="connsiteX24" fmla="*/ 1474757 w 5589557"/>
              <a:gd name="connsiteY24" fmla="*/ 1157274 h 3967149"/>
              <a:gd name="connsiteX25" fmla="*/ 1989107 w 5589557"/>
              <a:gd name="connsiteY25" fmla="*/ 480999 h 3967149"/>
              <a:gd name="connsiteX26" fmla="*/ 2332009 w 5589557"/>
              <a:gd name="connsiteY26" fmla="*/ 64293 h 3967149"/>
              <a:gd name="connsiteX27" fmla="*/ 2346299 w 5589557"/>
              <a:gd name="connsiteY27" fmla="*/ 35733 h 3967149"/>
              <a:gd name="connsiteX28" fmla="*/ 2341537 w 5589557"/>
              <a:gd name="connsiteY28" fmla="*/ 11920 h 3967149"/>
              <a:gd name="connsiteX29" fmla="*/ 2327246 w 5589557"/>
              <a:gd name="connsiteY29" fmla="*/ 0 h 3967149"/>
              <a:gd name="connsiteX30" fmla="*/ 2286765 w 5589557"/>
              <a:gd name="connsiteY30" fmla="*/ 16669 h 3967149"/>
              <a:gd name="connsiteX31" fmla="*/ 1731932 w 5589557"/>
              <a:gd name="connsiteY31" fmla="*/ 328599 h 3967149"/>
              <a:gd name="connsiteX32" fmla="*/ 1374753 w 5589557"/>
              <a:gd name="connsiteY32" fmla="*/ 561971 h 3967149"/>
              <a:gd name="connsiteX33" fmla="*/ 1055657 w 5589557"/>
              <a:gd name="connsiteY33" fmla="*/ 785799 h 3967149"/>
              <a:gd name="connsiteX34" fmla="*/ 855632 w 5589557"/>
              <a:gd name="connsiteY34" fmla="*/ 928674 h 3967149"/>
              <a:gd name="connsiteX35" fmla="*/ 846107 w 5589557"/>
              <a:gd name="connsiteY35" fmla="*/ 985824 h 3967149"/>
              <a:gd name="connsiteX36" fmla="*/ 886601 w 5589557"/>
              <a:gd name="connsiteY36" fmla="*/ 1009643 h 3967149"/>
              <a:gd name="connsiteX37" fmla="*/ 946146 w 5589557"/>
              <a:gd name="connsiteY37" fmla="*/ 983456 h 3967149"/>
              <a:gd name="connsiteX38" fmla="*/ 1234271 w 5589557"/>
              <a:gd name="connsiteY38" fmla="*/ 821534 h 3967149"/>
              <a:gd name="connsiteX39" fmla="*/ 1600988 w 5589557"/>
              <a:gd name="connsiteY39" fmla="*/ 616757 h 3967149"/>
              <a:gd name="connsiteX40" fmla="*/ 884207 w 5589557"/>
              <a:gd name="connsiteY40" fmla="*/ 1509699 h 3967149"/>
              <a:gd name="connsiteX41" fmla="*/ 467520 w 5589557"/>
              <a:gd name="connsiteY41" fmla="*/ 2083577 h 3967149"/>
              <a:gd name="connsiteX42" fmla="*/ 148419 w 5589557"/>
              <a:gd name="connsiteY42" fmla="*/ 2559825 h 3967149"/>
              <a:gd name="connsiteX43" fmla="*/ 22213 w 5589557"/>
              <a:gd name="connsiteY43" fmla="*/ 2755087 h 3967149"/>
              <a:gd name="connsiteX44" fmla="*/ 3182 w 5589557"/>
              <a:gd name="connsiteY44" fmla="*/ 2795562 h 3967149"/>
              <a:gd name="connsiteX45" fmla="*/ 41304 w 5589557"/>
              <a:gd name="connsiteY45" fmla="*/ 2821748 h 3967149"/>
              <a:gd name="connsiteX46" fmla="*/ 69837 w 5589557"/>
              <a:gd name="connsiteY46" fmla="*/ 2800331 h 3967149"/>
              <a:gd name="connsiteX47" fmla="*/ 1379507 w 5589557"/>
              <a:gd name="connsiteY47" fmla="*/ 1890699 h 3967149"/>
              <a:gd name="connsiteX48" fmla="*/ 2251047 w 5589557"/>
              <a:gd name="connsiteY48" fmla="*/ 1362066 h 3967149"/>
              <a:gd name="connsiteX49" fmla="*/ 2998759 w 5589557"/>
              <a:gd name="connsiteY49" fmla="*/ 1000105 h 3967149"/>
              <a:gd name="connsiteX50" fmla="*/ 1912907 w 5589557"/>
              <a:gd name="connsiteY50" fmla="*/ 2100249 h 3967149"/>
              <a:gd name="connsiteX51" fmla="*/ 1065182 w 5589557"/>
              <a:gd name="connsiteY51" fmla="*/ 3119424 h 3967149"/>
              <a:gd name="connsiteX52" fmla="*/ 512732 w 5589557"/>
              <a:gd name="connsiteY52" fmla="*/ 3919524 h 3967149"/>
              <a:gd name="connsiteX53" fmla="*/ 588932 w 5589557"/>
              <a:gd name="connsiteY53" fmla="*/ 3967149 h 3967149"/>
              <a:gd name="connsiteX54" fmla="*/ 1570007 w 5589557"/>
              <a:gd name="connsiteY54" fmla="*/ 3176574 h 3967149"/>
              <a:gd name="connsiteX55" fmla="*/ 2551082 w 5589557"/>
              <a:gd name="connsiteY55" fmla="*/ 2538399 h 3967149"/>
              <a:gd name="connsiteX56" fmla="*/ 3455957 w 5589557"/>
              <a:gd name="connsiteY56" fmla="*/ 2062149 h 3967149"/>
              <a:gd name="connsiteX57" fmla="*/ 3922673 w 5589557"/>
              <a:gd name="connsiteY57" fmla="*/ 1843075 h 3967149"/>
              <a:gd name="connsiteX58" fmla="*/ 4196516 w 5589557"/>
              <a:gd name="connsiteY58" fmla="*/ 1733537 h 3967149"/>
              <a:gd name="connsiteX59" fmla="*/ 3844091 w 5589557"/>
              <a:gd name="connsiteY59" fmla="*/ 2024048 h 3967149"/>
              <a:gd name="connsiteX60" fmla="*/ 3546439 w 5589557"/>
              <a:gd name="connsiteY60" fmla="*/ 2312178 h 3967149"/>
              <a:gd name="connsiteX61" fmla="*/ 3277359 w 5589557"/>
              <a:gd name="connsiteY61" fmla="*/ 2605070 h 3967149"/>
              <a:gd name="connsiteX62" fmla="*/ 3046382 w 5589557"/>
              <a:gd name="connsiteY62" fmla="*/ 2919399 h 3967149"/>
              <a:gd name="connsiteX63" fmla="*/ 2751107 w 5589557"/>
              <a:gd name="connsiteY63" fmla="*/ 3386124 h 3967149"/>
              <a:gd name="connsiteX64" fmla="*/ 2665382 w 5589557"/>
              <a:gd name="connsiteY64" fmla="*/ 3538524 h 3967149"/>
              <a:gd name="connsiteX0" fmla="*/ 2682051 w 5589557"/>
              <a:gd name="connsiteY0" fmla="*/ 3562325 h 3967149"/>
              <a:gd name="connsiteX1" fmla="*/ 2724912 w 5589557"/>
              <a:gd name="connsiteY1" fmla="*/ 3574221 h 3967149"/>
              <a:gd name="connsiteX2" fmla="*/ 2767773 w 5589557"/>
              <a:gd name="connsiteY2" fmla="*/ 3552791 h 3967149"/>
              <a:gd name="connsiteX3" fmla="*/ 3344034 w 5589557"/>
              <a:gd name="connsiteY3" fmla="*/ 2843193 h 3967149"/>
              <a:gd name="connsiteX4" fmla="*/ 3777419 w 5589557"/>
              <a:gd name="connsiteY4" fmla="*/ 2395521 h 3967149"/>
              <a:gd name="connsiteX5" fmla="*/ 4379882 w 5589557"/>
              <a:gd name="connsiteY5" fmla="*/ 1852599 h 3967149"/>
              <a:gd name="connsiteX6" fmla="*/ 4999007 w 5589557"/>
              <a:gd name="connsiteY6" fmla="*/ 1395399 h 3967149"/>
              <a:gd name="connsiteX7" fmla="*/ 5589557 w 5589557"/>
              <a:gd name="connsiteY7" fmla="*/ 1042974 h 3967149"/>
              <a:gd name="connsiteX8" fmla="*/ 4551332 w 5589557"/>
              <a:gd name="connsiteY8" fmla="*/ 1376349 h 3967149"/>
              <a:gd name="connsiteX9" fmla="*/ 3541682 w 5589557"/>
              <a:gd name="connsiteY9" fmla="*/ 1776399 h 3967149"/>
              <a:gd name="connsiteX10" fmla="*/ 2855882 w 5589557"/>
              <a:gd name="connsiteY10" fmla="*/ 2081199 h 3967149"/>
              <a:gd name="connsiteX11" fmla="*/ 2484407 w 5589557"/>
              <a:gd name="connsiteY11" fmla="*/ 2290749 h 3967149"/>
              <a:gd name="connsiteX12" fmla="*/ 1989107 w 5589557"/>
              <a:gd name="connsiteY12" fmla="*/ 2595549 h 3967149"/>
              <a:gd name="connsiteX13" fmla="*/ 1789082 w 5589557"/>
              <a:gd name="connsiteY13" fmla="*/ 2738424 h 3967149"/>
              <a:gd name="connsiteX14" fmla="*/ 2265332 w 5589557"/>
              <a:gd name="connsiteY14" fmla="*/ 2138349 h 3967149"/>
              <a:gd name="connsiteX15" fmla="*/ 2827307 w 5589557"/>
              <a:gd name="connsiteY15" fmla="*/ 1557324 h 3967149"/>
              <a:gd name="connsiteX16" fmla="*/ 3322607 w 5589557"/>
              <a:gd name="connsiteY16" fmla="*/ 1109649 h 3967149"/>
              <a:gd name="connsiteX17" fmla="*/ 3810755 w 5589557"/>
              <a:gd name="connsiteY17" fmla="*/ 676271 h 3967149"/>
              <a:gd name="connsiteX18" fmla="*/ 4377490 w 5589557"/>
              <a:gd name="connsiteY18" fmla="*/ 214312 h 3967149"/>
              <a:gd name="connsiteX19" fmla="*/ 4515613 w 5589557"/>
              <a:gd name="connsiteY19" fmla="*/ 104761 h 3967149"/>
              <a:gd name="connsiteX20" fmla="*/ 3770282 w 5589557"/>
              <a:gd name="connsiteY20" fmla="*/ 376224 h 3967149"/>
              <a:gd name="connsiteX21" fmla="*/ 2770157 w 5589557"/>
              <a:gd name="connsiteY21" fmla="*/ 814374 h 3967149"/>
              <a:gd name="connsiteX22" fmla="*/ 2074832 w 5589557"/>
              <a:gd name="connsiteY22" fmla="*/ 1157274 h 3967149"/>
              <a:gd name="connsiteX23" fmla="*/ 1522391 w 5589557"/>
              <a:gd name="connsiteY23" fmla="*/ 1495414 h 3967149"/>
              <a:gd name="connsiteX24" fmla="*/ 917582 w 5589557"/>
              <a:gd name="connsiteY24" fmla="*/ 1890701 h 3967149"/>
              <a:gd name="connsiteX25" fmla="*/ 1474757 w 5589557"/>
              <a:gd name="connsiteY25" fmla="*/ 1157274 h 3967149"/>
              <a:gd name="connsiteX26" fmla="*/ 1989107 w 5589557"/>
              <a:gd name="connsiteY26" fmla="*/ 480999 h 3967149"/>
              <a:gd name="connsiteX27" fmla="*/ 2332009 w 5589557"/>
              <a:gd name="connsiteY27" fmla="*/ 64293 h 3967149"/>
              <a:gd name="connsiteX28" fmla="*/ 2346299 w 5589557"/>
              <a:gd name="connsiteY28" fmla="*/ 35733 h 3967149"/>
              <a:gd name="connsiteX29" fmla="*/ 2341537 w 5589557"/>
              <a:gd name="connsiteY29" fmla="*/ 11920 h 3967149"/>
              <a:gd name="connsiteX30" fmla="*/ 2327246 w 5589557"/>
              <a:gd name="connsiteY30" fmla="*/ 0 h 3967149"/>
              <a:gd name="connsiteX31" fmla="*/ 2286765 w 5589557"/>
              <a:gd name="connsiteY31" fmla="*/ 16669 h 3967149"/>
              <a:gd name="connsiteX32" fmla="*/ 1731932 w 5589557"/>
              <a:gd name="connsiteY32" fmla="*/ 328599 h 3967149"/>
              <a:gd name="connsiteX33" fmla="*/ 1374753 w 5589557"/>
              <a:gd name="connsiteY33" fmla="*/ 561971 h 3967149"/>
              <a:gd name="connsiteX34" fmla="*/ 1055657 w 5589557"/>
              <a:gd name="connsiteY34" fmla="*/ 785799 h 3967149"/>
              <a:gd name="connsiteX35" fmla="*/ 855632 w 5589557"/>
              <a:gd name="connsiteY35" fmla="*/ 928674 h 3967149"/>
              <a:gd name="connsiteX36" fmla="*/ 846107 w 5589557"/>
              <a:gd name="connsiteY36" fmla="*/ 985824 h 3967149"/>
              <a:gd name="connsiteX37" fmla="*/ 886601 w 5589557"/>
              <a:gd name="connsiteY37" fmla="*/ 1009643 h 3967149"/>
              <a:gd name="connsiteX38" fmla="*/ 946146 w 5589557"/>
              <a:gd name="connsiteY38" fmla="*/ 983456 h 3967149"/>
              <a:gd name="connsiteX39" fmla="*/ 1234271 w 5589557"/>
              <a:gd name="connsiteY39" fmla="*/ 821534 h 3967149"/>
              <a:gd name="connsiteX40" fmla="*/ 1600988 w 5589557"/>
              <a:gd name="connsiteY40" fmla="*/ 616757 h 3967149"/>
              <a:gd name="connsiteX41" fmla="*/ 884207 w 5589557"/>
              <a:gd name="connsiteY41" fmla="*/ 1509699 h 3967149"/>
              <a:gd name="connsiteX42" fmla="*/ 467520 w 5589557"/>
              <a:gd name="connsiteY42" fmla="*/ 2083577 h 3967149"/>
              <a:gd name="connsiteX43" fmla="*/ 148419 w 5589557"/>
              <a:gd name="connsiteY43" fmla="*/ 2559825 h 3967149"/>
              <a:gd name="connsiteX44" fmla="*/ 22213 w 5589557"/>
              <a:gd name="connsiteY44" fmla="*/ 2755087 h 3967149"/>
              <a:gd name="connsiteX45" fmla="*/ 3182 w 5589557"/>
              <a:gd name="connsiteY45" fmla="*/ 2795562 h 3967149"/>
              <a:gd name="connsiteX46" fmla="*/ 41304 w 5589557"/>
              <a:gd name="connsiteY46" fmla="*/ 2821748 h 3967149"/>
              <a:gd name="connsiteX47" fmla="*/ 69837 w 5589557"/>
              <a:gd name="connsiteY47" fmla="*/ 2800331 h 3967149"/>
              <a:gd name="connsiteX48" fmla="*/ 1379507 w 5589557"/>
              <a:gd name="connsiteY48" fmla="*/ 1890699 h 3967149"/>
              <a:gd name="connsiteX49" fmla="*/ 2251047 w 5589557"/>
              <a:gd name="connsiteY49" fmla="*/ 1362066 h 3967149"/>
              <a:gd name="connsiteX50" fmla="*/ 2998759 w 5589557"/>
              <a:gd name="connsiteY50" fmla="*/ 1000105 h 3967149"/>
              <a:gd name="connsiteX51" fmla="*/ 1912907 w 5589557"/>
              <a:gd name="connsiteY51" fmla="*/ 2100249 h 3967149"/>
              <a:gd name="connsiteX52" fmla="*/ 1065182 w 5589557"/>
              <a:gd name="connsiteY52" fmla="*/ 3119424 h 3967149"/>
              <a:gd name="connsiteX53" fmla="*/ 512732 w 5589557"/>
              <a:gd name="connsiteY53" fmla="*/ 3919524 h 3967149"/>
              <a:gd name="connsiteX54" fmla="*/ 588932 w 5589557"/>
              <a:gd name="connsiteY54" fmla="*/ 3967149 h 3967149"/>
              <a:gd name="connsiteX55" fmla="*/ 1570007 w 5589557"/>
              <a:gd name="connsiteY55" fmla="*/ 3176574 h 3967149"/>
              <a:gd name="connsiteX56" fmla="*/ 2551082 w 5589557"/>
              <a:gd name="connsiteY56" fmla="*/ 2538399 h 3967149"/>
              <a:gd name="connsiteX57" fmla="*/ 3455957 w 5589557"/>
              <a:gd name="connsiteY57" fmla="*/ 2062149 h 3967149"/>
              <a:gd name="connsiteX58" fmla="*/ 3922673 w 5589557"/>
              <a:gd name="connsiteY58" fmla="*/ 1843075 h 3967149"/>
              <a:gd name="connsiteX59" fmla="*/ 4196516 w 5589557"/>
              <a:gd name="connsiteY59" fmla="*/ 1733537 h 3967149"/>
              <a:gd name="connsiteX60" fmla="*/ 3844091 w 5589557"/>
              <a:gd name="connsiteY60" fmla="*/ 2024048 h 3967149"/>
              <a:gd name="connsiteX61" fmla="*/ 3546439 w 5589557"/>
              <a:gd name="connsiteY61" fmla="*/ 2312178 h 3967149"/>
              <a:gd name="connsiteX62" fmla="*/ 3277359 w 5589557"/>
              <a:gd name="connsiteY62" fmla="*/ 2605070 h 3967149"/>
              <a:gd name="connsiteX63" fmla="*/ 3046382 w 5589557"/>
              <a:gd name="connsiteY63" fmla="*/ 2919399 h 3967149"/>
              <a:gd name="connsiteX64" fmla="*/ 2751107 w 5589557"/>
              <a:gd name="connsiteY64" fmla="*/ 3386124 h 3967149"/>
              <a:gd name="connsiteX65" fmla="*/ 2665382 w 5589557"/>
              <a:gd name="connsiteY65" fmla="*/ 3538524 h 3967149"/>
              <a:gd name="connsiteX0" fmla="*/ 2682051 w 5589557"/>
              <a:gd name="connsiteY0" fmla="*/ 3562325 h 3967149"/>
              <a:gd name="connsiteX1" fmla="*/ 2724912 w 5589557"/>
              <a:gd name="connsiteY1" fmla="*/ 3574221 h 3967149"/>
              <a:gd name="connsiteX2" fmla="*/ 2767773 w 5589557"/>
              <a:gd name="connsiteY2" fmla="*/ 3552791 h 3967149"/>
              <a:gd name="connsiteX3" fmla="*/ 3344034 w 5589557"/>
              <a:gd name="connsiteY3" fmla="*/ 2843193 h 3967149"/>
              <a:gd name="connsiteX4" fmla="*/ 3777419 w 5589557"/>
              <a:gd name="connsiteY4" fmla="*/ 2395521 h 3967149"/>
              <a:gd name="connsiteX5" fmla="*/ 4379882 w 5589557"/>
              <a:gd name="connsiteY5" fmla="*/ 1852599 h 3967149"/>
              <a:gd name="connsiteX6" fmla="*/ 4999007 w 5589557"/>
              <a:gd name="connsiteY6" fmla="*/ 1395399 h 3967149"/>
              <a:gd name="connsiteX7" fmla="*/ 5589557 w 5589557"/>
              <a:gd name="connsiteY7" fmla="*/ 1042974 h 3967149"/>
              <a:gd name="connsiteX8" fmla="*/ 4551332 w 5589557"/>
              <a:gd name="connsiteY8" fmla="*/ 1376349 h 3967149"/>
              <a:gd name="connsiteX9" fmla="*/ 3541682 w 5589557"/>
              <a:gd name="connsiteY9" fmla="*/ 1776399 h 3967149"/>
              <a:gd name="connsiteX10" fmla="*/ 2855882 w 5589557"/>
              <a:gd name="connsiteY10" fmla="*/ 2081199 h 3967149"/>
              <a:gd name="connsiteX11" fmla="*/ 2484407 w 5589557"/>
              <a:gd name="connsiteY11" fmla="*/ 2290749 h 3967149"/>
              <a:gd name="connsiteX12" fmla="*/ 1989107 w 5589557"/>
              <a:gd name="connsiteY12" fmla="*/ 2595549 h 3967149"/>
              <a:gd name="connsiteX13" fmla="*/ 1789082 w 5589557"/>
              <a:gd name="connsiteY13" fmla="*/ 2738424 h 3967149"/>
              <a:gd name="connsiteX14" fmla="*/ 2265332 w 5589557"/>
              <a:gd name="connsiteY14" fmla="*/ 2138349 h 3967149"/>
              <a:gd name="connsiteX15" fmla="*/ 2827307 w 5589557"/>
              <a:gd name="connsiteY15" fmla="*/ 1557324 h 3967149"/>
              <a:gd name="connsiteX16" fmla="*/ 3322607 w 5589557"/>
              <a:gd name="connsiteY16" fmla="*/ 1109649 h 3967149"/>
              <a:gd name="connsiteX17" fmla="*/ 3810755 w 5589557"/>
              <a:gd name="connsiteY17" fmla="*/ 676271 h 3967149"/>
              <a:gd name="connsiteX18" fmla="*/ 4377490 w 5589557"/>
              <a:gd name="connsiteY18" fmla="*/ 214312 h 3967149"/>
              <a:gd name="connsiteX19" fmla="*/ 4515613 w 5589557"/>
              <a:gd name="connsiteY19" fmla="*/ 104761 h 3967149"/>
              <a:gd name="connsiteX20" fmla="*/ 4329865 w 5589557"/>
              <a:gd name="connsiteY20" fmla="*/ 183355 h 3967149"/>
              <a:gd name="connsiteX21" fmla="*/ 3770282 w 5589557"/>
              <a:gd name="connsiteY21" fmla="*/ 376224 h 3967149"/>
              <a:gd name="connsiteX22" fmla="*/ 2770157 w 5589557"/>
              <a:gd name="connsiteY22" fmla="*/ 814374 h 3967149"/>
              <a:gd name="connsiteX23" fmla="*/ 2074832 w 5589557"/>
              <a:gd name="connsiteY23" fmla="*/ 1157274 h 3967149"/>
              <a:gd name="connsiteX24" fmla="*/ 1522391 w 5589557"/>
              <a:gd name="connsiteY24" fmla="*/ 1495414 h 3967149"/>
              <a:gd name="connsiteX25" fmla="*/ 917582 w 5589557"/>
              <a:gd name="connsiteY25" fmla="*/ 1890701 h 3967149"/>
              <a:gd name="connsiteX26" fmla="*/ 1474757 w 5589557"/>
              <a:gd name="connsiteY26" fmla="*/ 1157274 h 3967149"/>
              <a:gd name="connsiteX27" fmla="*/ 1989107 w 5589557"/>
              <a:gd name="connsiteY27" fmla="*/ 480999 h 3967149"/>
              <a:gd name="connsiteX28" fmla="*/ 2332009 w 5589557"/>
              <a:gd name="connsiteY28" fmla="*/ 64293 h 3967149"/>
              <a:gd name="connsiteX29" fmla="*/ 2346299 w 5589557"/>
              <a:gd name="connsiteY29" fmla="*/ 35733 h 3967149"/>
              <a:gd name="connsiteX30" fmla="*/ 2341537 w 5589557"/>
              <a:gd name="connsiteY30" fmla="*/ 11920 h 3967149"/>
              <a:gd name="connsiteX31" fmla="*/ 2327246 w 5589557"/>
              <a:gd name="connsiteY31" fmla="*/ 0 h 3967149"/>
              <a:gd name="connsiteX32" fmla="*/ 2286765 w 5589557"/>
              <a:gd name="connsiteY32" fmla="*/ 16669 h 3967149"/>
              <a:gd name="connsiteX33" fmla="*/ 1731932 w 5589557"/>
              <a:gd name="connsiteY33" fmla="*/ 328599 h 3967149"/>
              <a:gd name="connsiteX34" fmla="*/ 1374753 w 5589557"/>
              <a:gd name="connsiteY34" fmla="*/ 561971 h 3967149"/>
              <a:gd name="connsiteX35" fmla="*/ 1055657 w 5589557"/>
              <a:gd name="connsiteY35" fmla="*/ 785799 h 3967149"/>
              <a:gd name="connsiteX36" fmla="*/ 855632 w 5589557"/>
              <a:gd name="connsiteY36" fmla="*/ 928674 h 3967149"/>
              <a:gd name="connsiteX37" fmla="*/ 846107 w 5589557"/>
              <a:gd name="connsiteY37" fmla="*/ 985824 h 3967149"/>
              <a:gd name="connsiteX38" fmla="*/ 886601 w 5589557"/>
              <a:gd name="connsiteY38" fmla="*/ 1009643 h 3967149"/>
              <a:gd name="connsiteX39" fmla="*/ 946146 w 5589557"/>
              <a:gd name="connsiteY39" fmla="*/ 983456 h 3967149"/>
              <a:gd name="connsiteX40" fmla="*/ 1234271 w 5589557"/>
              <a:gd name="connsiteY40" fmla="*/ 821534 h 3967149"/>
              <a:gd name="connsiteX41" fmla="*/ 1600988 w 5589557"/>
              <a:gd name="connsiteY41" fmla="*/ 616757 h 3967149"/>
              <a:gd name="connsiteX42" fmla="*/ 884207 w 5589557"/>
              <a:gd name="connsiteY42" fmla="*/ 1509699 h 3967149"/>
              <a:gd name="connsiteX43" fmla="*/ 467520 w 5589557"/>
              <a:gd name="connsiteY43" fmla="*/ 2083577 h 3967149"/>
              <a:gd name="connsiteX44" fmla="*/ 148419 w 5589557"/>
              <a:gd name="connsiteY44" fmla="*/ 2559825 h 3967149"/>
              <a:gd name="connsiteX45" fmla="*/ 22213 w 5589557"/>
              <a:gd name="connsiteY45" fmla="*/ 2755087 h 3967149"/>
              <a:gd name="connsiteX46" fmla="*/ 3182 w 5589557"/>
              <a:gd name="connsiteY46" fmla="*/ 2795562 h 3967149"/>
              <a:gd name="connsiteX47" fmla="*/ 41304 w 5589557"/>
              <a:gd name="connsiteY47" fmla="*/ 2821748 h 3967149"/>
              <a:gd name="connsiteX48" fmla="*/ 69837 w 5589557"/>
              <a:gd name="connsiteY48" fmla="*/ 2800331 h 3967149"/>
              <a:gd name="connsiteX49" fmla="*/ 1379507 w 5589557"/>
              <a:gd name="connsiteY49" fmla="*/ 1890699 h 3967149"/>
              <a:gd name="connsiteX50" fmla="*/ 2251047 w 5589557"/>
              <a:gd name="connsiteY50" fmla="*/ 1362066 h 3967149"/>
              <a:gd name="connsiteX51" fmla="*/ 2998759 w 5589557"/>
              <a:gd name="connsiteY51" fmla="*/ 1000105 h 3967149"/>
              <a:gd name="connsiteX52" fmla="*/ 1912907 w 5589557"/>
              <a:gd name="connsiteY52" fmla="*/ 2100249 h 3967149"/>
              <a:gd name="connsiteX53" fmla="*/ 1065182 w 5589557"/>
              <a:gd name="connsiteY53" fmla="*/ 3119424 h 3967149"/>
              <a:gd name="connsiteX54" fmla="*/ 512732 w 5589557"/>
              <a:gd name="connsiteY54" fmla="*/ 3919524 h 3967149"/>
              <a:gd name="connsiteX55" fmla="*/ 588932 w 5589557"/>
              <a:gd name="connsiteY55" fmla="*/ 3967149 h 3967149"/>
              <a:gd name="connsiteX56" fmla="*/ 1570007 w 5589557"/>
              <a:gd name="connsiteY56" fmla="*/ 3176574 h 3967149"/>
              <a:gd name="connsiteX57" fmla="*/ 2551082 w 5589557"/>
              <a:gd name="connsiteY57" fmla="*/ 2538399 h 3967149"/>
              <a:gd name="connsiteX58" fmla="*/ 3455957 w 5589557"/>
              <a:gd name="connsiteY58" fmla="*/ 2062149 h 3967149"/>
              <a:gd name="connsiteX59" fmla="*/ 3922673 w 5589557"/>
              <a:gd name="connsiteY59" fmla="*/ 1843075 h 3967149"/>
              <a:gd name="connsiteX60" fmla="*/ 4196516 w 5589557"/>
              <a:gd name="connsiteY60" fmla="*/ 1733537 h 3967149"/>
              <a:gd name="connsiteX61" fmla="*/ 3844091 w 5589557"/>
              <a:gd name="connsiteY61" fmla="*/ 2024048 h 3967149"/>
              <a:gd name="connsiteX62" fmla="*/ 3546439 w 5589557"/>
              <a:gd name="connsiteY62" fmla="*/ 2312178 h 3967149"/>
              <a:gd name="connsiteX63" fmla="*/ 3277359 w 5589557"/>
              <a:gd name="connsiteY63" fmla="*/ 2605070 h 3967149"/>
              <a:gd name="connsiteX64" fmla="*/ 3046382 w 5589557"/>
              <a:gd name="connsiteY64" fmla="*/ 2919399 h 3967149"/>
              <a:gd name="connsiteX65" fmla="*/ 2751107 w 5589557"/>
              <a:gd name="connsiteY65" fmla="*/ 3386124 h 3967149"/>
              <a:gd name="connsiteX66" fmla="*/ 2665382 w 5589557"/>
              <a:gd name="connsiteY66" fmla="*/ 3538524 h 3967149"/>
              <a:gd name="connsiteX0" fmla="*/ 2682051 w 5589557"/>
              <a:gd name="connsiteY0" fmla="*/ 3562325 h 3967149"/>
              <a:gd name="connsiteX1" fmla="*/ 2724912 w 5589557"/>
              <a:gd name="connsiteY1" fmla="*/ 3574221 h 3967149"/>
              <a:gd name="connsiteX2" fmla="*/ 2767773 w 5589557"/>
              <a:gd name="connsiteY2" fmla="*/ 3552791 h 3967149"/>
              <a:gd name="connsiteX3" fmla="*/ 3344034 w 5589557"/>
              <a:gd name="connsiteY3" fmla="*/ 2843193 h 3967149"/>
              <a:gd name="connsiteX4" fmla="*/ 3777419 w 5589557"/>
              <a:gd name="connsiteY4" fmla="*/ 2395521 h 3967149"/>
              <a:gd name="connsiteX5" fmla="*/ 4379882 w 5589557"/>
              <a:gd name="connsiteY5" fmla="*/ 1852599 h 3967149"/>
              <a:gd name="connsiteX6" fmla="*/ 4999007 w 5589557"/>
              <a:gd name="connsiteY6" fmla="*/ 1395399 h 3967149"/>
              <a:gd name="connsiteX7" fmla="*/ 5589557 w 5589557"/>
              <a:gd name="connsiteY7" fmla="*/ 1042974 h 3967149"/>
              <a:gd name="connsiteX8" fmla="*/ 4551332 w 5589557"/>
              <a:gd name="connsiteY8" fmla="*/ 1376349 h 3967149"/>
              <a:gd name="connsiteX9" fmla="*/ 3541682 w 5589557"/>
              <a:gd name="connsiteY9" fmla="*/ 1776399 h 3967149"/>
              <a:gd name="connsiteX10" fmla="*/ 2855882 w 5589557"/>
              <a:gd name="connsiteY10" fmla="*/ 2081199 h 3967149"/>
              <a:gd name="connsiteX11" fmla="*/ 2484407 w 5589557"/>
              <a:gd name="connsiteY11" fmla="*/ 2290749 h 3967149"/>
              <a:gd name="connsiteX12" fmla="*/ 1989107 w 5589557"/>
              <a:gd name="connsiteY12" fmla="*/ 2595549 h 3967149"/>
              <a:gd name="connsiteX13" fmla="*/ 1789082 w 5589557"/>
              <a:gd name="connsiteY13" fmla="*/ 2738424 h 3967149"/>
              <a:gd name="connsiteX14" fmla="*/ 2265332 w 5589557"/>
              <a:gd name="connsiteY14" fmla="*/ 2138349 h 3967149"/>
              <a:gd name="connsiteX15" fmla="*/ 2827307 w 5589557"/>
              <a:gd name="connsiteY15" fmla="*/ 1557324 h 3967149"/>
              <a:gd name="connsiteX16" fmla="*/ 3322607 w 5589557"/>
              <a:gd name="connsiteY16" fmla="*/ 1109649 h 3967149"/>
              <a:gd name="connsiteX17" fmla="*/ 3810755 w 5589557"/>
              <a:gd name="connsiteY17" fmla="*/ 676271 h 3967149"/>
              <a:gd name="connsiteX18" fmla="*/ 4377490 w 5589557"/>
              <a:gd name="connsiteY18" fmla="*/ 214312 h 3967149"/>
              <a:gd name="connsiteX19" fmla="*/ 4515613 w 5589557"/>
              <a:gd name="connsiteY19" fmla="*/ 104761 h 3967149"/>
              <a:gd name="connsiteX20" fmla="*/ 4308422 w 5589557"/>
              <a:gd name="connsiteY20" fmla="*/ 178605 h 3967149"/>
              <a:gd name="connsiteX21" fmla="*/ 3770282 w 5589557"/>
              <a:gd name="connsiteY21" fmla="*/ 376224 h 3967149"/>
              <a:gd name="connsiteX22" fmla="*/ 2770157 w 5589557"/>
              <a:gd name="connsiteY22" fmla="*/ 814374 h 3967149"/>
              <a:gd name="connsiteX23" fmla="*/ 2074832 w 5589557"/>
              <a:gd name="connsiteY23" fmla="*/ 1157274 h 3967149"/>
              <a:gd name="connsiteX24" fmla="*/ 1522391 w 5589557"/>
              <a:gd name="connsiteY24" fmla="*/ 1495414 h 3967149"/>
              <a:gd name="connsiteX25" fmla="*/ 917582 w 5589557"/>
              <a:gd name="connsiteY25" fmla="*/ 1890701 h 3967149"/>
              <a:gd name="connsiteX26" fmla="*/ 1474757 w 5589557"/>
              <a:gd name="connsiteY26" fmla="*/ 1157274 h 3967149"/>
              <a:gd name="connsiteX27" fmla="*/ 1989107 w 5589557"/>
              <a:gd name="connsiteY27" fmla="*/ 480999 h 3967149"/>
              <a:gd name="connsiteX28" fmla="*/ 2332009 w 5589557"/>
              <a:gd name="connsiteY28" fmla="*/ 64293 h 3967149"/>
              <a:gd name="connsiteX29" fmla="*/ 2346299 w 5589557"/>
              <a:gd name="connsiteY29" fmla="*/ 35733 h 3967149"/>
              <a:gd name="connsiteX30" fmla="*/ 2341537 w 5589557"/>
              <a:gd name="connsiteY30" fmla="*/ 11920 h 3967149"/>
              <a:gd name="connsiteX31" fmla="*/ 2327246 w 5589557"/>
              <a:gd name="connsiteY31" fmla="*/ 0 h 3967149"/>
              <a:gd name="connsiteX32" fmla="*/ 2286765 w 5589557"/>
              <a:gd name="connsiteY32" fmla="*/ 16669 h 3967149"/>
              <a:gd name="connsiteX33" fmla="*/ 1731932 w 5589557"/>
              <a:gd name="connsiteY33" fmla="*/ 328599 h 3967149"/>
              <a:gd name="connsiteX34" fmla="*/ 1374753 w 5589557"/>
              <a:gd name="connsiteY34" fmla="*/ 561971 h 3967149"/>
              <a:gd name="connsiteX35" fmla="*/ 1055657 w 5589557"/>
              <a:gd name="connsiteY35" fmla="*/ 785799 h 3967149"/>
              <a:gd name="connsiteX36" fmla="*/ 855632 w 5589557"/>
              <a:gd name="connsiteY36" fmla="*/ 928674 h 3967149"/>
              <a:gd name="connsiteX37" fmla="*/ 846107 w 5589557"/>
              <a:gd name="connsiteY37" fmla="*/ 985824 h 3967149"/>
              <a:gd name="connsiteX38" fmla="*/ 886601 w 5589557"/>
              <a:gd name="connsiteY38" fmla="*/ 1009643 h 3967149"/>
              <a:gd name="connsiteX39" fmla="*/ 946146 w 5589557"/>
              <a:gd name="connsiteY39" fmla="*/ 983456 h 3967149"/>
              <a:gd name="connsiteX40" fmla="*/ 1234271 w 5589557"/>
              <a:gd name="connsiteY40" fmla="*/ 821534 h 3967149"/>
              <a:gd name="connsiteX41" fmla="*/ 1600988 w 5589557"/>
              <a:gd name="connsiteY41" fmla="*/ 616757 h 3967149"/>
              <a:gd name="connsiteX42" fmla="*/ 884207 w 5589557"/>
              <a:gd name="connsiteY42" fmla="*/ 1509699 h 3967149"/>
              <a:gd name="connsiteX43" fmla="*/ 467520 w 5589557"/>
              <a:gd name="connsiteY43" fmla="*/ 2083577 h 3967149"/>
              <a:gd name="connsiteX44" fmla="*/ 148419 w 5589557"/>
              <a:gd name="connsiteY44" fmla="*/ 2559825 h 3967149"/>
              <a:gd name="connsiteX45" fmla="*/ 22213 w 5589557"/>
              <a:gd name="connsiteY45" fmla="*/ 2755087 h 3967149"/>
              <a:gd name="connsiteX46" fmla="*/ 3182 w 5589557"/>
              <a:gd name="connsiteY46" fmla="*/ 2795562 h 3967149"/>
              <a:gd name="connsiteX47" fmla="*/ 41304 w 5589557"/>
              <a:gd name="connsiteY47" fmla="*/ 2821748 h 3967149"/>
              <a:gd name="connsiteX48" fmla="*/ 69837 w 5589557"/>
              <a:gd name="connsiteY48" fmla="*/ 2800331 h 3967149"/>
              <a:gd name="connsiteX49" fmla="*/ 1379507 w 5589557"/>
              <a:gd name="connsiteY49" fmla="*/ 1890699 h 3967149"/>
              <a:gd name="connsiteX50" fmla="*/ 2251047 w 5589557"/>
              <a:gd name="connsiteY50" fmla="*/ 1362066 h 3967149"/>
              <a:gd name="connsiteX51" fmla="*/ 2998759 w 5589557"/>
              <a:gd name="connsiteY51" fmla="*/ 1000105 h 3967149"/>
              <a:gd name="connsiteX52" fmla="*/ 1912907 w 5589557"/>
              <a:gd name="connsiteY52" fmla="*/ 2100249 h 3967149"/>
              <a:gd name="connsiteX53" fmla="*/ 1065182 w 5589557"/>
              <a:gd name="connsiteY53" fmla="*/ 3119424 h 3967149"/>
              <a:gd name="connsiteX54" fmla="*/ 512732 w 5589557"/>
              <a:gd name="connsiteY54" fmla="*/ 3919524 h 3967149"/>
              <a:gd name="connsiteX55" fmla="*/ 588932 w 5589557"/>
              <a:gd name="connsiteY55" fmla="*/ 3967149 h 3967149"/>
              <a:gd name="connsiteX56" fmla="*/ 1570007 w 5589557"/>
              <a:gd name="connsiteY56" fmla="*/ 3176574 h 3967149"/>
              <a:gd name="connsiteX57" fmla="*/ 2551082 w 5589557"/>
              <a:gd name="connsiteY57" fmla="*/ 2538399 h 3967149"/>
              <a:gd name="connsiteX58" fmla="*/ 3455957 w 5589557"/>
              <a:gd name="connsiteY58" fmla="*/ 2062149 h 3967149"/>
              <a:gd name="connsiteX59" fmla="*/ 3922673 w 5589557"/>
              <a:gd name="connsiteY59" fmla="*/ 1843075 h 3967149"/>
              <a:gd name="connsiteX60" fmla="*/ 4196516 w 5589557"/>
              <a:gd name="connsiteY60" fmla="*/ 1733537 h 3967149"/>
              <a:gd name="connsiteX61" fmla="*/ 3844091 w 5589557"/>
              <a:gd name="connsiteY61" fmla="*/ 2024048 h 3967149"/>
              <a:gd name="connsiteX62" fmla="*/ 3546439 w 5589557"/>
              <a:gd name="connsiteY62" fmla="*/ 2312178 h 3967149"/>
              <a:gd name="connsiteX63" fmla="*/ 3277359 w 5589557"/>
              <a:gd name="connsiteY63" fmla="*/ 2605070 h 3967149"/>
              <a:gd name="connsiteX64" fmla="*/ 3046382 w 5589557"/>
              <a:gd name="connsiteY64" fmla="*/ 2919399 h 3967149"/>
              <a:gd name="connsiteX65" fmla="*/ 2751107 w 5589557"/>
              <a:gd name="connsiteY65" fmla="*/ 3386124 h 3967149"/>
              <a:gd name="connsiteX66" fmla="*/ 2665382 w 5589557"/>
              <a:gd name="connsiteY66" fmla="*/ 3538524 h 3967149"/>
              <a:gd name="connsiteX0" fmla="*/ 2682051 w 5589557"/>
              <a:gd name="connsiteY0" fmla="*/ 3562325 h 3967149"/>
              <a:gd name="connsiteX1" fmla="*/ 2724912 w 5589557"/>
              <a:gd name="connsiteY1" fmla="*/ 3574221 h 3967149"/>
              <a:gd name="connsiteX2" fmla="*/ 2767773 w 5589557"/>
              <a:gd name="connsiteY2" fmla="*/ 3552791 h 3967149"/>
              <a:gd name="connsiteX3" fmla="*/ 3344034 w 5589557"/>
              <a:gd name="connsiteY3" fmla="*/ 2843193 h 3967149"/>
              <a:gd name="connsiteX4" fmla="*/ 3777419 w 5589557"/>
              <a:gd name="connsiteY4" fmla="*/ 2395521 h 3967149"/>
              <a:gd name="connsiteX5" fmla="*/ 4379882 w 5589557"/>
              <a:gd name="connsiteY5" fmla="*/ 1852599 h 3967149"/>
              <a:gd name="connsiteX6" fmla="*/ 4999007 w 5589557"/>
              <a:gd name="connsiteY6" fmla="*/ 1395399 h 3967149"/>
              <a:gd name="connsiteX7" fmla="*/ 5589557 w 5589557"/>
              <a:gd name="connsiteY7" fmla="*/ 1042974 h 3967149"/>
              <a:gd name="connsiteX8" fmla="*/ 4551332 w 5589557"/>
              <a:gd name="connsiteY8" fmla="*/ 1376349 h 3967149"/>
              <a:gd name="connsiteX9" fmla="*/ 3541682 w 5589557"/>
              <a:gd name="connsiteY9" fmla="*/ 1776399 h 3967149"/>
              <a:gd name="connsiteX10" fmla="*/ 2855882 w 5589557"/>
              <a:gd name="connsiteY10" fmla="*/ 2081199 h 3967149"/>
              <a:gd name="connsiteX11" fmla="*/ 2484407 w 5589557"/>
              <a:gd name="connsiteY11" fmla="*/ 2290749 h 3967149"/>
              <a:gd name="connsiteX12" fmla="*/ 1989107 w 5589557"/>
              <a:gd name="connsiteY12" fmla="*/ 2595549 h 3967149"/>
              <a:gd name="connsiteX13" fmla="*/ 1789082 w 5589557"/>
              <a:gd name="connsiteY13" fmla="*/ 2738424 h 3967149"/>
              <a:gd name="connsiteX14" fmla="*/ 2265332 w 5589557"/>
              <a:gd name="connsiteY14" fmla="*/ 2138349 h 3967149"/>
              <a:gd name="connsiteX15" fmla="*/ 2827307 w 5589557"/>
              <a:gd name="connsiteY15" fmla="*/ 1557324 h 3967149"/>
              <a:gd name="connsiteX16" fmla="*/ 3322607 w 5589557"/>
              <a:gd name="connsiteY16" fmla="*/ 1109649 h 3967149"/>
              <a:gd name="connsiteX17" fmla="*/ 3810755 w 5589557"/>
              <a:gd name="connsiteY17" fmla="*/ 676271 h 3967149"/>
              <a:gd name="connsiteX18" fmla="*/ 4377490 w 5589557"/>
              <a:gd name="connsiteY18" fmla="*/ 214312 h 3967149"/>
              <a:gd name="connsiteX19" fmla="*/ 4389394 w 5589557"/>
              <a:gd name="connsiteY19" fmla="*/ 178592 h 3967149"/>
              <a:gd name="connsiteX20" fmla="*/ 4308422 w 5589557"/>
              <a:gd name="connsiteY20" fmla="*/ 178605 h 3967149"/>
              <a:gd name="connsiteX21" fmla="*/ 3770282 w 5589557"/>
              <a:gd name="connsiteY21" fmla="*/ 376224 h 3967149"/>
              <a:gd name="connsiteX22" fmla="*/ 2770157 w 5589557"/>
              <a:gd name="connsiteY22" fmla="*/ 814374 h 3967149"/>
              <a:gd name="connsiteX23" fmla="*/ 2074832 w 5589557"/>
              <a:gd name="connsiteY23" fmla="*/ 1157274 h 3967149"/>
              <a:gd name="connsiteX24" fmla="*/ 1522391 w 5589557"/>
              <a:gd name="connsiteY24" fmla="*/ 1495414 h 3967149"/>
              <a:gd name="connsiteX25" fmla="*/ 917582 w 5589557"/>
              <a:gd name="connsiteY25" fmla="*/ 1890701 h 3967149"/>
              <a:gd name="connsiteX26" fmla="*/ 1474757 w 5589557"/>
              <a:gd name="connsiteY26" fmla="*/ 1157274 h 3967149"/>
              <a:gd name="connsiteX27" fmla="*/ 1989107 w 5589557"/>
              <a:gd name="connsiteY27" fmla="*/ 480999 h 3967149"/>
              <a:gd name="connsiteX28" fmla="*/ 2332009 w 5589557"/>
              <a:gd name="connsiteY28" fmla="*/ 64293 h 3967149"/>
              <a:gd name="connsiteX29" fmla="*/ 2346299 w 5589557"/>
              <a:gd name="connsiteY29" fmla="*/ 35733 h 3967149"/>
              <a:gd name="connsiteX30" fmla="*/ 2341537 w 5589557"/>
              <a:gd name="connsiteY30" fmla="*/ 11920 h 3967149"/>
              <a:gd name="connsiteX31" fmla="*/ 2327246 w 5589557"/>
              <a:gd name="connsiteY31" fmla="*/ 0 h 3967149"/>
              <a:gd name="connsiteX32" fmla="*/ 2286765 w 5589557"/>
              <a:gd name="connsiteY32" fmla="*/ 16669 h 3967149"/>
              <a:gd name="connsiteX33" fmla="*/ 1731932 w 5589557"/>
              <a:gd name="connsiteY33" fmla="*/ 328599 h 3967149"/>
              <a:gd name="connsiteX34" fmla="*/ 1374753 w 5589557"/>
              <a:gd name="connsiteY34" fmla="*/ 561971 h 3967149"/>
              <a:gd name="connsiteX35" fmla="*/ 1055657 w 5589557"/>
              <a:gd name="connsiteY35" fmla="*/ 785799 h 3967149"/>
              <a:gd name="connsiteX36" fmla="*/ 855632 w 5589557"/>
              <a:gd name="connsiteY36" fmla="*/ 928674 h 3967149"/>
              <a:gd name="connsiteX37" fmla="*/ 846107 w 5589557"/>
              <a:gd name="connsiteY37" fmla="*/ 985824 h 3967149"/>
              <a:gd name="connsiteX38" fmla="*/ 886601 w 5589557"/>
              <a:gd name="connsiteY38" fmla="*/ 1009643 h 3967149"/>
              <a:gd name="connsiteX39" fmla="*/ 946146 w 5589557"/>
              <a:gd name="connsiteY39" fmla="*/ 983456 h 3967149"/>
              <a:gd name="connsiteX40" fmla="*/ 1234271 w 5589557"/>
              <a:gd name="connsiteY40" fmla="*/ 821534 h 3967149"/>
              <a:gd name="connsiteX41" fmla="*/ 1600988 w 5589557"/>
              <a:gd name="connsiteY41" fmla="*/ 616757 h 3967149"/>
              <a:gd name="connsiteX42" fmla="*/ 884207 w 5589557"/>
              <a:gd name="connsiteY42" fmla="*/ 1509699 h 3967149"/>
              <a:gd name="connsiteX43" fmla="*/ 467520 w 5589557"/>
              <a:gd name="connsiteY43" fmla="*/ 2083577 h 3967149"/>
              <a:gd name="connsiteX44" fmla="*/ 148419 w 5589557"/>
              <a:gd name="connsiteY44" fmla="*/ 2559825 h 3967149"/>
              <a:gd name="connsiteX45" fmla="*/ 22213 w 5589557"/>
              <a:gd name="connsiteY45" fmla="*/ 2755087 h 3967149"/>
              <a:gd name="connsiteX46" fmla="*/ 3182 w 5589557"/>
              <a:gd name="connsiteY46" fmla="*/ 2795562 h 3967149"/>
              <a:gd name="connsiteX47" fmla="*/ 41304 w 5589557"/>
              <a:gd name="connsiteY47" fmla="*/ 2821748 h 3967149"/>
              <a:gd name="connsiteX48" fmla="*/ 69837 w 5589557"/>
              <a:gd name="connsiteY48" fmla="*/ 2800331 h 3967149"/>
              <a:gd name="connsiteX49" fmla="*/ 1379507 w 5589557"/>
              <a:gd name="connsiteY49" fmla="*/ 1890699 h 3967149"/>
              <a:gd name="connsiteX50" fmla="*/ 2251047 w 5589557"/>
              <a:gd name="connsiteY50" fmla="*/ 1362066 h 3967149"/>
              <a:gd name="connsiteX51" fmla="*/ 2998759 w 5589557"/>
              <a:gd name="connsiteY51" fmla="*/ 1000105 h 3967149"/>
              <a:gd name="connsiteX52" fmla="*/ 1912907 w 5589557"/>
              <a:gd name="connsiteY52" fmla="*/ 2100249 h 3967149"/>
              <a:gd name="connsiteX53" fmla="*/ 1065182 w 5589557"/>
              <a:gd name="connsiteY53" fmla="*/ 3119424 h 3967149"/>
              <a:gd name="connsiteX54" fmla="*/ 512732 w 5589557"/>
              <a:gd name="connsiteY54" fmla="*/ 3919524 h 3967149"/>
              <a:gd name="connsiteX55" fmla="*/ 588932 w 5589557"/>
              <a:gd name="connsiteY55" fmla="*/ 3967149 h 3967149"/>
              <a:gd name="connsiteX56" fmla="*/ 1570007 w 5589557"/>
              <a:gd name="connsiteY56" fmla="*/ 3176574 h 3967149"/>
              <a:gd name="connsiteX57" fmla="*/ 2551082 w 5589557"/>
              <a:gd name="connsiteY57" fmla="*/ 2538399 h 3967149"/>
              <a:gd name="connsiteX58" fmla="*/ 3455957 w 5589557"/>
              <a:gd name="connsiteY58" fmla="*/ 2062149 h 3967149"/>
              <a:gd name="connsiteX59" fmla="*/ 3922673 w 5589557"/>
              <a:gd name="connsiteY59" fmla="*/ 1843075 h 3967149"/>
              <a:gd name="connsiteX60" fmla="*/ 4196516 w 5589557"/>
              <a:gd name="connsiteY60" fmla="*/ 1733537 h 3967149"/>
              <a:gd name="connsiteX61" fmla="*/ 3844091 w 5589557"/>
              <a:gd name="connsiteY61" fmla="*/ 2024048 h 3967149"/>
              <a:gd name="connsiteX62" fmla="*/ 3546439 w 5589557"/>
              <a:gd name="connsiteY62" fmla="*/ 2312178 h 3967149"/>
              <a:gd name="connsiteX63" fmla="*/ 3277359 w 5589557"/>
              <a:gd name="connsiteY63" fmla="*/ 2605070 h 3967149"/>
              <a:gd name="connsiteX64" fmla="*/ 3046382 w 5589557"/>
              <a:gd name="connsiteY64" fmla="*/ 2919399 h 3967149"/>
              <a:gd name="connsiteX65" fmla="*/ 2751107 w 5589557"/>
              <a:gd name="connsiteY65" fmla="*/ 3386124 h 3967149"/>
              <a:gd name="connsiteX66" fmla="*/ 2665382 w 5589557"/>
              <a:gd name="connsiteY66" fmla="*/ 3538524 h 3967149"/>
              <a:gd name="connsiteX0" fmla="*/ 2682051 w 5589557"/>
              <a:gd name="connsiteY0" fmla="*/ 3562325 h 3967149"/>
              <a:gd name="connsiteX1" fmla="*/ 2724912 w 5589557"/>
              <a:gd name="connsiteY1" fmla="*/ 3574221 h 3967149"/>
              <a:gd name="connsiteX2" fmla="*/ 2767773 w 5589557"/>
              <a:gd name="connsiteY2" fmla="*/ 3552791 h 3967149"/>
              <a:gd name="connsiteX3" fmla="*/ 3344034 w 5589557"/>
              <a:gd name="connsiteY3" fmla="*/ 2843193 h 3967149"/>
              <a:gd name="connsiteX4" fmla="*/ 3777419 w 5589557"/>
              <a:gd name="connsiteY4" fmla="*/ 2395521 h 3967149"/>
              <a:gd name="connsiteX5" fmla="*/ 4379882 w 5589557"/>
              <a:gd name="connsiteY5" fmla="*/ 1852599 h 3967149"/>
              <a:gd name="connsiteX6" fmla="*/ 4999007 w 5589557"/>
              <a:gd name="connsiteY6" fmla="*/ 1395399 h 3967149"/>
              <a:gd name="connsiteX7" fmla="*/ 5589557 w 5589557"/>
              <a:gd name="connsiteY7" fmla="*/ 1042974 h 3967149"/>
              <a:gd name="connsiteX8" fmla="*/ 4551332 w 5589557"/>
              <a:gd name="connsiteY8" fmla="*/ 1376349 h 3967149"/>
              <a:gd name="connsiteX9" fmla="*/ 3541682 w 5589557"/>
              <a:gd name="connsiteY9" fmla="*/ 1776399 h 3967149"/>
              <a:gd name="connsiteX10" fmla="*/ 2855882 w 5589557"/>
              <a:gd name="connsiteY10" fmla="*/ 2081199 h 3967149"/>
              <a:gd name="connsiteX11" fmla="*/ 2484407 w 5589557"/>
              <a:gd name="connsiteY11" fmla="*/ 2290749 h 3967149"/>
              <a:gd name="connsiteX12" fmla="*/ 1989107 w 5589557"/>
              <a:gd name="connsiteY12" fmla="*/ 2595549 h 3967149"/>
              <a:gd name="connsiteX13" fmla="*/ 1789082 w 5589557"/>
              <a:gd name="connsiteY13" fmla="*/ 2738424 h 3967149"/>
              <a:gd name="connsiteX14" fmla="*/ 2265332 w 5589557"/>
              <a:gd name="connsiteY14" fmla="*/ 2138349 h 3967149"/>
              <a:gd name="connsiteX15" fmla="*/ 2827307 w 5589557"/>
              <a:gd name="connsiteY15" fmla="*/ 1557324 h 3967149"/>
              <a:gd name="connsiteX16" fmla="*/ 3322607 w 5589557"/>
              <a:gd name="connsiteY16" fmla="*/ 1109649 h 3967149"/>
              <a:gd name="connsiteX17" fmla="*/ 3810755 w 5589557"/>
              <a:gd name="connsiteY17" fmla="*/ 676271 h 3967149"/>
              <a:gd name="connsiteX18" fmla="*/ 4377490 w 5589557"/>
              <a:gd name="connsiteY18" fmla="*/ 214312 h 3967149"/>
              <a:gd name="connsiteX19" fmla="*/ 4389394 w 5589557"/>
              <a:gd name="connsiteY19" fmla="*/ 178592 h 3967149"/>
              <a:gd name="connsiteX20" fmla="*/ 4351295 w 5589557"/>
              <a:gd name="connsiteY20" fmla="*/ 169068 h 3967149"/>
              <a:gd name="connsiteX21" fmla="*/ 4308422 w 5589557"/>
              <a:gd name="connsiteY21" fmla="*/ 178605 h 3967149"/>
              <a:gd name="connsiteX22" fmla="*/ 3770282 w 5589557"/>
              <a:gd name="connsiteY22" fmla="*/ 376224 h 3967149"/>
              <a:gd name="connsiteX23" fmla="*/ 2770157 w 5589557"/>
              <a:gd name="connsiteY23" fmla="*/ 814374 h 3967149"/>
              <a:gd name="connsiteX24" fmla="*/ 2074832 w 5589557"/>
              <a:gd name="connsiteY24" fmla="*/ 1157274 h 3967149"/>
              <a:gd name="connsiteX25" fmla="*/ 1522391 w 5589557"/>
              <a:gd name="connsiteY25" fmla="*/ 1495414 h 3967149"/>
              <a:gd name="connsiteX26" fmla="*/ 917582 w 5589557"/>
              <a:gd name="connsiteY26" fmla="*/ 1890701 h 3967149"/>
              <a:gd name="connsiteX27" fmla="*/ 1474757 w 5589557"/>
              <a:gd name="connsiteY27" fmla="*/ 1157274 h 3967149"/>
              <a:gd name="connsiteX28" fmla="*/ 1989107 w 5589557"/>
              <a:gd name="connsiteY28" fmla="*/ 480999 h 3967149"/>
              <a:gd name="connsiteX29" fmla="*/ 2332009 w 5589557"/>
              <a:gd name="connsiteY29" fmla="*/ 64293 h 3967149"/>
              <a:gd name="connsiteX30" fmla="*/ 2346299 w 5589557"/>
              <a:gd name="connsiteY30" fmla="*/ 35733 h 3967149"/>
              <a:gd name="connsiteX31" fmla="*/ 2341537 w 5589557"/>
              <a:gd name="connsiteY31" fmla="*/ 11920 h 3967149"/>
              <a:gd name="connsiteX32" fmla="*/ 2327246 w 5589557"/>
              <a:gd name="connsiteY32" fmla="*/ 0 h 3967149"/>
              <a:gd name="connsiteX33" fmla="*/ 2286765 w 5589557"/>
              <a:gd name="connsiteY33" fmla="*/ 16669 h 3967149"/>
              <a:gd name="connsiteX34" fmla="*/ 1731932 w 5589557"/>
              <a:gd name="connsiteY34" fmla="*/ 328599 h 3967149"/>
              <a:gd name="connsiteX35" fmla="*/ 1374753 w 5589557"/>
              <a:gd name="connsiteY35" fmla="*/ 561971 h 3967149"/>
              <a:gd name="connsiteX36" fmla="*/ 1055657 w 5589557"/>
              <a:gd name="connsiteY36" fmla="*/ 785799 h 3967149"/>
              <a:gd name="connsiteX37" fmla="*/ 855632 w 5589557"/>
              <a:gd name="connsiteY37" fmla="*/ 928674 h 3967149"/>
              <a:gd name="connsiteX38" fmla="*/ 846107 w 5589557"/>
              <a:gd name="connsiteY38" fmla="*/ 985824 h 3967149"/>
              <a:gd name="connsiteX39" fmla="*/ 886601 w 5589557"/>
              <a:gd name="connsiteY39" fmla="*/ 1009643 h 3967149"/>
              <a:gd name="connsiteX40" fmla="*/ 946146 w 5589557"/>
              <a:gd name="connsiteY40" fmla="*/ 983456 h 3967149"/>
              <a:gd name="connsiteX41" fmla="*/ 1234271 w 5589557"/>
              <a:gd name="connsiteY41" fmla="*/ 821534 h 3967149"/>
              <a:gd name="connsiteX42" fmla="*/ 1600988 w 5589557"/>
              <a:gd name="connsiteY42" fmla="*/ 616757 h 3967149"/>
              <a:gd name="connsiteX43" fmla="*/ 884207 w 5589557"/>
              <a:gd name="connsiteY43" fmla="*/ 1509699 h 3967149"/>
              <a:gd name="connsiteX44" fmla="*/ 467520 w 5589557"/>
              <a:gd name="connsiteY44" fmla="*/ 2083577 h 3967149"/>
              <a:gd name="connsiteX45" fmla="*/ 148419 w 5589557"/>
              <a:gd name="connsiteY45" fmla="*/ 2559825 h 3967149"/>
              <a:gd name="connsiteX46" fmla="*/ 22213 w 5589557"/>
              <a:gd name="connsiteY46" fmla="*/ 2755087 h 3967149"/>
              <a:gd name="connsiteX47" fmla="*/ 3182 w 5589557"/>
              <a:gd name="connsiteY47" fmla="*/ 2795562 h 3967149"/>
              <a:gd name="connsiteX48" fmla="*/ 41304 w 5589557"/>
              <a:gd name="connsiteY48" fmla="*/ 2821748 h 3967149"/>
              <a:gd name="connsiteX49" fmla="*/ 69837 w 5589557"/>
              <a:gd name="connsiteY49" fmla="*/ 2800331 h 3967149"/>
              <a:gd name="connsiteX50" fmla="*/ 1379507 w 5589557"/>
              <a:gd name="connsiteY50" fmla="*/ 1890699 h 3967149"/>
              <a:gd name="connsiteX51" fmla="*/ 2251047 w 5589557"/>
              <a:gd name="connsiteY51" fmla="*/ 1362066 h 3967149"/>
              <a:gd name="connsiteX52" fmla="*/ 2998759 w 5589557"/>
              <a:gd name="connsiteY52" fmla="*/ 1000105 h 3967149"/>
              <a:gd name="connsiteX53" fmla="*/ 1912907 w 5589557"/>
              <a:gd name="connsiteY53" fmla="*/ 2100249 h 3967149"/>
              <a:gd name="connsiteX54" fmla="*/ 1065182 w 5589557"/>
              <a:gd name="connsiteY54" fmla="*/ 3119424 h 3967149"/>
              <a:gd name="connsiteX55" fmla="*/ 512732 w 5589557"/>
              <a:gd name="connsiteY55" fmla="*/ 3919524 h 3967149"/>
              <a:gd name="connsiteX56" fmla="*/ 588932 w 5589557"/>
              <a:gd name="connsiteY56" fmla="*/ 3967149 h 3967149"/>
              <a:gd name="connsiteX57" fmla="*/ 1570007 w 5589557"/>
              <a:gd name="connsiteY57" fmla="*/ 3176574 h 3967149"/>
              <a:gd name="connsiteX58" fmla="*/ 2551082 w 5589557"/>
              <a:gd name="connsiteY58" fmla="*/ 2538399 h 3967149"/>
              <a:gd name="connsiteX59" fmla="*/ 3455957 w 5589557"/>
              <a:gd name="connsiteY59" fmla="*/ 2062149 h 3967149"/>
              <a:gd name="connsiteX60" fmla="*/ 3922673 w 5589557"/>
              <a:gd name="connsiteY60" fmla="*/ 1843075 h 3967149"/>
              <a:gd name="connsiteX61" fmla="*/ 4196516 w 5589557"/>
              <a:gd name="connsiteY61" fmla="*/ 1733537 h 3967149"/>
              <a:gd name="connsiteX62" fmla="*/ 3844091 w 5589557"/>
              <a:gd name="connsiteY62" fmla="*/ 2024048 h 3967149"/>
              <a:gd name="connsiteX63" fmla="*/ 3546439 w 5589557"/>
              <a:gd name="connsiteY63" fmla="*/ 2312178 h 3967149"/>
              <a:gd name="connsiteX64" fmla="*/ 3277359 w 5589557"/>
              <a:gd name="connsiteY64" fmla="*/ 2605070 h 3967149"/>
              <a:gd name="connsiteX65" fmla="*/ 3046382 w 5589557"/>
              <a:gd name="connsiteY65" fmla="*/ 2919399 h 3967149"/>
              <a:gd name="connsiteX66" fmla="*/ 2751107 w 5589557"/>
              <a:gd name="connsiteY66" fmla="*/ 3386124 h 3967149"/>
              <a:gd name="connsiteX67" fmla="*/ 2665382 w 5589557"/>
              <a:gd name="connsiteY67" fmla="*/ 3538524 h 3967149"/>
              <a:gd name="connsiteX0" fmla="*/ 2682051 w 5589557"/>
              <a:gd name="connsiteY0" fmla="*/ 3562325 h 3967149"/>
              <a:gd name="connsiteX1" fmla="*/ 2724912 w 5589557"/>
              <a:gd name="connsiteY1" fmla="*/ 3574221 h 3967149"/>
              <a:gd name="connsiteX2" fmla="*/ 2767773 w 5589557"/>
              <a:gd name="connsiteY2" fmla="*/ 3552791 h 3967149"/>
              <a:gd name="connsiteX3" fmla="*/ 3344034 w 5589557"/>
              <a:gd name="connsiteY3" fmla="*/ 2843193 h 3967149"/>
              <a:gd name="connsiteX4" fmla="*/ 3777419 w 5589557"/>
              <a:gd name="connsiteY4" fmla="*/ 2395521 h 3967149"/>
              <a:gd name="connsiteX5" fmla="*/ 4379882 w 5589557"/>
              <a:gd name="connsiteY5" fmla="*/ 1852599 h 3967149"/>
              <a:gd name="connsiteX6" fmla="*/ 4999007 w 5589557"/>
              <a:gd name="connsiteY6" fmla="*/ 1395399 h 3967149"/>
              <a:gd name="connsiteX7" fmla="*/ 5589557 w 5589557"/>
              <a:gd name="connsiteY7" fmla="*/ 1042974 h 3967149"/>
              <a:gd name="connsiteX8" fmla="*/ 4551332 w 5589557"/>
              <a:gd name="connsiteY8" fmla="*/ 1376349 h 3967149"/>
              <a:gd name="connsiteX9" fmla="*/ 3541682 w 5589557"/>
              <a:gd name="connsiteY9" fmla="*/ 1776399 h 3967149"/>
              <a:gd name="connsiteX10" fmla="*/ 2855882 w 5589557"/>
              <a:gd name="connsiteY10" fmla="*/ 2081199 h 3967149"/>
              <a:gd name="connsiteX11" fmla="*/ 2484407 w 5589557"/>
              <a:gd name="connsiteY11" fmla="*/ 2290749 h 3967149"/>
              <a:gd name="connsiteX12" fmla="*/ 1989107 w 5589557"/>
              <a:gd name="connsiteY12" fmla="*/ 2595549 h 3967149"/>
              <a:gd name="connsiteX13" fmla="*/ 1789082 w 5589557"/>
              <a:gd name="connsiteY13" fmla="*/ 2738424 h 3967149"/>
              <a:gd name="connsiteX14" fmla="*/ 2265332 w 5589557"/>
              <a:gd name="connsiteY14" fmla="*/ 2138349 h 3967149"/>
              <a:gd name="connsiteX15" fmla="*/ 2827307 w 5589557"/>
              <a:gd name="connsiteY15" fmla="*/ 1557324 h 3967149"/>
              <a:gd name="connsiteX16" fmla="*/ 3322607 w 5589557"/>
              <a:gd name="connsiteY16" fmla="*/ 1109649 h 3967149"/>
              <a:gd name="connsiteX17" fmla="*/ 3810755 w 5589557"/>
              <a:gd name="connsiteY17" fmla="*/ 676271 h 3967149"/>
              <a:gd name="connsiteX18" fmla="*/ 4377490 w 5589557"/>
              <a:gd name="connsiteY18" fmla="*/ 214312 h 3967149"/>
              <a:gd name="connsiteX19" fmla="*/ 4389394 w 5589557"/>
              <a:gd name="connsiteY19" fmla="*/ 178592 h 3967149"/>
              <a:gd name="connsiteX20" fmla="*/ 4351295 w 5589557"/>
              <a:gd name="connsiteY20" fmla="*/ 169068 h 3967149"/>
              <a:gd name="connsiteX21" fmla="*/ 4308422 w 5589557"/>
              <a:gd name="connsiteY21" fmla="*/ 178605 h 3967149"/>
              <a:gd name="connsiteX22" fmla="*/ 3770282 w 5589557"/>
              <a:gd name="connsiteY22" fmla="*/ 376224 h 3967149"/>
              <a:gd name="connsiteX23" fmla="*/ 2770157 w 5589557"/>
              <a:gd name="connsiteY23" fmla="*/ 814374 h 3967149"/>
              <a:gd name="connsiteX24" fmla="*/ 2074832 w 5589557"/>
              <a:gd name="connsiteY24" fmla="*/ 1157274 h 3967149"/>
              <a:gd name="connsiteX25" fmla="*/ 1522391 w 5589557"/>
              <a:gd name="connsiteY25" fmla="*/ 1495414 h 3967149"/>
              <a:gd name="connsiteX26" fmla="*/ 917582 w 5589557"/>
              <a:gd name="connsiteY26" fmla="*/ 1890701 h 3967149"/>
              <a:gd name="connsiteX27" fmla="*/ 1474757 w 5589557"/>
              <a:gd name="connsiteY27" fmla="*/ 1157274 h 3967149"/>
              <a:gd name="connsiteX28" fmla="*/ 1989107 w 5589557"/>
              <a:gd name="connsiteY28" fmla="*/ 480999 h 3967149"/>
              <a:gd name="connsiteX29" fmla="*/ 2332009 w 5589557"/>
              <a:gd name="connsiteY29" fmla="*/ 64293 h 3967149"/>
              <a:gd name="connsiteX30" fmla="*/ 2346299 w 5589557"/>
              <a:gd name="connsiteY30" fmla="*/ 35733 h 3967149"/>
              <a:gd name="connsiteX31" fmla="*/ 2341537 w 5589557"/>
              <a:gd name="connsiteY31" fmla="*/ 11920 h 3967149"/>
              <a:gd name="connsiteX32" fmla="*/ 2327246 w 5589557"/>
              <a:gd name="connsiteY32" fmla="*/ 0 h 3967149"/>
              <a:gd name="connsiteX33" fmla="*/ 2286765 w 5589557"/>
              <a:gd name="connsiteY33" fmla="*/ 16669 h 3967149"/>
              <a:gd name="connsiteX34" fmla="*/ 1731932 w 5589557"/>
              <a:gd name="connsiteY34" fmla="*/ 328599 h 3967149"/>
              <a:gd name="connsiteX35" fmla="*/ 1374753 w 5589557"/>
              <a:gd name="connsiteY35" fmla="*/ 561971 h 3967149"/>
              <a:gd name="connsiteX36" fmla="*/ 1055657 w 5589557"/>
              <a:gd name="connsiteY36" fmla="*/ 785799 h 3967149"/>
              <a:gd name="connsiteX37" fmla="*/ 855632 w 5589557"/>
              <a:gd name="connsiteY37" fmla="*/ 928674 h 3967149"/>
              <a:gd name="connsiteX38" fmla="*/ 846107 w 5589557"/>
              <a:gd name="connsiteY38" fmla="*/ 985824 h 3967149"/>
              <a:gd name="connsiteX39" fmla="*/ 886601 w 5589557"/>
              <a:gd name="connsiteY39" fmla="*/ 1009643 h 3967149"/>
              <a:gd name="connsiteX40" fmla="*/ 946146 w 5589557"/>
              <a:gd name="connsiteY40" fmla="*/ 983456 h 3967149"/>
              <a:gd name="connsiteX41" fmla="*/ 1234271 w 5589557"/>
              <a:gd name="connsiteY41" fmla="*/ 821534 h 3967149"/>
              <a:gd name="connsiteX42" fmla="*/ 1600988 w 5589557"/>
              <a:gd name="connsiteY42" fmla="*/ 616757 h 3967149"/>
              <a:gd name="connsiteX43" fmla="*/ 884207 w 5589557"/>
              <a:gd name="connsiteY43" fmla="*/ 1509699 h 3967149"/>
              <a:gd name="connsiteX44" fmla="*/ 467520 w 5589557"/>
              <a:gd name="connsiteY44" fmla="*/ 2083577 h 3967149"/>
              <a:gd name="connsiteX45" fmla="*/ 148419 w 5589557"/>
              <a:gd name="connsiteY45" fmla="*/ 2559825 h 3967149"/>
              <a:gd name="connsiteX46" fmla="*/ 22213 w 5589557"/>
              <a:gd name="connsiteY46" fmla="*/ 2755087 h 3967149"/>
              <a:gd name="connsiteX47" fmla="*/ 3182 w 5589557"/>
              <a:gd name="connsiteY47" fmla="*/ 2795562 h 3967149"/>
              <a:gd name="connsiteX48" fmla="*/ 41304 w 5589557"/>
              <a:gd name="connsiteY48" fmla="*/ 2821748 h 3967149"/>
              <a:gd name="connsiteX49" fmla="*/ 69837 w 5589557"/>
              <a:gd name="connsiteY49" fmla="*/ 2800331 h 3967149"/>
              <a:gd name="connsiteX50" fmla="*/ 1379507 w 5589557"/>
              <a:gd name="connsiteY50" fmla="*/ 1890699 h 3967149"/>
              <a:gd name="connsiteX51" fmla="*/ 2251047 w 5589557"/>
              <a:gd name="connsiteY51" fmla="*/ 1362066 h 3967149"/>
              <a:gd name="connsiteX52" fmla="*/ 3046382 w 5589557"/>
              <a:gd name="connsiteY52" fmla="*/ 964393 h 3967149"/>
              <a:gd name="connsiteX53" fmla="*/ 1912907 w 5589557"/>
              <a:gd name="connsiteY53" fmla="*/ 2100249 h 3967149"/>
              <a:gd name="connsiteX54" fmla="*/ 1065182 w 5589557"/>
              <a:gd name="connsiteY54" fmla="*/ 3119424 h 3967149"/>
              <a:gd name="connsiteX55" fmla="*/ 512732 w 5589557"/>
              <a:gd name="connsiteY55" fmla="*/ 3919524 h 3967149"/>
              <a:gd name="connsiteX56" fmla="*/ 588932 w 5589557"/>
              <a:gd name="connsiteY56" fmla="*/ 3967149 h 3967149"/>
              <a:gd name="connsiteX57" fmla="*/ 1570007 w 5589557"/>
              <a:gd name="connsiteY57" fmla="*/ 3176574 h 3967149"/>
              <a:gd name="connsiteX58" fmla="*/ 2551082 w 5589557"/>
              <a:gd name="connsiteY58" fmla="*/ 2538399 h 3967149"/>
              <a:gd name="connsiteX59" fmla="*/ 3455957 w 5589557"/>
              <a:gd name="connsiteY59" fmla="*/ 2062149 h 3967149"/>
              <a:gd name="connsiteX60" fmla="*/ 3922673 w 5589557"/>
              <a:gd name="connsiteY60" fmla="*/ 1843075 h 3967149"/>
              <a:gd name="connsiteX61" fmla="*/ 4196516 w 5589557"/>
              <a:gd name="connsiteY61" fmla="*/ 1733537 h 3967149"/>
              <a:gd name="connsiteX62" fmla="*/ 3844091 w 5589557"/>
              <a:gd name="connsiteY62" fmla="*/ 2024048 h 3967149"/>
              <a:gd name="connsiteX63" fmla="*/ 3546439 w 5589557"/>
              <a:gd name="connsiteY63" fmla="*/ 2312178 h 3967149"/>
              <a:gd name="connsiteX64" fmla="*/ 3277359 w 5589557"/>
              <a:gd name="connsiteY64" fmla="*/ 2605070 h 3967149"/>
              <a:gd name="connsiteX65" fmla="*/ 3046382 w 5589557"/>
              <a:gd name="connsiteY65" fmla="*/ 2919399 h 3967149"/>
              <a:gd name="connsiteX66" fmla="*/ 2751107 w 5589557"/>
              <a:gd name="connsiteY66" fmla="*/ 3386124 h 3967149"/>
              <a:gd name="connsiteX67" fmla="*/ 2665382 w 5589557"/>
              <a:gd name="connsiteY67" fmla="*/ 3538524 h 3967149"/>
              <a:gd name="connsiteX0" fmla="*/ 2682051 w 5589557"/>
              <a:gd name="connsiteY0" fmla="*/ 3562325 h 3967149"/>
              <a:gd name="connsiteX1" fmla="*/ 2724912 w 5589557"/>
              <a:gd name="connsiteY1" fmla="*/ 3574221 h 3967149"/>
              <a:gd name="connsiteX2" fmla="*/ 2767773 w 5589557"/>
              <a:gd name="connsiteY2" fmla="*/ 3552791 h 3967149"/>
              <a:gd name="connsiteX3" fmla="*/ 3344034 w 5589557"/>
              <a:gd name="connsiteY3" fmla="*/ 2843193 h 3967149"/>
              <a:gd name="connsiteX4" fmla="*/ 3777419 w 5589557"/>
              <a:gd name="connsiteY4" fmla="*/ 2395521 h 3967149"/>
              <a:gd name="connsiteX5" fmla="*/ 4379882 w 5589557"/>
              <a:gd name="connsiteY5" fmla="*/ 1852599 h 3967149"/>
              <a:gd name="connsiteX6" fmla="*/ 4999007 w 5589557"/>
              <a:gd name="connsiteY6" fmla="*/ 1395399 h 3967149"/>
              <a:gd name="connsiteX7" fmla="*/ 5589557 w 5589557"/>
              <a:gd name="connsiteY7" fmla="*/ 1042974 h 3967149"/>
              <a:gd name="connsiteX8" fmla="*/ 4551332 w 5589557"/>
              <a:gd name="connsiteY8" fmla="*/ 1376349 h 3967149"/>
              <a:gd name="connsiteX9" fmla="*/ 3541682 w 5589557"/>
              <a:gd name="connsiteY9" fmla="*/ 1776399 h 3967149"/>
              <a:gd name="connsiteX10" fmla="*/ 2855882 w 5589557"/>
              <a:gd name="connsiteY10" fmla="*/ 2081199 h 3967149"/>
              <a:gd name="connsiteX11" fmla="*/ 2484407 w 5589557"/>
              <a:gd name="connsiteY11" fmla="*/ 2290749 h 3967149"/>
              <a:gd name="connsiteX12" fmla="*/ 1989107 w 5589557"/>
              <a:gd name="connsiteY12" fmla="*/ 2595549 h 3967149"/>
              <a:gd name="connsiteX13" fmla="*/ 1789082 w 5589557"/>
              <a:gd name="connsiteY13" fmla="*/ 2738424 h 3967149"/>
              <a:gd name="connsiteX14" fmla="*/ 2265332 w 5589557"/>
              <a:gd name="connsiteY14" fmla="*/ 2138349 h 3967149"/>
              <a:gd name="connsiteX15" fmla="*/ 2827307 w 5589557"/>
              <a:gd name="connsiteY15" fmla="*/ 1557324 h 3967149"/>
              <a:gd name="connsiteX16" fmla="*/ 3322607 w 5589557"/>
              <a:gd name="connsiteY16" fmla="*/ 1109649 h 3967149"/>
              <a:gd name="connsiteX17" fmla="*/ 3810755 w 5589557"/>
              <a:gd name="connsiteY17" fmla="*/ 676271 h 3967149"/>
              <a:gd name="connsiteX18" fmla="*/ 4377490 w 5589557"/>
              <a:gd name="connsiteY18" fmla="*/ 214312 h 3967149"/>
              <a:gd name="connsiteX19" fmla="*/ 4389394 w 5589557"/>
              <a:gd name="connsiteY19" fmla="*/ 178592 h 3967149"/>
              <a:gd name="connsiteX20" fmla="*/ 4351295 w 5589557"/>
              <a:gd name="connsiteY20" fmla="*/ 169068 h 3967149"/>
              <a:gd name="connsiteX21" fmla="*/ 4308422 w 5589557"/>
              <a:gd name="connsiteY21" fmla="*/ 178605 h 3967149"/>
              <a:gd name="connsiteX22" fmla="*/ 3770282 w 5589557"/>
              <a:gd name="connsiteY22" fmla="*/ 376224 h 3967149"/>
              <a:gd name="connsiteX23" fmla="*/ 2770157 w 5589557"/>
              <a:gd name="connsiteY23" fmla="*/ 814374 h 3967149"/>
              <a:gd name="connsiteX24" fmla="*/ 2074832 w 5589557"/>
              <a:gd name="connsiteY24" fmla="*/ 1157274 h 3967149"/>
              <a:gd name="connsiteX25" fmla="*/ 1522391 w 5589557"/>
              <a:gd name="connsiteY25" fmla="*/ 1495414 h 3967149"/>
              <a:gd name="connsiteX26" fmla="*/ 917582 w 5589557"/>
              <a:gd name="connsiteY26" fmla="*/ 1890701 h 3967149"/>
              <a:gd name="connsiteX27" fmla="*/ 1474757 w 5589557"/>
              <a:gd name="connsiteY27" fmla="*/ 1157274 h 3967149"/>
              <a:gd name="connsiteX28" fmla="*/ 1989107 w 5589557"/>
              <a:gd name="connsiteY28" fmla="*/ 480999 h 3967149"/>
              <a:gd name="connsiteX29" fmla="*/ 2332009 w 5589557"/>
              <a:gd name="connsiteY29" fmla="*/ 64293 h 3967149"/>
              <a:gd name="connsiteX30" fmla="*/ 2346299 w 5589557"/>
              <a:gd name="connsiteY30" fmla="*/ 35733 h 3967149"/>
              <a:gd name="connsiteX31" fmla="*/ 2341537 w 5589557"/>
              <a:gd name="connsiteY31" fmla="*/ 11920 h 3967149"/>
              <a:gd name="connsiteX32" fmla="*/ 2327246 w 5589557"/>
              <a:gd name="connsiteY32" fmla="*/ 0 h 3967149"/>
              <a:gd name="connsiteX33" fmla="*/ 2286765 w 5589557"/>
              <a:gd name="connsiteY33" fmla="*/ 16669 h 3967149"/>
              <a:gd name="connsiteX34" fmla="*/ 1731932 w 5589557"/>
              <a:gd name="connsiteY34" fmla="*/ 328599 h 3967149"/>
              <a:gd name="connsiteX35" fmla="*/ 1374753 w 5589557"/>
              <a:gd name="connsiteY35" fmla="*/ 561971 h 3967149"/>
              <a:gd name="connsiteX36" fmla="*/ 1055657 w 5589557"/>
              <a:gd name="connsiteY36" fmla="*/ 785799 h 3967149"/>
              <a:gd name="connsiteX37" fmla="*/ 855632 w 5589557"/>
              <a:gd name="connsiteY37" fmla="*/ 928674 h 3967149"/>
              <a:gd name="connsiteX38" fmla="*/ 846107 w 5589557"/>
              <a:gd name="connsiteY38" fmla="*/ 985824 h 3967149"/>
              <a:gd name="connsiteX39" fmla="*/ 886601 w 5589557"/>
              <a:gd name="connsiteY39" fmla="*/ 1009643 h 3967149"/>
              <a:gd name="connsiteX40" fmla="*/ 946146 w 5589557"/>
              <a:gd name="connsiteY40" fmla="*/ 983456 h 3967149"/>
              <a:gd name="connsiteX41" fmla="*/ 1234271 w 5589557"/>
              <a:gd name="connsiteY41" fmla="*/ 821534 h 3967149"/>
              <a:gd name="connsiteX42" fmla="*/ 1600988 w 5589557"/>
              <a:gd name="connsiteY42" fmla="*/ 616757 h 3967149"/>
              <a:gd name="connsiteX43" fmla="*/ 884207 w 5589557"/>
              <a:gd name="connsiteY43" fmla="*/ 1509699 h 3967149"/>
              <a:gd name="connsiteX44" fmla="*/ 467520 w 5589557"/>
              <a:gd name="connsiteY44" fmla="*/ 2083577 h 3967149"/>
              <a:gd name="connsiteX45" fmla="*/ 148419 w 5589557"/>
              <a:gd name="connsiteY45" fmla="*/ 2559825 h 3967149"/>
              <a:gd name="connsiteX46" fmla="*/ 22213 w 5589557"/>
              <a:gd name="connsiteY46" fmla="*/ 2755087 h 3967149"/>
              <a:gd name="connsiteX47" fmla="*/ 3182 w 5589557"/>
              <a:gd name="connsiteY47" fmla="*/ 2795562 h 3967149"/>
              <a:gd name="connsiteX48" fmla="*/ 41304 w 5589557"/>
              <a:gd name="connsiteY48" fmla="*/ 2821748 h 3967149"/>
              <a:gd name="connsiteX49" fmla="*/ 69837 w 5589557"/>
              <a:gd name="connsiteY49" fmla="*/ 2800331 h 3967149"/>
              <a:gd name="connsiteX50" fmla="*/ 1379507 w 5589557"/>
              <a:gd name="connsiteY50" fmla="*/ 1890699 h 3967149"/>
              <a:gd name="connsiteX51" fmla="*/ 2251047 w 5589557"/>
              <a:gd name="connsiteY51" fmla="*/ 1362066 h 3967149"/>
              <a:gd name="connsiteX52" fmla="*/ 2634426 w 5589557"/>
              <a:gd name="connsiteY52" fmla="*/ 1154898 h 3967149"/>
              <a:gd name="connsiteX53" fmla="*/ 3046382 w 5589557"/>
              <a:gd name="connsiteY53" fmla="*/ 964393 h 3967149"/>
              <a:gd name="connsiteX54" fmla="*/ 1912907 w 5589557"/>
              <a:gd name="connsiteY54" fmla="*/ 2100249 h 3967149"/>
              <a:gd name="connsiteX55" fmla="*/ 1065182 w 5589557"/>
              <a:gd name="connsiteY55" fmla="*/ 3119424 h 3967149"/>
              <a:gd name="connsiteX56" fmla="*/ 512732 w 5589557"/>
              <a:gd name="connsiteY56" fmla="*/ 3919524 h 3967149"/>
              <a:gd name="connsiteX57" fmla="*/ 588932 w 5589557"/>
              <a:gd name="connsiteY57" fmla="*/ 3967149 h 3967149"/>
              <a:gd name="connsiteX58" fmla="*/ 1570007 w 5589557"/>
              <a:gd name="connsiteY58" fmla="*/ 3176574 h 3967149"/>
              <a:gd name="connsiteX59" fmla="*/ 2551082 w 5589557"/>
              <a:gd name="connsiteY59" fmla="*/ 2538399 h 3967149"/>
              <a:gd name="connsiteX60" fmla="*/ 3455957 w 5589557"/>
              <a:gd name="connsiteY60" fmla="*/ 2062149 h 3967149"/>
              <a:gd name="connsiteX61" fmla="*/ 3922673 w 5589557"/>
              <a:gd name="connsiteY61" fmla="*/ 1843075 h 3967149"/>
              <a:gd name="connsiteX62" fmla="*/ 4196516 w 5589557"/>
              <a:gd name="connsiteY62" fmla="*/ 1733537 h 3967149"/>
              <a:gd name="connsiteX63" fmla="*/ 3844091 w 5589557"/>
              <a:gd name="connsiteY63" fmla="*/ 2024048 h 3967149"/>
              <a:gd name="connsiteX64" fmla="*/ 3546439 w 5589557"/>
              <a:gd name="connsiteY64" fmla="*/ 2312178 h 3967149"/>
              <a:gd name="connsiteX65" fmla="*/ 3277359 w 5589557"/>
              <a:gd name="connsiteY65" fmla="*/ 2605070 h 3967149"/>
              <a:gd name="connsiteX66" fmla="*/ 3046382 w 5589557"/>
              <a:gd name="connsiteY66" fmla="*/ 2919399 h 3967149"/>
              <a:gd name="connsiteX67" fmla="*/ 2751107 w 5589557"/>
              <a:gd name="connsiteY67" fmla="*/ 3386124 h 3967149"/>
              <a:gd name="connsiteX68" fmla="*/ 2665382 w 5589557"/>
              <a:gd name="connsiteY68" fmla="*/ 3538524 h 3967149"/>
              <a:gd name="connsiteX0" fmla="*/ 2682051 w 5589557"/>
              <a:gd name="connsiteY0" fmla="*/ 3562325 h 3967149"/>
              <a:gd name="connsiteX1" fmla="*/ 2724912 w 5589557"/>
              <a:gd name="connsiteY1" fmla="*/ 3574221 h 3967149"/>
              <a:gd name="connsiteX2" fmla="*/ 2767773 w 5589557"/>
              <a:gd name="connsiteY2" fmla="*/ 3552791 h 3967149"/>
              <a:gd name="connsiteX3" fmla="*/ 3344034 w 5589557"/>
              <a:gd name="connsiteY3" fmla="*/ 2843193 h 3967149"/>
              <a:gd name="connsiteX4" fmla="*/ 3777419 w 5589557"/>
              <a:gd name="connsiteY4" fmla="*/ 2395521 h 3967149"/>
              <a:gd name="connsiteX5" fmla="*/ 4379882 w 5589557"/>
              <a:gd name="connsiteY5" fmla="*/ 1852599 h 3967149"/>
              <a:gd name="connsiteX6" fmla="*/ 4999007 w 5589557"/>
              <a:gd name="connsiteY6" fmla="*/ 1395399 h 3967149"/>
              <a:gd name="connsiteX7" fmla="*/ 5589557 w 5589557"/>
              <a:gd name="connsiteY7" fmla="*/ 1042974 h 3967149"/>
              <a:gd name="connsiteX8" fmla="*/ 4551332 w 5589557"/>
              <a:gd name="connsiteY8" fmla="*/ 1376349 h 3967149"/>
              <a:gd name="connsiteX9" fmla="*/ 3541682 w 5589557"/>
              <a:gd name="connsiteY9" fmla="*/ 1776399 h 3967149"/>
              <a:gd name="connsiteX10" fmla="*/ 2855882 w 5589557"/>
              <a:gd name="connsiteY10" fmla="*/ 2081199 h 3967149"/>
              <a:gd name="connsiteX11" fmla="*/ 2484407 w 5589557"/>
              <a:gd name="connsiteY11" fmla="*/ 2290749 h 3967149"/>
              <a:gd name="connsiteX12" fmla="*/ 1989107 w 5589557"/>
              <a:gd name="connsiteY12" fmla="*/ 2595549 h 3967149"/>
              <a:gd name="connsiteX13" fmla="*/ 1789082 w 5589557"/>
              <a:gd name="connsiteY13" fmla="*/ 2738424 h 3967149"/>
              <a:gd name="connsiteX14" fmla="*/ 2265332 w 5589557"/>
              <a:gd name="connsiteY14" fmla="*/ 2138349 h 3967149"/>
              <a:gd name="connsiteX15" fmla="*/ 2827307 w 5589557"/>
              <a:gd name="connsiteY15" fmla="*/ 1557324 h 3967149"/>
              <a:gd name="connsiteX16" fmla="*/ 3322607 w 5589557"/>
              <a:gd name="connsiteY16" fmla="*/ 1109649 h 3967149"/>
              <a:gd name="connsiteX17" fmla="*/ 3810755 w 5589557"/>
              <a:gd name="connsiteY17" fmla="*/ 676271 h 3967149"/>
              <a:gd name="connsiteX18" fmla="*/ 4377490 w 5589557"/>
              <a:gd name="connsiteY18" fmla="*/ 214312 h 3967149"/>
              <a:gd name="connsiteX19" fmla="*/ 4389394 w 5589557"/>
              <a:gd name="connsiteY19" fmla="*/ 178592 h 3967149"/>
              <a:gd name="connsiteX20" fmla="*/ 4351295 w 5589557"/>
              <a:gd name="connsiteY20" fmla="*/ 169068 h 3967149"/>
              <a:gd name="connsiteX21" fmla="*/ 4308422 w 5589557"/>
              <a:gd name="connsiteY21" fmla="*/ 178605 h 3967149"/>
              <a:gd name="connsiteX22" fmla="*/ 3770282 w 5589557"/>
              <a:gd name="connsiteY22" fmla="*/ 376224 h 3967149"/>
              <a:gd name="connsiteX23" fmla="*/ 2770157 w 5589557"/>
              <a:gd name="connsiteY23" fmla="*/ 814374 h 3967149"/>
              <a:gd name="connsiteX24" fmla="*/ 2074832 w 5589557"/>
              <a:gd name="connsiteY24" fmla="*/ 1157274 h 3967149"/>
              <a:gd name="connsiteX25" fmla="*/ 1522391 w 5589557"/>
              <a:gd name="connsiteY25" fmla="*/ 1495414 h 3967149"/>
              <a:gd name="connsiteX26" fmla="*/ 917582 w 5589557"/>
              <a:gd name="connsiteY26" fmla="*/ 1890701 h 3967149"/>
              <a:gd name="connsiteX27" fmla="*/ 1474757 w 5589557"/>
              <a:gd name="connsiteY27" fmla="*/ 1157274 h 3967149"/>
              <a:gd name="connsiteX28" fmla="*/ 1989107 w 5589557"/>
              <a:gd name="connsiteY28" fmla="*/ 480999 h 3967149"/>
              <a:gd name="connsiteX29" fmla="*/ 2332009 w 5589557"/>
              <a:gd name="connsiteY29" fmla="*/ 64293 h 3967149"/>
              <a:gd name="connsiteX30" fmla="*/ 2346299 w 5589557"/>
              <a:gd name="connsiteY30" fmla="*/ 35733 h 3967149"/>
              <a:gd name="connsiteX31" fmla="*/ 2341537 w 5589557"/>
              <a:gd name="connsiteY31" fmla="*/ 11920 h 3967149"/>
              <a:gd name="connsiteX32" fmla="*/ 2327246 w 5589557"/>
              <a:gd name="connsiteY32" fmla="*/ 0 h 3967149"/>
              <a:gd name="connsiteX33" fmla="*/ 2286765 w 5589557"/>
              <a:gd name="connsiteY33" fmla="*/ 16669 h 3967149"/>
              <a:gd name="connsiteX34" fmla="*/ 1731932 w 5589557"/>
              <a:gd name="connsiteY34" fmla="*/ 328599 h 3967149"/>
              <a:gd name="connsiteX35" fmla="*/ 1374753 w 5589557"/>
              <a:gd name="connsiteY35" fmla="*/ 561971 h 3967149"/>
              <a:gd name="connsiteX36" fmla="*/ 1055657 w 5589557"/>
              <a:gd name="connsiteY36" fmla="*/ 785799 h 3967149"/>
              <a:gd name="connsiteX37" fmla="*/ 855632 w 5589557"/>
              <a:gd name="connsiteY37" fmla="*/ 928674 h 3967149"/>
              <a:gd name="connsiteX38" fmla="*/ 846107 w 5589557"/>
              <a:gd name="connsiteY38" fmla="*/ 985824 h 3967149"/>
              <a:gd name="connsiteX39" fmla="*/ 886601 w 5589557"/>
              <a:gd name="connsiteY39" fmla="*/ 1009643 h 3967149"/>
              <a:gd name="connsiteX40" fmla="*/ 946146 w 5589557"/>
              <a:gd name="connsiteY40" fmla="*/ 983456 h 3967149"/>
              <a:gd name="connsiteX41" fmla="*/ 1234271 w 5589557"/>
              <a:gd name="connsiteY41" fmla="*/ 821534 h 3967149"/>
              <a:gd name="connsiteX42" fmla="*/ 1600988 w 5589557"/>
              <a:gd name="connsiteY42" fmla="*/ 616757 h 3967149"/>
              <a:gd name="connsiteX43" fmla="*/ 884207 w 5589557"/>
              <a:gd name="connsiteY43" fmla="*/ 1509699 h 3967149"/>
              <a:gd name="connsiteX44" fmla="*/ 467520 w 5589557"/>
              <a:gd name="connsiteY44" fmla="*/ 2083577 h 3967149"/>
              <a:gd name="connsiteX45" fmla="*/ 148419 w 5589557"/>
              <a:gd name="connsiteY45" fmla="*/ 2559825 h 3967149"/>
              <a:gd name="connsiteX46" fmla="*/ 22213 w 5589557"/>
              <a:gd name="connsiteY46" fmla="*/ 2755087 h 3967149"/>
              <a:gd name="connsiteX47" fmla="*/ 3182 w 5589557"/>
              <a:gd name="connsiteY47" fmla="*/ 2795562 h 3967149"/>
              <a:gd name="connsiteX48" fmla="*/ 41304 w 5589557"/>
              <a:gd name="connsiteY48" fmla="*/ 2821748 h 3967149"/>
              <a:gd name="connsiteX49" fmla="*/ 69837 w 5589557"/>
              <a:gd name="connsiteY49" fmla="*/ 2800331 h 3967149"/>
              <a:gd name="connsiteX50" fmla="*/ 1379507 w 5589557"/>
              <a:gd name="connsiteY50" fmla="*/ 1890699 h 3967149"/>
              <a:gd name="connsiteX51" fmla="*/ 2251047 w 5589557"/>
              <a:gd name="connsiteY51" fmla="*/ 1362066 h 3967149"/>
              <a:gd name="connsiteX52" fmla="*/ 2634426 w 5589557"/>
              <a:gd name="connsiteY52" fmla="*/ 1154898 h 3967149"/>
              <a:gd name="connsiteX53" fmla="*/ 3136867 w 5589557"/>
              <a:gd name="connsiteY53" fmla="*/ 916775 h 3967149"/>
              <a:gd name="connsiteX54" fmla="*/ 1912907 w 5589557"/>
              <a:gd name="connsiteY54" fmla="*/ 2100249 h 3967149"/>
              <a:gd name="connsiteX55" fmla="*/ 1065182 w 5589557"/>
              <a:gd name="connsiteY55" fmla="*/ 3119424 h 3967149"/>
              <a:gd name="connsiteX56" fmla="*/ 512732 w 5589557"/>
              <a:gd name="connsiteY56" fmla="*/ 3919524 h 3967149"/>
              <a:gd name="connsiteX57" fmla="*/ 588932 w 5589557"/>
              <a:gd name="connsiteY57" fmla="*/ 3967149 h 3967149"/>
              <a:gd name="connsiteX58" fmla="*/ 1570007 w 5589557"/>
              <a:gd name="connsiteY58" fmla="*/ 3176574 h 3967149"/>
              <a:gd name="connsiteX59" fmla="*/ 2551082 w 5589557"/>
              <a:gd name="connsiteY59" fmla="*/ 2538399 h 3967149"/>
              <a:gd name="connsiteX60" fmla="*/ 3455957 w 5589557"/>
              <a:gd name="connsiteY60" fmla="*/ 2062149 h 3967149"/>
              <a:gd name="connsiteX61" fmla="*/ 3922673 w 5589557"/>
              <a:gd name="connsiteY61" fmla="*/ 1843075 h 3967149"/>
              <a:gd name="connsiteX62" fmla="*/ 4196516 w 5589557"/>
              <a:gd name="connsiteY62" fmla="*/ 1733537 h 3967149"/>
              <a:gd name="connsiteX63" fmla="*/ 3844091 w 5589557"/>
              <a:gd name="connsiteY63" fmla="*/ 2024048 h 3967149"/>
              <a:gd name="connsiteX64" fmla="*/ 3546439 w 5589557"/>
              <a:gd name="connsiteY64" fmla="*/ 2312178 h 3967149"/>
              <a:gd name="connsiteX65" fmla="*/ 3277359 w 5589557"/>
              <a:gd name="connsiteY65" fmla="*/ 2605070 h 3967149"/>
              <a:gd name="connsiteX66" fmla="*/ 3046382 w 5589557"/>
              <a:gd name="connsiteY66" fmla="*/ 2919399 h 3967149"/>
              <a:gd name="connsiteX67" fmla="*/ 2751107 w 5589557"/>
              <a:gd name="connsiteY67" fmla="*/ 3386124 h 3967149"/>
              <a:gd name="connsiteX68" fmla="*/ 2665382 w 5589557"/>
              <a:gd name="connsiteY68" fmla="*/ 3538524 h 3967149"/>
              <a:gd name="connsiteX0" fmla="*/ 2682051 w 5589557"/>
              <a:gd name="connsiteY0" fmla="*/ 3562325 h 3967149"/>
              <a:gd name="connsiteX1" fmla="*/ 2724912 w 5589557"/>
              <a:gd name="connsiteY1" fmla="*/ 3574221 h 3967149"/>
              <a:gd name="connsiteX2" fmla="*/ 2767773 w 5589557"/>
              <a:gd name="connsiteY2" fmla="*/ 3552791 h 3967149"/>
              <a:gd name="connsiteX3" fmla="*/ 3344034 w 5589557"/>
              <a:gd name="connsiteY3" fmla="*/ 2843193 h 3967149"/>
              <a:gd name="connsiteX4" fmla="*/ 3777419 w 5589557"/>
              <a:gd name="connsiteY4" fmla="*/ 2395521 h 3967149"/>
              <a:gd name="connsiteX5" fmla="*/ 4379882 w 5589557"/>
              <a:gd name="connsiteY5" fmla="*/ 1852599 h 3967149"/>
              <a:gd name="connsiteX6" fmla="*/ 4999007 w 5589557"/>
              <a:gd name="connsiteY6" fmla="*/ 1395399 h 3967149"/>
              <a:gd name="connsiteX7" fmla="*/ 5589557 w 5589557"/>
              <a:gd name="connsiteY7" fmla="*/ 1042974 h 3967149"/>
              <a:gd name="connsiteX8" fmla="*/ 4551332 w 5589557"/>
              <a:gd name="connsiteY8" fmla="*/ 1376349 h 3967149"/>
              <a:gd name="connsiteX9" fmla="*/ 3541682 w 5589557"/>
              <a:gd name="connsiteY9" fmla="*/ 1776399 h 3967149"/>
              <a:gd name="connsiteX10" fmla="*/ 2855882 w 5589557"/>
              <a:gd name="connsiteY10" fmla="*/ 2081199 h 3967149"/>
              <a:gd name="connsiteX11" fmla="*/ 2484407 w 5589557"/>
              <a:gd name="connsiteY11" fmla="*/ 2290749 h 3967149"/>
              <a:gd name="connsiteX12" fmla="*/ 1989107 w 5589557"/>
              <a:gd name="connsiteY12" fmla="*/ 2595549 h 3967149"/>
              <a:gd name="connsiteX13" fmla="*/ 1789082 w 5589557"/>
              <a:gd name="connsiteY13" fmla="*/ 2738424 h 3967149"/>
              <a:gd name="connsiteX14" fmla="*/ 2265332 w 5589557"/>
              <a:gd name="connsiteY14" fmla="*/ 2138349 h 3967149"/>
              <a:gd name="connsiteX15" fmla="*/ 2827307 w 5589557"/>
              <a:gd name="connsiteY15" fmla="*/ 1557324 h 3967149"/>
              <a:gd name="connsiteX16" fmla="*/ 3322607 w 5589557"/>
              <a:gd name="connsiteY16" fmla="*/ 1109649 h 3967149"/>
              <a:gd name="connsiteX17" fmla="*/ 3810755 w 5589557"/>
              <a:gd name="connsiteY17" fmla="*/ 676271 h 3967149"/>
              <a:gd name="connsiteX18" fmla="*/ 4377490 w 5589557"/>
              <a:gd name="connsiteY18" fmla="*/ 214312 h 3967149"/>
              <a:gd name="connsiteX19" fmla="*/ 4389394 w 5589557"/>
              <a:gd name="connsiteY19" fmla="*/ 178592 h 3967149"/>
              <a:gd name="connsiteX20" fmla="*/ 4351295 w 5589557"/>
              <a:gd name="connsiteY20" fmla="*/ 169068 h 3967149"/>
              <a:gd name="connsiteX21" fmla="*/ 4308422 w 5589557"/>
              <a:gd name="connsiteY21" fmla="*/ 178605 h 3967149"/>
              <a:gd name="connsiteX22" fmla="*/ 3770282 w 5589557"/>
              <a:gd name="connsiteY22" fmla="*/ 376224 h 3967149"/>
              <a:gd name="connsiteX23" fmla="*/ 2770157 w 5589557"/>
              <a:gd name="connsiteY23" fmla="*/ 814374 h 3967149"/>
              <a:gd name="connsiteX24" fmla="*/ 2074832 w 5589557"/>
              <a:gd name="connsiteY24" fmla="*/ 1157274 h 3967149"/>
              <a:gd name="connsiteX25" fmla="*/ 1522391 w 5589557"/>
              <a:gd name="connsiteY25" fmla="*/ 1495414 h 3967149"/>
              <a:gd name="connsiteX26" fmla="*/ 917582 w 5589557"/>
              <a:gd name="connsiteY26" fmla="*/ 1890701 h 3967149"/>
              <a:gd name="connsiteX27" fmla="*/ 1474757 w 5589557"/>
              <a:gd name="connsiteY27" fmla="*/ 1157274 h 3967149"/>
              <a:gd name="connsiteX28" fmla="*/ 1989107 w 5589557"/>
              <a:gd name="connsiteY28" fmla="*/ 480999 h 3967149"/>
              <a:gd name="connsiteX29" fmla="*/ 2332009 w 5589557"/>
              <a:gd name="connsiteY29" fmla="*/ 64293 h 3967149"/>
              <a:gd name="connsiteX30" fmla="*/ 2346299 w 5589557"/>
              <a:gd name="connsiteY30" fmla="*/ 35733 h 3967149"/>
              <a:gd name="connsiteX31" fmla="*/ 2341537 w 5589557"/>
              <a:gd name="connsiteY31" fmla="*/ 11920 h 3967149"/>
              <a:gd name="connsiteX32" fmla="*/ 2327246 w 5589557"/>
              <a:gd name="connsiteY32" fmla="*/ 0 h 3967149"/>
              <a:gd name="connsiteX33" fmla="*/ 2286765 w 5589557"/>
              <a:gd name="connsiteY33" fmla="*/ 16669 h 3967149"/>
              <a:gd name="connsiteX34" fmla="*/ 1731932 w 5589557"/>
              <a:gd name="connsiteY34" fmla="*/ 328599 h 3967149"/>
              <a:gd name="connsiteX35" fmla="*/ 1374753 w 5589557"/>
              <a:gd name="connsiteY35" fmla="*/ 561971 h 3967149"/>
              <a:gd name="connsiteX36" fmla="*/ 1055657 w 5589557"/>
              <a:gd name="connsiteY36" fmla="*/ 785799 h 3967149"/>
              <a:gd name="connsiteX37" fmla="*/ 855632 w 5589557"/>
              <a:gd name="connsiteY37" fmla="*/ 928674 h 3967149"/>
              <a:gd name="connsiteX38" fmla="*/ 846107 w 5589557"/>
              <a:gd name="connsiteY38" fmla="*/ 985824 h 3967149"/>
              <a:gd name="connsiteX39" fmla="*/ 886601 w 5589557"/>
              <a:gd name="connsiteY39" fmla="*/ 1009643 h 3967149"/>
              <a:gd name="connsiteX40" fmla="*/ 946146 w 5589557"/>
              <a:gd name="connsiteY40" fmla="*/ 983456 h 3967149"/>
              <a:gd name="connsiteX41" fmla="*/ 1234271 w 5589557"/>
              <a:gd name="connsiteY41" fmla="*/ 821534 h 3967149"/>
              <a:gd name="connsiteX42" fmla="*/ 1600988 w 5589557"/>
              <a:gd name="connsiteY42" fmla="*/ 616757 h 3967149"/>
              <a:gd name="connsiteX43" fmla="*/ 884207 w 5589557"/>
              <a:gd name="connsiteY43" fmla="*/ 1509699 h 3967149"/>
              <a:gd name="connsiteX44" fmla="*/ 467520 w 5589557"/>
              <a:gd name="connsiteY44" fmla="*/ 2083577 h 3967149"/>
              <a:gd name="connsiteX45" fmla="*/ 148419 w 5589557"/>
              <a:gd name="connsiteY45" fmla="*/ 2559825 h 3967149"/>
              <a:gd name="connsiteX46" fmla="*/ 22213 w 5589557"/>
              <a:gd name="connsiteY46" fmla="*/ 2755087 h 3967149"/>
              <a:gd name="connsiteX47" fmla="*/ 3182 w 5589557"/>
              <a:gd name="connsiteY47" fmla="*/ 2795562 h 3967149"/>
              <a:gd name="connsiteX48" fmla="*/ 41304 w 5589557"/>
              <a:gd name="connsiteY48" fmla="*/ 2821748 h 3967149"/>
              <a:gd name="connsiteX49" fmla="*/ 69837 w 5589557"/>
              <a:gd name="connsiteY49" fmla="*/ 2800331 h 3967149"/>
              <a:gd name="connsiteX50" fmla="*/ 1379507 w 5589557"/>
              <a:gd name="connsiteY50" fmla="*/ 1890699 h 3967149"/>
              <a:gd name="connsiteX51" fmla="*/ 2251047 w 5589557"/>
              <a:gd name="connsiteY51" fmla="*/ 1362066 h 3967149"/>
              <a:gd name="connsiteX52" fmla="*/ 2634426 w 5589557"/>
              <a:gd name="connsiteY52" fmla="*/ 1154898 h 3967149"/>
              <a:gd name="connsiteX53" fmla="*/ 3136867 w 5589557"/>
              <a:gd name="connsiteY53" fmla="*/ 916775 h 3967149"/>
              <a:gd name="connsiteX54" fmla="*/ 2608233 w 5589557"/>
              <a:gd name="connsiteY54" fmla="*/ 1395403 h 3967149"/>
              <a:gd name="connsiteX55" fmla="*/ 1912907 w 5589557"/>
              <a:gd name="connsiteY55" fmla="*/ 2100249 h 3967149"/>
              <a:gd name="connsiteX56" fmla="*/ 1065182 w 5589557"/>
              <a:gd name="connsiteY56" fmla="*/ 3119424 h 3967149"/>
              <a:gd name="connsiteX57" fmla="*/ 512732 w 5589557"/>
              <a:gd name="connsiteY57" fmla="*/ 3919524 h 3967149"/>
              <a:gd name="connsiteX58" fmla="*/ 588932 w 5589557"/>
              <a:gd name="connsiteY58" fmla="*/ 3967149 h 3967149"/>
              <a:gd name="connsiteX59" fmla="*/ 1570007 w 5589557"/>
              <a:gd name="connsiteY59" fmla="*/ 3176574 h 3967149"/>
              <a:gd name="connsiteX60" fmla="*/ 2551082 w 5589557"/>
              <a:gd name="connsiteY60" fmla="*/ 2538399 h 3967149"/>
              <a:gd name="connsiteX61" fmla="*/ 3455957 w 5589557"/>
              <a:gd name="connsiteY61" fmla="*/ 2062149 h 3967149"/>
              <a:gd name="connsiteX62" fmla="*/ 3922673 w 5589557"/>
              <a:gd name="connsiteY62" fmla="*/ 1843075 h 3967149"/>
              <a:gd name="connsiteX63" fmla="*/ 4196516 w 5589557"/>
              <a:gd name="connsiteY63" fmla="*/ 1733537 h 3967149"/>
              <a:gd name="connsiteX64" fmla="*/ 3844091 w 5589557"/>
              <a:gd name="connsiteY64" fmla="*/ 2024048 h 3967149"/>
              <a:gd name="connsiteX65" fmla="*/ 3546439 w 5589557"/>
              <a:gd name="connsiteY65" fmla="*/ 2312178 h 3967149"/>
              <a:gd name="connsiteX66" fmla="*/ 3277359 w 5589557"/>
              <a:gd name="connsiteY66" fmla="*/ 2605070 h 3967149"/>
              <a:gd name="connsiteX67" fmla="*/ 3046382 w 5589557"/>
              <a:gd name="connsiteY67" fmla="*/ 2919399 h 3967149"/>
              <a:gd name="connsiteX68" fmla="*/ 2751107 w 5589557"/>
              <a:gd name="connsiteY68" fmla="*/ 3386124 h 3967149"/>
              <a:gd name="connsiteX69" fmla="*/ 2665382 w 5589557"/>
              <a:gd name="connsiteY69" fmla="*/ 3538524 h 3967149"/>
              <a:gd name="connsiteX0" fmla="*/ 2682051 w 5589557"/>
              <a:gd name="connsiteY0" fmla="*/ 3562325 h 3967149"/>
              <a:gd name="connsiteX1" fmla="*/ 2724912 w 5589557"/>
              <a:gd name="connsiteY1" fmla="*/ 3574221 h 3967149"/>
              <a:gd name="connsiteX2" fmla="*/ 2767773 w 5589557"/>
              <a:gd name="connsiteY2" fmla="*/ 3552791 h 3967149"/>
              <a:gd name="connsiteX3" fmla="*/ 3344034 w 5589557"/>
              <a:gd name="connsiteY3" fmla="*/ 2843193 h 3967149"/>
              <a:gd name="connsiteX4" fmla="*/ 3777419 w 5589557"/>
              <a:gd name="connsiteY4" fmla="*/ 2395521 h 3967149"/>
              <a:gd name="connsiteX5" fmla="*/ 4379882 w 5589557"/>
              <a:gd name="connsiteY5" fmla="*/ 1852599 h 3967149"/>
              <a:gd name="connsiteX6" fmla="*/ 4999007 w 5589557"/>
              <a:gd name="connsiteY6" fmla="*/ 1395399 h 3967149"/>
              <a:gd name="connsiteX7" fmla="*/ 5589557 w 5589557"/>
              <a:gd name="connsiteY7" fmla="*/ 1042974 h 3967149"/>
              <a:gd name="connsiteX8" fmla="*/ 4551332 w 5589557"/>
              <a:gd name="connsiteY8" fmla="*/ 1376349 h 3967149"/>
              <a:gd name="connsiteX9" fmla="*/ 3541682 w 5589557"/>
              <a:gd name="connsiteY9" fmla="*/ 1776399 h 3967149"/>
              <a:gd name="connsiteX10" fmla="*/ 2855882 w 5589557"/>
              <a:gd name="connsiteY10" fmla="*/ 2081199 h 3967149"/>
              <a:gd name="connsiteX11" fmla="*/ 2484407 w 5589557"/>
              <a:gd name="connsiteY11" fmla="*/ 2290749 h 3967149"/>
              <a:gd name="connsiteX12" fmla="*/ 1989107 w 5589557"/>
              <a:gd name="connsiteY12" fmla="*/ 2595549 h 3967149"/>
              <a:gd name="connsiteX13" fmla="*/ 1789082 w 5589557"/>
              <a:gd name="connsiteY13" fmla="*/ 2738424 h 3967149"/>
              <a:gd name="connsiteX14" fmla="*/ 2001018 w 5589557"/>
              <a:gd name="connsiteY14" fmla="*/ 2447908 h 3967149"/>
              <a:gd name="connsiteX15" fmla="*/ 2265332 w 5589557"/>
              <a:gd name="connsiteY15" fmla="*/ 2138349 h 3967149"/>
              <a:gd name="connsiteX16" fmla="*/ 2827307 w 5589557"/>
              <a:gd name="connsiteY16" fmla="*/ 1557324 h 3967149"/>
              <a:gd name="connsiteX17" fmla="*/ 3322607 w 5589557"/>
              <a:gd name="connsiteY17" fmla="*/ 1109649 h 3967149"/>
              <a:gd name="connsiteX18" fmla="*/ 3810755 w 5589557"/>
              <a:gd name="connsiteY18" fmla="*/ 676271 h 3967149"/>
              <a:gd name="connsiteX19" fmla="*/ 4377490 w 5589557"/>
              <a:gd name="connsiteY19" fmla="*/ 214312 h 3967149"/>
              <a:gd name="connsiteX20" fmla="*/ 4389394 w 5589557"/>
              <a:gd name="connsiteY20" fmla="*/ 178592 h 3967149"/>
              <a:gd name="connsiteX21" fmla="*/ 4351295 w 5589557"/>
              <a:gd name="connsiteY21" fmla="*/ 169068 h 3967149"/>
              <a:gd name="connsiteX22" fmla="*/ 4308422 w 5589557"/>
              <a:gd name="connsiteY22" fmla="*/ 178605 h 3967149"/>
              <a:gd name="connsiteX23" fmla="*/ 3770282 w 5589557"/>
              <a:gd name="connsiteY23" fmla="*/ 376224 h 3967149"/>
              <a:gd name="connsiteX24" fmla="*/ 2770157 w 5589557"/>
              <a:gd name="connsiteY24" fmla="*/ 814374 h 3967149"/>
              <a:gd name="connsiteX25" fmla="*/ 2074832 w 5589557"/>
              <a:gd name="connsiteY25" fmla="*/ 1157274 h 3967149"/>
              <a:gd name="connsiteX26" fmla="*/ 1522391 w 5589557"/>
              <a:gd name="connsiteY26" fmla="*/ 1495414 h 3967149"/>
              <a:gd name="connsiteX27" fmla="*/ 917582 w 5589557"/>
              <a:gd name="connsiteY27" fmla="*/ 1890701 h 3967149"/>
              <a:gd name="connsiteX28" fmla="*/ 1474757 w 5589557"/>
              <a:gd name="connsiteY28" fmla="*/ 1157274 h 3967149"/>
              <a:gd name="connsiteX29" fmla="*/ 1989107 w 5589557"/>
              <a:gd name="connsiteY29" fmla="*/ 480999 h 3967149"/>
              <a:gd name="connsiteX30" fmla="*/ 2332009 w 5589557"/>
              <a:gd name="connsiteY30" fmla="*/ 64293 h 3967149"/>
              <a:gd name="connsiteX31" fmla="*/ 2346299 w 5589557"/>
              <a:gd name="connsiteY31" fmla="*/ 35733 h 3967149"/>
              <a:gd name="connsiteX32" fmla="*/ 2341537 w 5589557"/>
              <a:gd name="connsiteY32" fmla="*/ 11920 h 3967149"/>
              <a:gd name="connsiteX33" fmla="*/ 2327246 w 5589557"/>
              <a:gd name="connsiteY33" fmla="*/ 0 h 3967149"/>
              <a:gd name="connsiteX34" fmla="*/ 2286765 w 5589557"/>
              <a:gd name="connsiteY34" fmla="*/ 16669 h 3967149"/>
              <a:gd name="connsiteX35" fmla="*/ 1731932 w 5589557"/>
              <a:gd name="connsiteY35" fmla="*/ 328599 h 3967149"/>
              <a:gd name="connsiteX36" fmla="*/ 1374753 w 5589557"/>
              <a:gd name="connsiteY36" fmla="*/ 561971 h 3967149"/>
              <a:gd name="connsiteX37" fmla="*/ 1055657 w 5589557"/>
              <a:gd name="connsiteY37" fmla="*/ 785799 h 3967149"/>
              <a:gd name="connsiteX38" fmla="*/ 855632 w 5589557"/>
              <a:gd name="connsiteY38" fmla="*/ 928674 h 3967149"/>
              <a:gd name="connsiteX39" fmla="*/ 846107 w 5589557"/>
              <a:gd name="connsiteY39" fmla="*/ 985824 h 3967149"/>
              <a:gd name="connsiteX40" fmla="*/ 886601 w 5589557"/>
              <a:gd name="connsiteY40" fmla="*/ 1009643 h 3967149"/>
              <a:gd name="connsiteX41" fmla="*/ 946146 w 5589557"/>
              <a:gd name="connsiteY41" fmla="*/ 983456 h 3967149"/>
              <a:gd name="connsiteX42" fmla="*/ 1234271 w 5589557"/>
              <a:gd name="connsiteY42" fmla="*/ 821534 h 3967149"/>
              <a:gd name="connsiteX43" fmla="*/ 1600988 w 5589557"/>
              <a:gd name="connsiteY43" fmla="*/ 616757 h 3967149"/>
              <a:gd name="connsiteX44" fmla="*/ 884207 w 5589557"/>
              <a:gd name="connsiteY44" fmla="*/ 1509699 h 3967149"/>
              <a:gd name="connsiteX45" fmla="*/ 467520 w 5589557"/>
              <a:gd name="connsiteY45" fmla="*/ 2083577 h 3967149"/>
              <a:gd name="connsiteX46" fmla="*/ 148419 w 5589557"/>
              <a:gd name="connsiteY46" fmla="*/ 2559825 h 3967149"/>
              <a:gd name="connsiteX47" fmla="*/ 22213 w 5589557"/>
              <a:gd name="connsiteY47" fmla="*/ 2755087 h 3967149"/>
              <a:gd name="connsiteX48" fmla="*/ 3182 w 5589557"/>
              <a:gd name="connsiteY48" fmla="*/ 2795562 h 3967149"/>
              <a:gd name="connsiteX49" fmla="*/ 41304 w 5589557"/>
              <a:gd name="connsiteY49" fmla="*/ 2821748 h 3967149"/>
              <a:gd name="connsiteX50" fmla="*/ 69837 w 5589557"/>
              <a:gd name="connsiteY50" fmla="*/ 2800331 h 3967149"/>
              <a:gd name="connsiteX51" fmla="*/ 1379507 w 5589557"/>
              <a:gd name="connsiteY51" fmla="*/ 1890699 h 3967149"/>
              <a:gd name="connsiteX52" fmla="*/ 2251047 w 5589557"/>
              <a:gd name="connsiteY52" fmla="*/ 1362066 h 3967149"/>
              <a:gd name="connsiteX53" fmla="*/ 2634426 w 5589557"/>
              <a:gd name="connsiteY53" fmla="*/ 1154898 h 3967149"/>
              <a:gd name="connsiteX54" fmla="*/ 3136867 w 5589557"/>
              <a:gd name="connsiteY54" fmla="*/ 916775 h 3967149"/>
              <a:gd name="connsiteX55" fmla="*/ 2608233 w 5589557"/>
              <a:gd name="connsiteY55" fmla="*/ 1395403 h 3967149"/>
              <a:gd name="connsiteX56" fmla="*/ 1912907 w 5589557"/>
              <a:gd name="connsiteY56" fmla="*/ 2100249 h 3967149"/>
              <a:gd name="connsiteX57" fmla="*/ 1065182 w 5589557"/>
              <a:gd name="connsiteY57" fmla="*/ 3119424 h 3967149"/>
              <a:gd name="connsiteX58" fmla="*/ 512732 w 5589557"/>
              <a:gd name="connsiteY58" fmla="*/ 3919524 h 3967149"/>
              <a:gd name="connsiteX59" fmla="*/ 588932 w 5589557"/>
              <a:gd name="connsiteY59" fmla="*/ 3967149 h 3967149"/>
              <a:gd name="connsiteX60" fmla="*/ 1570007 w 5589557"/>
              <a:gd name="connsiteY60" fmla="*/ 3176574 h 3967149"/>
              <a:gd name="connsiteX61" fmla="*/ 2551082 w 5589557"/>
              <a:gd name="connsiteY61" fmla="*/ 2538399 h 3967149"/>
              <a:gd name="connsiteX62" fmla="*/ 3455957 w 5589557"/>
              <a:gd name="connsiteY62" fmla="*/ 2062149 h 3967149"/>
              <a:gd name="connsiteX63" fmla="*/ 3922673 w 5589557"/>
              <a:gd name="connsiteY63" fmla="*/ 1843075 h 3967149"/>
              <a:gd name="connsiteX64" fmla="*/ 4196516 w 5589557"/>
              <a:gd name="connsiteY64" fmla="*/ 1733537 h 3967149"/>
              <a:gd name="connsiteX65" fmla="*/ 3844091 w 5589557"/>
              <a:gd name="connsiteY65" fmla="*/ 2024048 h 3967149"/>
              <a:gd name="connsiteX66" fmla="*/ 3546439 w 5589557"/>
              <a:gd name="connsiteY66" fmla="*/ 2312178 h 3967149"/>
              <a:gd name="connsiteX67" fmla="*/ 3277359 w 5589557"/>
              <a:gd name="connsiteY67" fmla="*/ 2605070 h 3967149"/>
              <a:gd name="connsiteX68" fmla="*/ 3046382 w 5589557"/>
              <a:gd name="connsiteY68" fmla="*/ 2919399 h 3967149"/>
              <a:gd name="connsiteX69" fmla="*/ 2751107 w 5589557"/>
              <a:gd name="connsiteY69" fmla="*/ 3386124 h 3967149"/>
              <a:gd name="connsiteX70" fmla="*/ 2665382 w 5589557"/>
              <a:gd name="connsiteY70" fmla="*/ 3538524 h 3967149"/>
              <a:gd name="connsiteX0" fmla="*/ 2682051 w 5589557"/>
              <a:gd name="connsiteY0" fmla="*/ 3562325 h 3967149"/>
              <a:gd name="connsiteX1" fmla="*/ 2724912 w 5589557"/>
              <a:gd name="connsiteY1" fmla="*/ 3574221 h 3967149"/>
              <a:gd name="connsiteX2" fmla="*/ 2767773 w 5589557"/>
              <a:gd name="connsiteY2" fmla="*/ 3552791 h 3967149"/>
              <a:gd name="connsiteX3" fmla="*/ 3344034 w 5589557"/>
              <a:gd name="connsiteY3" fmla="*/ 2843193 h 3967149"/>
              <a:gd name="connsiteX4" fmla="*/ 3777419 w 5589557"/>
              <a:gd name="connsiteY4" fmla="*/ 2395521 h 3967149"/>
              <a:gd name="connsiteX5" fmla="*/ 4379882 w 5589557"/>
              <a:gd name="connsiteY5" fmla="*/ 1852599 h 3967149"/>
              <a:gd name="connsiteX6" fmla="*/ 4999007 w 5589557"/>
              <a:gd name="connsiteY6" fmla="*/ 1395399 h 3967149"/>
              <a:gd name="connsiteX7" fmla="*/ 5589557 w 5589557"/>
              <a:gd name="connsiteY7" fmla="*/ 1042974 h 3967149"/>
              <a:gd name="connsiteX8" fmla="*/ 4551332 w 5589557"/>
              <a:gd name="connsiteY8" fmla="*/ 1376349 h 3967149"/>
              <a:gd name="connsiteX9" fmla="*/ 3541682 w 5589557"/>
              <a:gd name="connsiteY9" fmla="*/ 1776399 h 3967149"/>
              <a:gd name="connsiteX10" fmla="*/ 2855882 w 5589557"/>
              <a:gd name="connsiteY10" fmla="*/ 2081199 h 3967149"/>
              <a:gd name="connsiteX11" fmla="*/ 2484407 w 5589557"/>
              <a:gd name="connsiteY11" fmla="*/ 2290749 h 3967149"/>
              <a:gd name="connsiteX12" fmla="*/ 1989107 w 5589557"/>
              <a:gd name="connsiteY12" fmla="*/ 2595549 h 3967149"/>
              <a:gd name="connsiteX13" fmla="*/ 1789082 w 5589557"/>
              <a:gd name="connsiteY13" fmla="*/ 2738424 h 3967149"/>
              <a:gd name="connsiteX14" fmla="*/ 2001018 w 5589557"/>
              <a:gd name="connsiteY14" fmla="*/ 2447908 h 3967149"/>
              <a:gd name="connsiteX15" fmla="*/ 2265332 w 5589557"/>
              <a:gd name="connsiteY15" fmla="*/ 2138349 h 3967149"/>
              <a:gd name="connsiteX16" fmla="*/ 2827307 w 5589557"/>
              <a:gd name="connsiteY16" fmla="*/ 1557324 h 3967149"/>
              <a:gd name="connsiteX17" fmla="*/ 3322607 w 5589557"/>
              <a:gd name="connsiteY17" fmla="*/ 1109649 h 3967149"/>
              <a:gd name="connsiteX18" fmla="*/ 3810755 w 5589557"/>
              <a:gd name="connsiteY18" fmla="*/ 676271 h 3967149"/>
              <a:gd name="connsiteX19" fmla="*/ 4377490 w 5589557"/>
              <a:gd name="connsiteY19" fmla="*/ 214312 h 3967149"/>
              <a:gd name="connsiteX20" fmla="*/ 4389394 w 5589557"/>
              <a:gd name="connsiteY20" fmla="*/ 178592 h 3967149"/>
              <a:gd name="connsiteX21" fmla="*/ 4351295 w 5589557"/>
              <a:gd name="connsiteY21" fmla="*/ 169068 h 3967149"/>
              <a:gd name="connsiteX22" fmla="*/ 4308422 w 5589557"/>
              <a:gd name="connsiteY22" fmla="*/ 178605 h 3967149"/>
              <a:gd name="connsiteX23" fmla="*/ 3770282 w 5589557"/>
              <a:gd name="connsiteY23" fmla="*/ 376224 h 3967149"/>
              <a:gd name="connsiteX24" fmla="*/ 2770157 w 5589557"/>
              <a:gd name="connsiteY24" fmla="*/ 814374 h 3967149"/>
              <a:gd name="connsiteX25" fmla="*/ 2074832 w 5589557"/>
              <a:gd name="connsiteY25" fmla="*/ 1157274 h 3967149"/>
              <a:gd name="connsiteX26" fmla="*/ 1522391 w 5589557"/>
              <a:gd name="connsiteY26" fmla="*/ 1495414 h 3967149"/>
              <a:gd name="connsiteX27" fmla="*/ 917582 w 5589557"/>
              <a:gd name="connsiteY27" fmla="*/ 1890701 h 3967149"/>
              <a:gd name="connsiteX28" fmla="*/ 1474757 w 5589557"/>
              <a:gd name="connsiteY28" fmla="*/ 1157274 h 3967149"/>
              <a:gd name="connsiteX29" fmla="*/ 1989107 w 5589557"/>
              <a:gd name="connsiteY29" fmla="*/ 480999 h 3967149"/>
              <a:gd name="connsiteX30" fmla="*/ 2332009 w 5589557"/>
              <a:gd name="connsiteY30" fmla="*/ 64293 h 3967149"/>
              <a:gd name="connsiteX31" fmla="*/ 2346299 w 5589557"/>
              <a:gd name="connsiteY31" fmla="*/ 35733 h 3967149"/>
              <a:gd name="connsiteX32" fmla="*/ 2341537 w 5589557"/>
              <a:gd name="connsiteY32" fmla="*/ 11920 h 3967149"/>
              <a:gd name="connsiteX33" fmla="*/ 2327246 w 5589557"/>
              <a:gd name="connsiteY33" fmla="*/ 0 h 3967149"/>
              <a:gd name="connsiteX34" fmla="*/ 2286765 w 5589557"/>
              <a:gd name="connsiteY34" fmla="*/ 16669 h 3967149"/>
              <a:gd name="connsiteX35" fmla="*/ 1731932 w 5589557"/>
              <a:gd name="connsiteY35" fmla="*/ 328599 h 3967149"/>
              <a:gd name="connsiteX36" fmla="*/ 1374753 w 5589557"/>
              <a:gd name="connsiteY36" fmla="*/ 561971 h 3967149"/>
              <a:gd name="connsiteX37" fmla="*/ 1055657 w 5589557"/>
              <a:gd name="connsiteY37" fmla="*/ 785799 h 3967149"/>
              <a:gd name="connsiteX38" fmla="*/ 855632 w 5589557"/>
              <a:gd name="connsiteY38" fmla="*/ 928674 h 3967149"/>
              <a:gd name="connsiteX39" fmla="*/ 846107 w 5589557"/>
              <a:gd name="connsiteY39" fmla="*/ 985824 h 3967149"/>
              <a:gd name="connsiteX40" fmla="*/ 886601 w 5589557"/>
              <a:gd name="connsiteY40" fmla="*/ 1009643 h 3967149"/>
              <a:gd name="connsiteX41" fmla="*/ 946146 w 5589557"/>
              <a:gd name="connsiteY41" fmla="*/ 983456 h 3967149"/>
              <a:gd name="connsiteX42" fmla="*/ 1234271 w 5589557"/>
              <a:gd name="connsiteY42" fmla="*/ 821534 h 3967149"/>
              <a:gd name="connsiteX43" fmla="*/ 1600988 w 5589557"/>
              <a:gd name="connsiteY43" fmla="*/ 616757 h 3967149"/>
              <a:gd name="connsiteX44" fmla="*/ 884207 w 5589557"/>
              <a:gd name="connsiteY44" fmla="*/ 1509699 h 3967149"/>
              <a:gd name="connsiteX45" fmla="*/ 467520 w 5589557"/>
              <a:gd name="connsiteY45" fmla="*/ 2083577 h 3967149"/>
              <a:gd name="connsiteX46" fmla="*/ 148419 w 5589557"/>
              <a:gd name="connsiteY46" fmla="*/ 2559825 h 3967149"/>
              <a:gd name="connsiteX47" fmla="*/ 22213 w 5589557"/>
              <a:gd name="connsiteY47" fmla="*/ 2755087 h 3967149"/>
              <a:gd name="connsiteX48" fmla="*/ 3182 w 5589557"/>
              <a:gd name="connsiteY48" fmla="*/ 2795562 h 3967149"/>
              <a:gd name="connsiteX49" fmla="*/ 41304 w 5589557"/>
              <a:gd name="connsiteY49" fmla="*/ 2821748 h 3967149"/>
              <a:gd name="connsiteX50" fmla="*/ 69837 w 5589557"/>
              <a:gd name="connsiteY50" fmla="*/ 2800331 h 3967149"/>
              <a:gd name="connsiteX51" fmla="*/ 1379507 w 5589557"/>
              <a:gd name="connsiteY51" fmla="*/ 1890699 h 3967149"/>
              <a:gd name="connsiteX52" fmla="*/ 2251047 w 5589557"/>
              <a:gd name="connsiteY52" fmla="*/ 1362066 h 3967149"/>
              <a:gd name="connsiteX53" fmla="*/ 2634426 w 5589557"/>
              <a:gd name="connsiteY53" fmla="*/ 1154898 h 3967149"/>
              <a:gd name="connsiteX54" fmla="*/ 3136867 w 5589557"/>
              <a:gd name="connsiteY54" fmla="*/ 916775 h 3967149"/>
              <a:gd name="connsiteX55" fmla="*/ 2608233 w 5589557"/>
              <a:gd name="connsiteY55" fmla="*/ 1395403 h 3967149"/>
              <a:gd name="connsiteX56" fmla="*/ 1912907 w 5589557"/>
              <a:gd name="connsiteY56" fmla="*/ 2100249 h 3967149"/>
              <a:gd name="connsiteX57" fmla="*/ 1065182 w 5589557"/>
              <a:gd name="connsiteY57" fmla="*/ 3119424 h 3967149"/>
              <a:gd name="connsiteX58" fmla="*/ 512732 w 5589557"/>
              <a:gd name="connsiteY58" fmla="*/ 3919524 h 3967149"/>
              <a:gd name="connsiteX59" fmla="*/ 588932 w 5589557"/>
              <a:gd name="connsiteY59" fmla="*/ 3967149 h 3967149"/>
              <a:gd name="connsiteX60" fmla="*/ 1153299 w 5589557"/>
              <a:gd name="connsiteY60" fmla="*/ 3493270 h 3967149"/>
              <a:gd name="connsiteX61" fmla="*/ 1570007 w 5589557"/>
              <a:gd name="connsiteY61" fmla="*/ 3176574 h 3967149"/>
              <a:gd name="connsiteX62" fmla="*/ 2551082 w 5589557"/>
              <a:gd name="connsiteY62" fmla="*/ 2538399 h 3967149"/>
              <a:gd name="connsiteX63" fmla="*/ 3455957 w 5589557"/>
              <a:gd name="connsiteY63" fmla="*/ 2062149 h 3967149"/>
              <a:gd name="connsiteX64" fmla="*/ 3922673 w 5589557"/>
              <a:gd name="connsiteY64" fmla="*/ 1843075 h 3967149"/>
              <a:gd name="connsiteX65" fmla="*/ 4196516 w 5589557"/>
              <a:gd name="connsiteY65" fmla="*/ 1733537 h 3967149"/>
              <a:gd name="connsiteX66" fmla="*/ 3844091 w 5589557"/>
              <a:gd name="connsiteY66" fmla="*/ 2024048 h 3967149"/>
              <a:gd name="connsiteX67" fmla="*/ 3546439 w 5589557"/>
              <a:gd name="connsiteY67" fmla="*/ 2312178 h 3967149"/>
              <a:gd name="connsiteX68" fmla="*/ 3277359 w 5589557"/>
              <a:gd name="connsiteY68" fmla="*/ 2605070 h 3967149"/>
              <a:gd name="connsiteX69" fmla="*/ 3046382 w 5589557"/>
              <a:gd name="connsiteY69" fmla="*/ 2919399 h 3967149"/>
              <a:gd name="connsiteX70" fmla="*/ 2751107 w 5589557"/>
              <a:gd name="connsiteY70" fmla="*/ 3386124 h 3967149"/>
              <a:gd name="connsiteX71" fmla="*/ 2665382 w 5589557"/>
              <a:gd name="connsiteY71" fmla="*/ 3538524 h 3967149"/>
              <a:gd name="connsiteX0" fmla="*/ 2682051 w 5589557"/>
              <a:gd name="connsiteY0" fmla="*/ 3562325 h 3976660"/>
              <a:gd name="connsiteX1" fmla="*/ 2724912 w 5589557"/>
              <a:gd name="connsiteY1" fmla="*/ 3574221 h 3976660"/>
              <a:gd name="connsiteX2" fmla="*/ 2767773 w 5589557"/>
              <a:gd name="connsiteY2" fmla="*/ 3552791 h 3976660"/>
              <a:gd name="connsiteX3" fmla="*/ 3344034 w 5589557"/>
              <a:gd name="connsiteY3" fmla="*/ 2843193 h 3976660"/>
              <a:gd name="connsiteX4" fmla="*/ 3777419 w 5589557"/>
              <a:gd name="connsiteY4" fmla="*/ 2395521 h 3976660"/>
              <a:gd name="connsiteX5" fmla="*/ 4379882 w 5589557"/>
              <a:gd name="connsiteY5" fmla="*/ 1852599 h 3976660"/>
              <a:gd name="connsiteX6" fmla="*/ 4999007 w 5589557"/>
              <a:gd name="connsiteY6" fmla="*/ 1395399 h 3976660"/>
              <a:gd name="connsiteX7" fmla="*/ 5589557 w 5589557"/>
              <a:gd name="connsiteY7" fmla="*/ 1042974 h 3976660"/>
              <a:gd name="connsiteX8" fmla="*/ 4551332 w 5589557"/>
              <a:gd name="connsiteY8" fmla="*/ 1376349 h 3976660"/>
              <a:gd name="connsiteX9" fmla="*/ 3541682 w 5589557"/>
              <a:gd name="connsiteY9" fmla="*/ 1776399 h 3976660"/>
              <a:gd name="connsiteX10" fmla="*/ 2855882 w 5589557"/>
              <a:gd name="connsiteY10" fmla="*/ 2081199 h 3976660"/>
              <a:gd name="connsiteX11" fmla="*/ 2484407 w 5589557"/>
              <a:gd name="connsiteY11" fmla="*/ 2290749 h 3976660"/>
              <a:gd name="connsiteX12" fmla="*/ 1989107 w 5589557"/>
              <a:gd name="connsiteY12" fmla="*/ 2595549 h 3976660"/>
              <a:gd name="connsiteX13" fmla="*/ 1789082 w 5589557"/>
              <a:gd name="connsiteY13" fmla="*/ 2738424 h 3976660"/>
              <a:gd name="connsiteX14" fmla="*/ 2001018 w 5589557"/>
              <a:gd name="connsiteY14" fmla="*/ 2447908 h 3976660"/>
              <a:gd name="connsiteX15" fmla="*/ 2265332 w 5589557"/>
              <a:gd name="connsiteY15" fmla="*/ 2138349 h 3976660"/>
              <a:gd name="connsiteX16" fmla="*/ 2827307 w 5589557"/>
              <a:gd name="connsiteY16" fmla="*/ 1557324 h 3976660"/>
              <a:gd name="connsiteX17" fmla="*/ 3322607 w 5589557"/>
              <a:gd name="connsiteY17" fmla="*/ 1109649 h 3976660"/>
              <a:gd name="connsiteX18" fmla="*/ 3810755 w 5589557"/>
              <a:gd name="connsiteY18" fmla="*/ 676271 h 3976660"/>
              <a:gd name="connsiteX19" fmla="*/ 4377490 w 5589557"/>
              <a:gd name="connsiteY19" fmla="*/ 214312 h 3976660"/>
              <a:gd name="connsiteX20" fmla="*/ 4389394 w 5589557"/>
              <a:gd name="connsiteY20" fmla="*/ 178592 h 3976660"/>
              <a:gd name="connsiteX21" fmla="*/ 4351295 w 5589557"/>
              <a:gd name="connsiteY21" fmla="*/ 169068 h 3976660"/>
              <a:gd name="connsiteX22" fmla="*/ 4308422 w 5589557"/>
              <a:gd name="connsiteY22" fmla="*/ 178605 h 3976660"/>
              <a:gd name="connsiteX23" fmla="*/ 3770282 w 5589557"/>
              <a:gd name="connsiteY23" fmla="*/ 376224 h 3976660"/>
              <a:gd name="connsiteX24" fmla="*/ 2770157 w 5589557"/>
              <a:gd name="connsiteY24" fmla="*/ 814374 h 3976660"/>
              <a:gd name="connsiteX25" fmla="*/ 2074832 w 5589557"/>
              <a:gd name="connsiteY25" fmla="*/ 1157274 h 3976660"/>
              <a:gd name="connsiteX26" fmla="*/ 1522391 w 5589557"/>
              <a:gd name="connsiteY26" fmla="*/ 1495414 h 3976660"/>
              <a:gd name="connsiteX27" fmla="*/ 917582 w 5589557"/>
              <a:gd name="connsiteY27" fmla="*/ 1890701 h 3976660"/>
              <a:gd name="connsiteX28" fmla="*/ 1474757 w 5589557"/>
              <a:gd name="connsiteY28" fmla="*/ 1157274 h 3976660"/>
              <a:gd name="connsiteX29" fmla="*/ 1989107 w 5589557"/>
              <a:gd name="connsiteY29" fmla="*/ 480999 h 3976660"/>
              <a:gd name="connsiteX30" fmla="*/ 2332009 w 5589557"/>
              <a:gd name="connsiteY30" fmla="*/ 64293 h 3976660"/>
              <a:gd name="connsiteX31" fmla="*/ 2346299 w 5589557"/>
              <a:gd name="connsiteY31" fmla="*/ 35733 h 3976660"/>
              <a:gd name="connsiteX32" fmla="*/ 2341537 w 5589557"/>
              <a:gd name="connsiteY32" fmla="*/ 11920 h 3976660"/>
              <a:gd name="connsiteX33" fmla="*/ 2327246 w 5589557"/>
              <a:gd name="connsiteY33" fmla="*/ 0 h 3976660"/>
              <a:gd name="connsiteX34" fmla="*/ 2286765 w 5589557"/>
              <a:gd name="connsiteY34" fmla="*/ 16669 h 3976660"/>
              <a:gd name="connsiteX35" fmla="*/ 1731932 w 5589557"/>
              <a:gd name="connsiteY35" fmla="*/ 328599 h 3976660"/>
              <a:gd name="connsiteX36" fmla="*/ 1374753 w 5589557"/>
              <a:gd name="connsiteY36" fmla="*/ 561971 h 3976660"/>
              <a:gd name="connsiteX37" fmla="*/ 1055657 w 5589557"/>
              <a:gd name="connsiteY37" fmla="*/ 785799 h 3976660"/>
              <a:gd name="connsiteX38" fmla="*/ 855632 w 5589557"/>
              <a:gd name="connsiteY38" fmla="*/ 928674 h 3976660"/>
              <a:gd name="connsiteX39" fmla="*/ 846107 w 5589557"/>
              <a:gd name="connsiteY39" fmla="*/ 985824 h 3976660"/>
              <a:gd name="connsiteX40" fmla="*/ 886601 w 5589557"/>
              <a:gd name="connsiteY40" fmla="*/ 1009643 h 3976660"/>
              <a:gd name="connsiteX41" fmla="*/ 946146 w 5589557"/>
              <a:gd name="connsiteY41" fmla="*/ 983456 h 3976660"/>
              <a:gd name="connsiteX42" fmla="*/ 1234271 w 5589557"/>
              <a:gd name="connsiteY42" fmla="*/ 821534 h 3976660"/>
              <a:gd name="connsiteX43" fmla="*/ 1600988 w 5589557"/>
              <a:gd name="connsiteY43" fmla="*/ 616757 h 3976660"/>
              <a:gd name="connsiteX44" fmla="*/ 884207 w 5589557"/>
              <a:gd name="connsiteY44" fmla="*/ 1509699 h 3976660"/>
              <a:gd name="connsiteX45" fmla="*/ 467520 w 5589557"/>
              <a:gd name="connsiteY45" fmla="*/ 2083577 h 3976660"/>
              <a:gd name="connsiteX46" fmla="*/ 148419 w 5589557"/>
              <a:gd name="connsiteY46" fmla="*/ 2559825 h 3976660"/>
              <a:gd name="connsiteX47" fmla="*/ 22213 w 5589557"/>
              <a:gd name="connsiteY47" fmla="*/ 2755087 h 3976660"/>
              <a:gd name="connsiteX48" fmla="*/ 3182 w 5589557"/>
              <a:gd name="connsiteY48" fmla="*/ 2795562 h 3976660"/>
              <a:gd name="connsiteX49" fmla="*/ 41304 w 5589557"/>
              <a:gd name="connsiteY49" fmla="*/ 2821748 h 3976660"/>
              <a:gd name="connsiteX50" fmla="*/ 69837 w 5589557"/>
              <a:gd name="connsiteY50" fmla="*/ 2800331 h 3976660"/>
              <a:gd name="connsiteX51" fmla="*/ 1379507 w 5589557"/>
              <a:gd name="connsiteY51" fmla="*/ 1890699 h 3976660"/>
              <a:gd name="connsiteX52" fmla="*/ 2251047 w 5589557"/>
              <a:gd name="connsiteY52" fmla="*/ 1362066 h 3976660"/>
              <a:gd name="connsiteX53" fmla="*/ 2634426 w 5589557"/>
              <a:gd name="connsiteY53" fmla="*/ 1154898 h 3976660"/>
              <a:gd name="connsiteX54" fmla="*/ 3136867 w 5589557"/>
              <a:gd name="connsiteY54" fmla="*/ 916775 h 3976660"/>
              <a:gd name="connsiteX55" fmla="*/ 2608233 w 5589557"/>
              <a:gd name="connsiteY55" fmla="*/ 1395403 h 3976660"/>
              <a:gd name="connsiteX56" fmla="*/ 1912907 w 5589557"/>
              <a:gd name="connsiteY56" fmla="*/ 2100249 h 3976660"/>
              <a:gd name="connsiteX57" fmla="*/ 1065182 w 5589557"/>
              <a:gd name="connsiteY57" fmla="*/ 3119424 h 3976660"/>
              <a:gd name="connsiteX58" fmla="*/ 512732 w 5589557"/>
              <a:gd name="connsiteY58" fmla="*/ 3919524 h 3976660"/>
              <a:gd name="connsiteX59" fmla="*/ 541323 w 5589557"/>
              <a:gd name="connsiteY59" fmla="*/ 3976660 h 3976660"/>
              <a:gd name="connsiteX60" fmla="*/ 588932 w 5589557"/>
              <a:gd name="connsiteY60" fmla="*/ 3967149 h 3976660"/>
              <a:gd name="connsiteX61" fmla="*/ 1153299 w 5589557"/>
              <a:gd name="connsiteY61" fmla="*/ 3493270 h 3976660"/>
              <a:gd name="connsiteX62" fmla="*/ 1570007 w 5589557"/>
              <a:gd name="connsiteY62" fmla="*/ 3176574 h 3976660"/>
              <a:gd name="connsiteX63" fmla="*/ 2551082 w 5589557"/>
              <a:gd name="connsiteY63" fmla="*/ 2538399 h 3976660"/>
              <a:gd name="connsiteX64" fmla="*/ 3455957 w 5589557"/>
              <a:gd name="connsiteY64" fmla="*/ 2062149 h 3976660"/>
              <a:gd name="connsiteX65" fmla="*/ 3922673 w 5589557"/>
              <a:gd name="connsiteY65" fmla="*/ 1843075 h 3976660"/>
              <a:gd name="connsiteX66" fmla="*/ 4196516 w 5589557"/>
              <a:gd name="connsiteY66" fmla="*/ 1733537 h 3976660"/>
              <a:gd name="connsiteX67" fmla="*/ 3844091 w 5589557"/>
              <a:gd name="connsiteY67" fmla="*/ 2024048 h 3976660"/>
              <a:gd name="connsiteX68" fmla="*/ 3546439 w 5589557"/>
              <a:gd name="connsiteY68" fmla="*/ 2312178 h 3976660"/>
              <a:gd name="connsiteX69" fmla="*/ 3277359 w 5589557"/>
              <a:gd name="connsiteY69" fmla="*/ 2605070 h 3976660"/>
              <a:gd name="connsiteX70" fmla="*/ 3046382 w 5589557"/>
              <a:gd name="connsiteY70" fmla="*/ 2919399 h 3976660"/>
              <a:gd name="connsiteX71" fmla="*/ 2751107 w 5589557"/>
              <a:gd name="connsiteY71" fmla="*/ 3386124 h 3976660"/>
              <a:gd name="connsiteX72" fmla="*/ 2665382 w 5589557"/>
              <a:gd name="connsiteY72" fmla="*/ 3538524 h 3976660"/>
              <a:gd name="connsiteX0" fmla="*/ 2682051 w 5589557"/>
              <a:gd name="connsiteY0" fmla="*/ 3562325 h 3976660"/>
              <a:gd name="connsiteX1" fmla="*/ 2724912 w 5589557"/>
              <a:gd name="connsiteY1" fmla="*/ 3574221 h 3976660"/>
              <a:gd name="connsiteX2" fmla="*/ 2767773 w 5589557"/>
              <a:gd name="connsiteY2" fmla="*/ 3552791 h 3976660"/>
              <a:gd name="connsiteX3" fmla="*/ 3344034 w 5589557"/>
              <a:gd name="connsiteY3" fmla="*/ 2843193 h 3976660"/>
              <a:gd name="connsiteX4" fmla="*/ 3777419 w 5589557"/>
              <a:gd name="connsiteY4" fmla="*/ 2395521 h 3976660"/>
              <a:gd name="connsiteX5" fmla="*/ 4379882 w 5589557"/>
              <a:gd name="connsiteY5" fmla="*/ 1852599 h 3976660"/>
              <a:gd name="connsiteX6" fmla="*/ 4999007 w 5589557"/>
              <a:gd name="connsiteY6" fmla="*/ 1395399 h 3976660"/>
              <a:gd name="connsiteX7" fmla="*/ 5589557 w 5589557"/>
              <a:gd name="connsiteY7" fmla="*/ 1042974 h 3976660"/>
              <a:gd name="connsiteX8" fmla="*/ 4551332 w 5589557"/>
              <a:gd name="connsiteY8" fmla="*/ 1376349 h 3976660"/>
              <a:gd name="connsiteX9" fmla="*/ 3541682 w 5589557"/>
              <a:gd name="connsiteY9" fmla="*/ 1776399 h 3976660"/>
              <a:gd name="connsiteX10" fmla="*/ 2855882 w 5589557"/>
              <a:gd name="connsiteY10" fmla="*/ 2081199 h 3976660"/>
              <a:gd name="connsiteX11" fmla="*/ 2484407 w 5589557"/>
              <a:gd name="connsiteY11" fmla="*/ 2290749 h 3976660"/>
              <a:gd name="connsiteX12" fmla="*/ 1989107 w 5589557"/>
              <a:gd name="connsiteY12" fmla="*/ 2595549 h 3976660"/>
              <a:gd name="connsiteX13" fmla="*/ 1789082 w 5589557"/>
              <a:gd name="connsiteY13" fmla="*/ 2738424 h 3976660"/>
              <a:gd name="connsiteX14" fmla="*/ 2001018 w 5589557"/>
              <a:gd name="connsiteY14" fmla="*/ 2447908 h 3976660"/>
              <a:gd name="connsiteX15" fmla="*/ 2265332 w 5589557"/>
              <a:gd name="connsiteY15" fmla="*/ 2138349 h 3976660"/>
              <a:gd name="connsiteX16" fmla="*/ 2827307 w 5589557"/>
              <a:gd name="connsiteY16" fmla="*/ 1557324 h 3976660"/>
              <a:gd name="connsiteX17" fmla="*/ 3322607 w 5589557"/>
              <a:gd name="connsiteY17" fmla="*/ 1109649 h 3976660"/>
              <a:gd name="connsiteX18" fmla="*/ 3810755 w 5589557"/>
              <a:gd name="connsiteY18" fmla="*/ 676271 h 3976660"/>
              <a:gd name="connsiteX19" fmla="*/ 4377490 w 5589557"/>
              <a:gd name="connsiteY19" fmla="*/ 214312 h 3976660"/>
              <a:gd name="connsiteX20" fmla="*/ 4389394 w 5589557"/>
              <a:gd name="connsiteY20" fmla="*/ 178592 h 3976660"/>
              <a:gd name="connsiteX21" fmla="*/ 4351295 w 5589557"/>
              <a:gd name="connsiteY21" fmla="*/ 169068 h 3976660"/>
              <a:gd name="connsiteX22" fmla="*/ 4308422 w 5589557"/>
              <a:gd name="connsiteY22" fmla="*/ 178605 h 3976660"/>
              <a:gd name="connsiteX23" fmla="*/ 3770282 w 5589557"/>
              <a:gd name="connsiteY23" fmla="*/ 376224 h 3976660"/>
              <a:gd name="connsiteX24" fmla="*/ 2770157 w 5589557"/>
              <a:gd name="connsiteY24" fmla="*/ 814374 h 3976660"/>
              <a:gd name="connsiteX25" fmla="*/ 2074832 w 5589557"/>
              <a:gd name="connsiteY25" fmla="*/ 1157274 h 3976660"/>
              <a:gd name="connsiteX26" fmla="*/ 1522391 w 5589557"/>
              <a:gd name="connsiteY26" fmla="*/ 1495414 h 3976660"/>
              <a:gd name="connsiteX27" fmla="*/ 917582 w 5589557"/>
              <a:gd name="connsiteY27" fmla="*/ 1890701 h 3976660"/>
              <a:gd name="connsiteX28" fmla="*/ 1474757 w 5589557"/>
              <a:gd name="connsiteY28" fmla="*/ 1157274 h 3976660"/>
              <a:gd name="connsiteX29" fmla="*/ 1989107 w 5589557"/>
              <a:gd name="connsiteY29" fmla="*/ 480999 h 3976660"/>
              <a:gd name="connsiteX30" fmla="*/ 2332009 w 5589557"/>
              <a:gd name="connsiteY30" fmla="*/ 64293 h 3976660"/>
              <a:gd name="connsiteX31" fmla="*/ 2346299 w 5589557"/>
              <a:gd name="connsiteY31" fmla="*/ 35733 h 3976660"/>
              <a:gd name="connsiteX32" fmla="*/ 2341537 w 5589557"/>
              <a:gd name="connsiteY32" fmla="*/ 11920 h 3976660"/>
              <a:gd name="connsiteX33" fmla="*/ 2327246 w 5589557"/>
              <a:gd name="connsiteY33" fmla="*/ 0 h 3976660"/>
              <a:gd name="connsiteX34" fmla="*/ 2286765 w 5589557"/>
              <a:gd name="connsiteY34" fmla="*/ 16669 h 3976660"/>
              <a:gd name="connsiteX35" fmla="*/ 1731932 w 5589557"/>
              <a:gd name="connsiteY35" fmla="*/ 328599 h 3976660"/>
              <a:gd name="connsiteX36" fmla="*/ 1374753 w 5589557"/>
              <a:gd name="connsiteY36" fmla="*/ 561971 h 3976660"/>
              <a:gd name="connsiteX37" fmla="*/ 1055657 w 5589557"/>
              <a:gd name="connsiteY37" fmla="*/ 785799 h 3976660"/>
              <a:gd name="connsiteX38" fmla="*/ 855632 w 5589557"/>
              <a:gd name="connsiteY38" fmla="*/ 928674 h 3976660"/>
              <a:gd name="connsiteX39" fmla="*/ 846107 w 5589557"/>
              <a:gd name="connsiteY39" fmla="*/ 985824 h 3976660"/>
              <a:gd name="connsiteX40" fmla="*/ 886601 w 5589557"/>
              <a:gd name="connsiteY40" fmla="*/ 1009643 h 3976660"/>
              <a:gd name="connsiteX41" fmla="*/ 946146 w 5589557"/>
              <a:gd name="connsiteY41" fmla="*/ 983456 h 3976660"/>
              <a:gd name="connsiteX42" fmla="*/ 1234271 w 5589557"/>
              <a:gd name="connsiteY42" fmla="*/ 821534 h 3976660"/>
              <a:gd name="connsiteX43" fmla="*/ 1600988 w 5589557"/>
              <a:gd name="connsiteY43" fmla="*/ 616757 h 3976660"/>
              <a:gd name="connsiteX44" fmla="*/ 884207 w 5589557"/>
              <a:gd name="connsiteY44" fmla="*/ 1509699 h 3976660"/>
              <a:gd name="connsiteX45" fmla="*/ 467520 w 5589557"/>
              <a:gd name="connsiteY45" fmla="*/ 2083577 h 3976660"/>
              <a:gd name="connsiteX46" fmla="*/ 148419 w 5589557"/>
              <a:gd name="connsiteY46" fmla="*/ 2559825 h 3976660"/>
              <a:gd name="connsiteX47" fmla="*/ 22213 w 5589557"/>
              <a:gd name="connsiteY47" fmla="*/ 2755087 h 3976660"/>
              <a:gd name="connsiteX48" fmla="*/ 3182 w 5589557"/>
              <a:gd name="connsiteY48" fmla="*/ 2795562 h 3976660"/>
              <a:gd name="connsiteX49" fmla="*/ 41304 w 5589557"/>
              <a:gd name="connsiteY49" fmla="*/ 2821748 h 3976660"/>
              <a:gd name="connsiteX50" fmla="*/ 69837 w 5589557"/>
              <a:gd name="connsiteY50" fmla="*/ 2800331 h 3976660"/>
              <a:gd name="connsiteX51" fmla="*/ 1379507 w 5589557"/>
              <a:gd name="connsiteY51" fmla="*/ 1890699 h 3976660"/>
              <a:gd name="connsiteX52" fmla="*/ 2251047 w 5589557"/>
              <a:gd name="connsiteY52" fmla="*/ 1362066 h 3976660"/>
              <a:gd name="connsiteX53" fmla="*/ 2634426 w 5589557"/>
              <a:gd name="connsiteY53" fmla="*/ 1154898 h 3976660"/>
              <a:gd name="connsiteX54" fmla="*/ 3136867 w 5589557"/>
              <a:gd name="connsiteY54" fmla="*/ 916775 h 3976660"/>
              <a:gd name="connsiteX55" fmla="*/ 2608233 w 5589557"/>
              <a:gd name="connsiteY55" fmla="*/ 1395403 h 3976660"/>
              <a:gd name="connsiteX56" fmla="*/ 1912907 w 5589557"/>
              <a:gd name="connsiteY56" fmla="*/ 2100249 h 3976660"/>
              <a:gd name="connsiteX57" fmla="*/ 1065182 w 5589557"/>
              <a:gd name="connsiteY57" fmla="*/ 3119424 h 3976660"/>
              <a:gd name="connsiteX58" fmla="*/ 512732 w 5589557"/>
              <a:gd name="connsiteY58" fmla="*/ 3919524 h 3976660"/>
              <a:gd name="connsiteX59" fmla="*/ 541323 w 5589557"/>
              <a:gd name="connsiteY59" fmla="*/ 3976660 h 3976660"/>
              <a:gd name="connsiteX60" fmla="*/ 588932 w 5589557"/>
              <a:gd name="connsiteY60" fmla="*/ 3967149 h 3976660"/>
              <a:gd name="connsiteX61" fmla="*/ 1153299 w 5589557"/>
              <a:gd name="connsiteY61" fmla="*/ 3493270 h 3976660"/>
              <a:gd name="connsiteX62" fmla="*/ 1570007 w 5589557"/>
              <a:gd name="connsiteY62" fmla="*/ 3176574 h 3976660"/>
              <a:gd name="connsiteX63" fmla="*/ 2551082 w 5589557"/>
              <a:gd name="connsiteY63" fmla="*/ 2538399 h 3976660"/>
              <a:gd name="connsiteX64" fmla="*/ 3455957 w 5589557"/>
              <a:gd name="connsiteY64" fmla="*/ 2062149 h 3976660"/>
              <a:gd name="connsiteX65" fmla="*/ 3922673 w 5589557"/>
              <a:gd name="connsiteY65" fmla="*/ 1843075 h 3976660"/>
              <a:gd name="connsiteX66" fmla="*/ 4196516 w 5589557"/>
              <a:gd name="connsiteY66" fmla="*/ 1733537 h 3976660"/>
              <a:gd name="connsiteX67" fmla="*/ 3844091 w 5589557"/>
              <a:gd name="connsiteY67" fmla="*/ 2024048 h 3976660"/>
              <a:gd name="connsiteX68" fmla="*/ 3546439 w 5589557"/>
              <a:gd name="connsiteY68" fmla="*/ 2312178 h 3976660"/>
              <a:gd name="connsiteX69" fmla="*/ 3277359 w 5589557"/>
              <a:gd name="connsiteY69" fmla="*/ 2605070 h 3976660"/>
              <a:gd name="connsiteX70" fmla="*/ 3046382 w 5589557"/>
              <a:gd name="connsiteY70" fmla="*/ 2919399 h 3976660"/>
              <a:gd name="connsiteX71" fmla="*/ 2751107 w 5589557"/>
              <a:gd name="connsiteY71" fmla="*/ 3386124 h 3976660"/>
              <a:gd name="connsiteX72" fmla="*/ 2665382 w 5589557"/>
              <a:gd name="connsiteY72" fmla="*/ 3538524 h 3976660"/>
              <a:gd name="connsiteX0" fmla="*/ 2682051 w 5589557"/>
              <a:gd name="connsiteY0" fmla="*/ 3562325 h 3976660"/>
              <a:gd name="connsiteX1" fmla="*/ 2724912 w 5589557"/>
              <a:gd name="connsiteY1" fmla="*/ 3574221 h 3976660"/>
              <a:gd name="connsiteX2" fmla="*/ 2767773 w 5589557"/>
              <a:gd name="connsiteY2" fmla="*/ 3552791 h 3976660"/>
              <a:gd name="connsiteX3" fmla="*/ 3344034 w 5589557"/>
              <a:gd name="connsiteY3" fmla="*/ 2843193 h 3976660"/>
              <a:gd name="connsiteX4" fmla="*/ 3777419 w 5589557"/>
              <a:gd name="connsiteY4" fmla="*/ 2395521 h 3976660"/>
              <a:gd name="connsiteX5" fmla="*/ 4379882 w 5589557"/>
              <a:gd name="connsiteY5" fmla="*/ 1852599 h 3976660"/>
              <a:gd name="connsiteX6" fmla="*/ 4999007 w 5589557"/>
              <a:gd name="connsiteY6" fmla="*/ 1395399 h 3976660"/>
              <a:gd name="connsiteX7" fmla="*/ 5589557 w 5589557"/>
              <a:gd name="connsiteY7" fmla="*/ 1042974 h 3976660"/>
              <a:gd name="connsiteX8" fmla="*/ 4551332 w 5589557"/>
              <a:gd name="connsiteY8" fmla="*/ 1376349 h 3976660"/>
              <a:gd name="connsiteX9" fmla="*/ 3541682 w 5589557"/>
              <a:gd name="connsiteY9" fmla="*/ 1776399 h 3976660"/>
              <a:gd name="connsiteX10" fmla="*/ 2855882 w 5589557"/>
              <a:gd name="connsiteY10" fmla="*/ 2081199 h 3976660"/>
              <a:gd name="connsiteX11" fmla="*/ 2484407 w 5589557"/>
              <a:gd name="connsiteY11" fmla="*/ 2290749 h 3976660"/>
              <a:gd name="connsiteX12" fmla="*/ 1989107 w 5589557"/>
              <a:gd name="connsiteY12" fmla="*/ 2595549 h 3976660"/>
              <a:gd name="connsiteX13" fmla="*/ 1789082 w 5589557"/>
              <a:gd name="connsiteY13" fmla="*/ 2738424 h 3976660"/>
              <a:gd name="connsiteX14" fmla="*/ 2001018 w 5589557"/>
              <a:gd name="connsiteY14" fmla="*/ 2447908 h 3976660"/>
              <a:gd name="connsiteX15" fmla="*/ 2265332 w 5589557"/>
              <a:gd name="connsiteY15" fmla="*/ 2138349 h 3976660"/>
              <a:gd name="connsiteX16" fmla="*/ 2827307 w 5589557"/>
              <a:gd name="connsiteY16" fmla="*/ 1557324 h 3976660"/>
              <a:gd name="connsiteX17" fmla="*/ 3322607 w 5589557"/>
              <a:gd name="connsiteY17" fmla="*/ 1109649 h 3976660"/>
              <a:gd name="connsiteX18" fmla="*/ 3810755 w 5589557"/>
              <a:gd name="connsiteY18" fmla="*/ 676271 h 3976660"/>
              <a:gd name="connsiteX19" fmla="*/ 4377490 w 5589557"/>
              <a:gd name="connsiteY19" fmla="*/ 214312 h 3976660"/>
              <a:gd name="connsiteX20" fmla="*/ 4389394 w 5589557"/>
              <a:gd name="connsiteY20" fmla="*/ 178592 h 3976660"/>
              <a:gd name="connsiteX21" fmla="*/ 4351295 w 5589557"/>
              <a:gd name="connsiteY21" fmla="*/ 169068 h 3976660"/>
              <a:gd name="connsiteX22" fmla="*/ 4308422 w 5589557"/>
              <a:gd name="connsiteY22" fmla="*/ 178605 h 3976660"/>
              <a:gd name="connsiteX23" fmla="*/ 3770282 w 5589557"/>
              <a:gd name="connsiteY23" fmla="*/ 376224 h 3976660"/>
              <a:gd name="connsiteX24" fmla="*/ 2770157 w 5589557"/>
              <a:gd name="connsiteY24" fmla="*/ 814374 h 3976660"/>
              <a:gd name="connsiteX25" fmla="*/ 2074832 w 5589557"/>
              <a:gd name="connsiteY25" fmla="*/ 1157274 h 3976660"/>
              <a:gd name="connsiteX26" fmla="*/ 1522391 w 5589557"/>
              <a:gd name="connsiteY26" fmla="*/ 1495414 h 3976660"/>
              <a:gd name="connsiteX27" fmla="*/ 917582 w 5589557"/>
              <a:gd name="connsiteY27" fmla="*/ 1890701 h 3976660"/>
              <a:gd name="connsiteX28" fmla="*/ 1474757 w 5589557"/>
              <a:gd name="connsiteY28" fmla="*/ 1157274 h 3976660"/>
              <a:gd name="connsiteX29" fmla="*/ 1989107 w 5589557"/>
              <a:gd name="connsiteY29" fmla="*/ 480999 h 3976660"/>
              <a:gd name="connsiteX30" fmla="*/ 2332009 w 5589557"/>
              <a:gd name="connsiteY30" fmla="*/ 64293 h 3976660"/>
              <a:gd name="connsiteX31" fmla="*/ 2346299 w 5589557"/>
              <a:gd name="connsiteY31" fmla="*/ 35733 h 3976660"/>
              <a:gd name="connsiteX32" fmla="*/ 2341537 w 5589557"/>
              <a:gd name="connsiteY32" fmla="*/ 11920 h 3976660"/>
              <a:gd name="connsiteX33" fmla="*/ 2327246 w 5589557"/>
              <a:gd name="connsiteY33" fmla="*/ 0 h 3976660"/>
              <a:gd name="connsiteX34" fmla="*/ 2286765 w 5589557"/>
              <a:gd name="connsiteY34" fmla="*/ 16669 h 3976660"/>
              <a:gd name="connsiteX35" fmla="*/ 1731932 w 5589557"/>
              <a:gd name="connsiteY35" fmla="*/ 328599 h 3976660"/>
              <a:gd name="connsiteX36" fmla="*/ 1374753 w 5589557"/>
              <a:gd name="connsiteY36" fmla="*/ 561971 h 3976660"/>
              <a:gd name="connsiteX37" fmla="*/ 1055657 w 5589557"/>
              <a:gd name="connsiteY37" fmla="*/ 785799 h 3976660"/>
              <a:gd name="connsiteX38" fmla="*/ 855632 w 5589557"/>
              <a:gd name="connsiteY38" fmla="*/ 928674 h 3976660"/>
              <a:gd name="connsiteX39" fmla="*/ 846107 w 5589557"/>
              <a:gd name="connsiteY39" fmla="*/ 985824 h 3976660"/>
              <a:gd name="connsiteX40" fmla="*/ 886601 w 5589557"/>
              <a:gd name="connsiteY40" fmla="*/ 1009643 h 3976660"/>
              <a:gd name="connsiteX41" fmla="*/ 946146 w 5589557"/>
              <a:gd name="connsiteY41" fmla="*/ 983456 h 3976660"/>
              <a:gd name="connsiteX42" fmla="*/ 1234271 w 5589557"/>
              <a:gd name="connsiteY42" fmla="*/ 821534 h 3976660"/>
              <a:gd name="connsiteX43" fmla="*/ 1600988 w 5589557"/>
              <a:gd name="connsiteY43" fmla="*/ 616757 h 3976660"/>
              <a:gd name="connsiteX44" fmla="*/ 884207 w 5589557"/>
              <a:gd name="connsiteY44" fmla="*/ 1509699 h 3976660"/>
              <a:gd name="connsiteX45" fmla="*/ 467520 w 5589557"/>
              <a:gd name="connsiteY45" fmla="*/ 2083577 h 3976660"/>
              <a:gd name="connsiteX46" fmla="*/ 148419 w 5589557"/>
              <a:gd name="connsiteY46" fmla="*/ 2559825 h 3976660"/>
              <a:gd name="connsiteX47" fmla="*/ 22213 w 5589557"/>
              <a:gd name="connsiteY47" fmla="*/ 2755087 h 3976660"/>
              <a:gd name="connsiteX48" fmla="*/ 3182 w 5589557"/>
              <a:gd name="connsiteY48" fmla="*/ 2795562 h 3976660"/>
              <a:gd name="connsiteX49" fmla="*/ 41304 w 5589557"/>
              <a:gd name="connsiteY49" fmla="*/ 2821748 h 3976660"/>
              <a:gd name="connsiteX50" fmla="*/ 69837 w 5589557"/>
              <a:gd name="connsiteY50" fmla="*/ 2800331 h 3976660"/>
              <a:gd name="connsiteX51" fmla="*/ 1379507 w 5589557"/>
              <a:gd name="connsiteY51" fmla="*/ 1890699 h 3976660"/>
              <a:gd name="connsiteX52" fmla="*/ 2251047 w 5589557"/>
              <a:gd name="connsiteY52" fmla="*/ 1362066 h 3976660"/>
              <a:gd name="connsiteX53" fmla="*/ 2634426 w 5589557"/>
              <a:gd name="connsiteY53" fmla="*/ 1154898 h 3976660"/>
              <a:gd name="connsiteX54" fmla="*/ 3136867 w 5589557"/>
              <a:gd name="connsiteY54" fmla="*/ 916775 h 3976660"/>
              <a:gd name="connsiteX55" fmla="*/ 2608233 w 5589557"/>
              <a:gd name="connsiteY55" fmla="*/ 1395403 h 3976660"/>
              <a:gd name="connsiteX56" fmla="*/ 1912907 w 5589557"/>
              <a:gd name="connsiteY56" fmla="*/ 2100249 h 3976660"/>
              <a:gd name="connsiteX57" fmla="*/ 1065182 w 5589557"/>
              <a:gd name="connsiteY57" fmla="*/ 3119424 h 3976660"/>
              <a:gd name="connsiteX58" fmla="*/ 512732 w 5589557"/>
              <a:gd name="connsiteY58" fmla="*/ 3919524 h 3976660"/>
              <a:gd name="connsiteX59" fmla="*/ 541323 w 5589557"/>
              <a:gd name="connsiteY59" fmla="*/ 3976660 h 3976660"/>
              <a:gd name="connsiteX60" fmla="*/ 588932 w 5589557"/>
              <a:gd name="connsiteY60" fmla="*/ 3967149 h 3976660"/>
              <a:gd name="connsiteX61" fmla="*/ 1153299 w 5589557"/>
              <a:gd name="connsiteY61" fmla="*/ 3493270 h 3976660"/>
              <a:gd name="connsiteX62" fmla="*/ 1570007 w 5589557"/>
              <a:gd name="connsiteY62" fmla="*/ 3176574 h 3976660"/>
              <a:gd name="connsiteX63" fmla="*/ 2551082 w 5589557"/>
              <a:gd name="connsiteY63" fmla="*/ 2538399 h 3976660"/>
              <a:gd name="connsiteX64" fmla="*/ 3455957 w 5589557"/>
              <a:gd name="connsiteY64" fmla="*/ 2062149 h 3976660"/>
              <a:gd name="connsiteX65" fmla="*/ 3922673 w 5589557"/>
              <a:gd name="connsiteY65" fmla="*/ 1843075 h 3976660"/>
              <a:gd name="connsiteX66" fmla="*/ 4196516 w 5589557"/>
              <a:gd name="connsiteY66" fmla="*/ 1733537 h 3976660"/>
              <a:gd name="connsiteX67" fmla="*/ 3844091 w 5589557"/>
              <a:gd name="connsiteY67" fmla="*/ 2024048 h 3976660"/>
              <a:gd name="connsiteX68" fmla="*/ 3546439 w 5589557"/>
              <a:gd name="connsiteY68" fmla="*/ 2312178 h 3976660"/>
              <a:gd name="connsiteX69" fmla="*/ 3277359 w 5589557"/>
              <a:gd name="connsiteY69" fmla="*/ 2605070 h 3976660"/>
              <a:gd name="connsiteX70" fmla="*/ 3046382 w 5589557"/>
              <a:gd name="connsiteY70" fmla="*/ 2919399 h 3976660"/>
              <a:gd name="connsiteX71" fmla="*/ 2751107 w 5589557"/>
              <a:gd name="connsiteY71" fmla="*/ 3386124 h 3976660"/>
              <a:gd name="connsiteX72" fmla="*/ 2665382 w 5589557"/>
              <a:gd name="connsiteY72" fmla="*/ 3538524 h 3976660"/>
              <a:gd name="connsiteX0" fmla="*/ 2682051 w 5589557"/>
              <a:gd name="connsiteY0" fmla="*/ 3562325 h 3976660"/>
              <a:gd name="connsiteX1" fmla="*/ 2724912 w 5589557"/>
              <a:gd name="connsiteY1" fmla="*/ 3574221 h 3976660"/>
              <a:gd name="connsiteX2" fmla="*/ 2767773 w 5589557"/>
              <a:gd name="connsiteY2" fmla="*/ 3552791 h 3976660"/>
              <a:gd name="connsiteX3" fmla="*/ 3344034 w 5589557"/>
              <a:gd name="connsiteY3" fmla="*/ 2843193 h 3976660"/>
              <a:gd name="connsiteX4" fmla="*/ 3777419 w 5589557"/>
              <a:gd name="connsiteY4" fmla="*/ 2395521 h 3976660"/>
              <a:gd name="connsiteX5" fmla="*/ 4379882 w 5589557"/>
              <a:gd name="connsiteY5" fmla="*/ 1852599 h 3976660"/>
              <a:gd name="connsiteX6" fmla="*/ 4999007 w 5589557"/>
              <a:gd name="connsiteY6" fmla="*/ 1395399 h 3976660"/>
              <a:gd name="connsiteX7" fmla="*/ 5589557 w 5589557"/>
              <a:gd name="connsiteY7" fmla="*/ 1042974 h 3976660"/>
              <a:gd name="connsiteX8" fmla="*/ 4551332 w 5589557"/>
              <a:gd name="connsiteY8" fmla="*/ 1376349 h 3976660"/>
              <a:gd name="connsiteX9" fmla="*/ 3541682 w 5589557"/>
              <a:gd name="connsiteY9" fmla="*/ 1776399 h 3976660"/>
              <a:gd name="connsiteX10" fmla="*/ 2855882 w 5589557"/>
              <a:gd name="connsiteY10" fmla="*/ 2081199 h 3976660"/>
              <a:gd name="connsiteX11" fmla="*/ 2484407 w 5589557"/>
              <a:gd name="connsiteY11" fmla="*/ 2290749 h 3976660"/>
              <a:gd name="connsiteX12" fmla="*/ 1989107 w 5589557"/>
              <a:gd name="connsiteY12" fmla="*/ 2595549 h 3976660"/>
              <a:gd name="connsiteX13" fmla="*/ 1789082 w 5589557"/>
              <a:gd name="connsiteY13" fmla="*/ 2738424 h 3976660"/>
              <a:gd name="connsiteX14" fmla="*/ 2001018 w 5589557"/>
              <a:gd name="connsiteY14" fmla="*/ 2447908 h 3976660"/>
              <a:gd name="connsiteX15" fmla="*/ 2265332 w 5589557"/>
              <a:gd name="connsiteY15" fmla="*/ 2138349 h 3976660"/>
              <a:gd name="connsiteX16" fmla="*/ 2827307 w 5589557"/>
              <a:gd name="connsiteY16" fmla="*/ 1557324 h 3976660"/>
              <a:gd name="connsiteX17" fmla="*/ 3322607 w 5589557"/>
              <a:gd name="connsiteY17" fmla="*/ 1109649 h 3976660"/>
              <a:gd name="connsiteX18" fmla="*/ 3810755 w 5589557"/>
              <a:gd name="connsiteY18" fmla="*/ 676271 h 3976660"/>
              <a:gd name="connsiteX19" fmla="*/ 4377490 w 5589557"/>
              <a:gd name="connsiteY19" fmla="*/ 214312 h 3976660"/>
              <a:gd name="connsiteX20" fmla="*/ 4389394 w 5589557"/>
              <a:gd name="connsiteY20" fmla="*/ 178592 h 3976660"/>
              <a:gd name="connsiteX21" fmla="*/ 4351295 w 5589557"/>
              <a:gd name="connsiteY21" fmla="*/ 169068 h 3976660"/>
              <a:gd name="connsiteX22" fmla="*/ 4308422 w 5589557"/>
              <a:gd name="connsiteY22" fmla="*/ 178605 h 3976660"/>
              <a:gd name="connsiteX23" fmla="*/ 3770282 w 5589557"/>
              <a:gd name="connsiteY23" fmla="*/ 376224 h 3976660"/>
              <a:gd name="connsiteX24" fmla="*/ 2770157 w 5589557"/>
              <a:gd name="connsiteY24" fmla="*/ 814374 h 3976660"/>
              <a:gd name="connsiteX25" fmla="*/ 2074832 w 5589557"/>
              <a:gd name="connsiteY25" fmla="*/ 1157274 h 3976660"/>
              <a:gd name="connsiteX26" fmla="*/ 1522391 w 5589557"/>
              <a:gd name="connsiteY26" fmla="*/ 1495414 h 3976660"/>
              <a:gd name="connsiteX27" fmla="*/ 917582 w 5589557"/>
              <a:gd name="connsiteY27" fmla="*/ 1890701 h 3976660"/>
              <a:gd name="connsiteX28" fmla="*/ 1474757 w 5589557"/>
              <a:gd name="connsiteY28" fmla="*/ 1157274 h 3976660"/>
              <a:gd name="connsiteX29" fmla="*/ 1989107 w 5589557"/>
              <a:gd name="connsiteY29" fmla="*/ 480999 h 3976660"/>
              <a:gd name="connsiteX30" fmla="*/ 2332009 w 5589557"/>
              <a:gd name="connsiteY30" fmla="*/ 64293 h 3976660"/>
              <a:gd name="connsiteX31" fmla="*/ 2346299 w 5589557"/>
              <a:gd name="connsiteY31" fmla="*/ 35733 h 3976660"/>
              <a:gd name="connsiteX32" fmla="*/ 2341537 w 5589557"/>
              <a:gd name="connsiteY32" fmla="*/ 11920 h 3976660"/>
              <a:gd name="connsiteX33" fmla="*/ 2327246 w 5589557"/>
              <a:gd name="connsiteY33" fmla="*/ 0 h 3976660"/>
              <a:gd name="connsiteX34" fmla="*/ 2286765 w 5589557"/>
              <a:gd name="connsiteY34" fmla="*/ 16669 h 3976660"/>
              <a:gd name="connsiteX35" fmla="*/ 1731932 w 5589557"/>
              <a:gd name="connsiteY35" fmla="*/ 328599 h 3976660"/>
              <a:gd name="connsiteX36" fmla="*/ 1374753 w 5589557"/>
              <a:gd name="connsiteY36" fmla="*/ 561971 h 3976660"/>
              <a:gd name="connsiteX37" fmla="*/ 1055657 w 5589557"/>
              <a:gd name="connsiteY37" fmla="*/ 785799 h 3976660"/>
              <a:gd name="connsiteX38" fmla="*/ 855632 w 5589557"/>
              <a:gd name="connsiteY38" fmla="*/ 928674 h 3976660"/>
              <a:gd name="connsiteX39" fmla="*/ 846107 w 5589557"/>
              <a:gd name="connsiteY39" fmla="*/ 985824 h 3976660"/>
              <a:gd name="connsiteX40" fmla="*/ 886601 w 5589557"/>
              <a:gd name="connsiteY40" fmla="*/ 1009643 h 3976660"/>
              <a:gd name="connsiteX41" fmla="*/ 946146 w 5589557"/>
              <a:gd name="connsiteY41" fmla="*/ 983456 h 3976660"/>
              <a:gd name="connsiteX42" fmla="*/ 1234271 w 5589557"/>
              <a:gd name="connsiteY42" fmla="*/ 821534 h 3976660"/>
              <a:gd name="connsiteX43" fmla="*/ 1600988 w 5589557"/>
              <a:gd name="connsiteY43" fmla="*/ 616757 h 3976660"/>
              <a:gd name="connsiteX44" fmla="*/ 884207 w 5589557"/>
              <a:gd name="connsiteY44" fmla="*/ 1509699 h 3976660"/>
              <a:gd name="connsiteX45" fmla="*/ 467520 w 5589557"/>
              <a:gd name="connsiteY45" fmla="*/ 2083577 h 3976660"/>
              <a:gd name="connsiteX46" fmla="*/ 148419 w 5589557"/>
              <a:gd name="connsiteY46" fmla="*/ 2559825 h 3976660"/>
              <a:gd name="connsiteX47" fmla="*/ 22213 w 5589557"/>
              <a:gd name="connsiteY47" fmla="*/ 2755087 h 3976660"/>
              <a:gd name="connsiteX48" fmla="*/ 3182 w 5589557"/>
              <a:gd name="connsiteY48" fmla="*/ 2795562 h 3976660"/>
              <a:gd name="connsiteX49" fmla="*/ 41304 w 5589557"/>
              <a:gd name="connsiteY49" fmla="*/ 2821748 h 3976660"/>
              <a:gd name="connsiteX50" fmla="*/ 69837 w 5589557"/>
              <a:gd name="connsiteY50" fmla="*/ 2800331 h 3976660"/>
              <a:gd name="connsiteX51" fmla="*/ 1379507 w 5589557"/>
              <a:gd name="connsiteY51" fmla="*/ 1890699 h 3976660"/>
              <a:gd name="connsiteX52" fmla="*/ 2251047 w 5589557"/>
              <a:gd name="connsiteY52" fmla="*/ 1362066 h 3976660"/>
              <a:gd name="connsiteX53" fmla="*/ 2634426 w 5589557"/>
              <a:gd name="connsiteY53" fmla="*/ 1154898 h 3976660"/>
              <a:gd name="connsiteX54" fmla="*/ 3136867 w 5589557"/>
              <a:gd name="connsiteY54" fmla="*/ 916775 h 3976660"/>
              <a:gd name="connsiteX55" fmla="*/ 2608233 w 5589557"/>
              <a:gd name="connsiteY55" fmla="*/ 1395403 h 3976660"/>
              <a:gd name="connsiteX56" fmla="*/ 1912907 w 5589557"/>
              <a:gd name="connsiteY56" fmla="*/ 2100249 h 3976660"/>
              <a:gd name="connsiteX57" fmla="*/ 1065182 w 5589557"/>
              <a:gd name="connsiteY57" fmla="*/ 3119424 h 3976660"/>
              <a:gd name="connsiteX58" fmla="*/ 512732 w 5589557"/>
              <a:gd name="connsiteY58" fmla="*/ 3919524 h 3976660"/>
              <a:gd name="connsiteX59" fmla="*/ 541323 w 5589557"/>
              <a:gd name="connsiteY59" fmla="*/ 3976660 h 3976660"/>
              <a:gd name="connsiteX60" fmla="*/ 588932 w 5589557"/>
              <a:gd name="connsiteY60" fmla="*/ 3967149 h 3976660"/>
              <a:gd name="connsiteX61" fmla="*/ 1153299 w 5589557"/>
              <a:gd name="connsiteY61" fmla="*/ 3493270 h 3976660"/>
              <a:gd name="connsiteX62" fmla="*/ 1570007 w 5589557"/>
              <a:gd name="connsiteY62" fmla="*/ 3176574 h 3976660"/>
              <a:gd name="connsiteX63" fmla="*/ 2551082 w 5589557"/>
              <a:gd name="connsiteY63" fmla="*/ 2538399 h 3976660"/>
              <a:gd name="connsiteX64" fmla="*/ 3455957 w 5589557"/>
              <a:gd name="connsiteY64" fmla="*/ 2062149 h 3976660"/>
              <a:gd name="connsiteX65" fmla="*/ 3922673 w 5589557"/>
              <a:gd name="connsiteY65" fmla="*/ 1843075 h 3976660"/>
              <a:gd name="connsiteX66" fmla="*/ 4196516 w 5589557"/>
              <a:gd name="connsiteY66" fmla="*/ 1733537 h 3976660"/>
              <a:gd name="connsiteX67" fmla="*/ 3844091 w 5589557"/>
              <a:gd name="connsiteY67" fmla="*/ 2024048 h 3976660"/>
              <a:gd name="connsiteX68" fmla="*/ 3546439 w 5589557"/>
              <a:gd name="connsiteY68" fmla="*/ 2312178 h 3976660"/>
              <a:gd name="connsiteX69" fmla="*/ 3277359 w 5589557"/>
              <a:gd name="connsiteY69" fmla="*/ 2605070 h 3976660"/>
              <a:gd name="connsiteX70" fmla="*/ 3046382 w 5589557"/>
              <a:gd name="connsiteY70" fmla="*/ 2919399 h 3976660"/>
              <a:gd name="connsiteX71" fmla="*/ 2751107 w 5589557"/>
              <a:gd name="connsiteY71" fmla="*/ 3386124 h 3976660"/>
              <a:gd name="connsiteX72" fmla="*/ 2665382 w 5589557"/>
              <a:gd name="connsiteY72" fmla="*/ 3538524 h 3976660"/>
              <a:gd name="connsiteX0" fmla="*/ 2682051 w 5589557"/>
              <a:gd name="connsiteY0" fmla="*/ 3562325 h 3976660"/>
              <a:gd name="connsiteX1" fmla="*/ 2724912 w 5589557"/>
              <a:gd name="connsiteY1" fmla="*/ 3574221 h 3976660"/>
              <a:gd name="connsiteX2" fmla="*/ 2767773 w 5589557"/>
              <a:gd name="connsiteY2" fmla="*/ 3552791 h 3976660"/>
              <a:gd name="connsiteX3" fmla="*/ 3344034 w 5589557"/>
              <a:gd name="connsiteY3" fmla="*/ 2843193 h 3976660"/>
              <a:gd name="connsiteX4" fmla="*/ 3777419 w 5589557"/>
              <a:gd name="connsiteY4" fmla="*/ 2395521 h 3976660"/>
              <a:gd name="connsiteX5" fmla="*/ 4379882 w 5589557"/>
              <a:gd name="connsiteY5" fmla="*/ 1852599 h 3976660"/>
              <a:gd name="connsiteX6" fmla="*/ 4999007 w 5589557"/>
              <a:gd name="connsiteY6" fmla="*/ 1395399 h 3976660"/>
              <a:gd name="connsiteX7" fmla="*/ 5356176 w 5589557"/>
              <a:gd name="connsiteY7" fmla="*/ 1178710 h 3976660"/>
              <a:gd name="connsiteX8" fmla="*/ 5589557 w 5589557"/>
              <a:gd name="connsiteY8" fmla="*/ 1042974 h 3976660"/>
              <a:gd name="connsiteX9" fmla="*/ 4551332 w 5589557"/>
              <a:gd name="connsiteY9" fmla="*/ 1376349 h 3976660"/>
              <a:gd name="connsiteX10" fmla="*/ 3541682 w 5589557"/>
              <a:gd name="connsiteY10" fmla="*/ 1776399 h 3976660"/>
              <a:gd name="connsiteX11" fmla="*/ 2855882 w 5589557"/>
              <a:gd name="connsiteY11" fmla="*/ 2081199 h 3976660"/>
              <a:gd name="connsiteX12" fmla="*/ 2484407 w 5589557"/>
              <a:gd name="connsiteY12" fmla="*/ 2290749 h 3976660"/>
              <a:gd name="connsiteX13" fmla="*/ 1989107 w 5589557"/>
              <a:gd name="connsiteY13" fmla="*/ 2595549 h 3976660"/>
              <a:gd name="connsiteX14" fmla="*/ 1789082 w 5589557"/>
              <a:gd name="connsiteY14" fmla="*/ 2738424 h 3976660"/>
              <a:gd name="connsiteX15" fmla="*/ 2001018 w 5589557"/>
              <a:gd name="connsiteY15" fmla="*/ 2447908 h 3976660"/>
              <a:gd name="connsiteX16" fmla="*/ 2265332 w 5589557"/>
              <a:gd name="connsiteY16" fmla="*/ 2138349 h 3976660"/>
              <a:gd name="connsiteX17" fmla="*/ 2827307 w 5589557"/>
              <a:gd name="connsiteY17" fmla="*/ 1557324 h 3976660"/>
              <a:gd name="connsiteX18" fmla="*/ 3322607 w 5589557"/>
              <a:gd name="connsiteY18" fmla="*/ 1109649 h 3976660"/>
              <a:gd name="connsiteX19" fmla="*/ 3810755 w 5589557"/>
              <a:gd name="connsiteY19" fmla="*/ 676271 h 3976660"/>
              <a:gd name="connsiteX20" fmla="*/ 4377490 w 5589557"/>
              <a:gd name="connsiteY20" fmla="*/ 214312 h 3976660"/>
              <a:gd name="connsiteX21" fmla="*/ 4389394 w 5589557"/>
              <a:gd name="connsiteY21" fmla="*/ 178592 h 3976660"/>
              <a:gd name="connsiteX22" fmla="*/ 4351295 w 5589557"/>
              <a:gd name="connsiteY22" fmla="*/ 169068 h 3976660"/>
              <a:gd name="connsiteX23" fmla="*/ 4308422 w 5589557"/>
              <a:gd name="connsiteY23" fmla="*/ 178605 h 3976660"/>
              <a:gd name="connsiteX24" fmla="*/ 3770282 w 5589557"/>
              <a:gd name="connsiteY24" fmla="*/ 376224 h 3976660"/>
              <a:gd name="connsiteX25" fmla="*/ 2770157 w 5589557"/>
              <a:gd name="connsiteY25" fmla="*/ 814374 h 3976660"/>
              <a:gd name="connsiteX26" fmla="*/ 2074832 w 5589557"/>
              <a:gd name="connsiteY26" fmla="*/ 1157274 h 3976660"/>
              <a:gd name="connsiteX27" fmla="*/ 1522391 w 5589557"/>
              <a:gd name="connsiteY27" fmla="*/ 1495414 h 3976660"/>
              <a:gd name="connsiteX28" fmla="*/ 917582 w 5589557"/>
              <a:gd name="connsiteY28" fmla="*/ 1890701 h 3976660"/>
              <a:gd name="connsiteX29" fmla="*/ 1474757 w 5589557"/>
              <a:gd name="connsiteY29" fmla="*/ 1157274 h 3976660"/>
              <a:gd name="connsiteX30" fmla="*/ 1989107 w 5589557"/>
              <a:gd name="connsiteY30" fmla="*/ 480999 h 3976660"/>
              <a:gd name="connsiteX31" fmla="*/ 2332009 w 5589557"/>
              <a:gd name="connsiteY31" fmla="*/ 64293 h 3976660"/>
              <a:gd name="connsiteX32" fmla="*/ 2346299 w 5589557"/>
              <a:gd name="connsiteY32" fmla="*/ 35733 h 3976660"/>
              <a:gd name="connsiteX33" fmla="*/ 2341537 w 5589557"/>
              <a:gd name="connsiteY33" fmla="*/ 11920 h 3976660"/>
              <a:gd name="connsiteX34" fmla="*/ 2327246 w 5589557"/>
              <a:gd name="connsiteY34" fmla="*/ 0 h 3976660"/>
              <a:gd name="connsiteX35" fmla="*/ 2286765 w 5589557"/>
              <a:gd name="connsiteY35" fmla="*/ 16669 h 3976660"/>
              <a:gd name="connsiteX36" fmla="*/ 1731932 w 5589557"/>
              <a:gd name="connsiteY36" fmla="*/ 328599 h 3976660"/>
              <a:gd name="connsiteX37" fmla="*/ 1374753 w 5589557"/>
              <a:gd name="connsiteY37" fmla="*/ 561971 h 3976660"/>
              <a:gd name="connsiteX38" fmla="*/ 1055657 w 5589557"/>
              <a:gd name="connsiteY38" fmla="*/ 785799 h 3976660"/>
              <a:gd name="connsiteX39" fmla="*/ 855632 w 5589557"/>
              <a:gd name="connsiteY39" fmla="*/ 928674 h 3976660"/>
              <a:gd name="connsiteX40" fmla="*/ 846107 w 5589557"/>
              <a:gd name="connsiteY40" fmla="*/ 985824 h 3976660"/>
              <a:gd name="connsiteX41" fmla="*/ 886601 w 5589557"/>
              <a:gd name="connsiteY41" fmla="*/ 1009643 h 3976660"/>
              <a:gd name="connsiteX42" fmla="*/ 946146 w 5589557"/>
              <a:gd name="connsiteY42" fmla="*/ 983456 h 3976660"/>
              <a:gd name="connsiteX43" fmla="*/ 1234271 w 5589557"/>
              <a:gd name="connsiteY43" fmla="*/ 821534 h 3976660"/>
              <a:gd name="connsiteX44" fmla="*/ 1600988 w 5589557"/>
              <a:gd name="connsiteY44" fmla="*/ 616757 h 3976660"/>
              <a:gd name="connsiteX45" fmla="*/ 884207 w 5589557"/>
              <a:gd name="connsiteY45" fmla="*/ 1509699 h 3976660"/>
              <a:gd name="connsiteX46" fmla="*/ 467520 w 5589557"/>
              <a:gd name="connsiteY46" fmla="*/ 2083577 h 3976660"/>
              <a:gd name="connsiteX47" fmla="*/ 148419 w 5589557"/>
              <a:gd name="connsiteY47" fmla="*/ 2559825 h 3976660"/>
              <a:gd name="connsiteX48" fmla="*/ 22213 w 5589557"/>
              <a:gd name="connsiteY48" fmla="*/ 2755087 h 3976660"/>
              <a:gd name="connsiteX49" fmla="*/ 3182 w 5589557"/>
              <a:gd name="connsiteY49" fmla="*/ 2795562 h 3976660"/>
              <a:gd name="connsiteX50" fmla="*/ 41304 w 5589557"/>
              <a:gd name="connsiteY50" fmla="*/ 2821748 h 3976660"/>
              <a:gd name="connsiteX51" fmla="*/ 69837 w 5589557"/>
              <a:gd name="connsiteY51" fmla="*/ 2800331 h 3976660"/>
              <a:gd name="connsiteX52" fmla="*/ 1379507 w 5589557"/>
              <a:gd name="connsiteY52" fmla="*/ 1890699 h 3976660"/>
              <a:gd name="connsiteX53" fmla="*/ 2251047 w 5589557"/>
              <a:gd name="connsiteY53" fmla="*/ 1362066 h 3976660"/>
              <a:gd name="connsiteX54" fmla="*/ 2634426 w 5589557"/>
              <a:gd name="connsiteY54" fmla="*/ 1154898 h 3976660"/>
              <a:gd name="connsiteX55" fmla="*/ 3136867 w 5589557"/>
              <a:gd name="connsiteY55" fmla="*/ 916775 h 3976660"/>
              <a:gd name="connsiteX56" fmla="*/ 2608233 w 5589557"/>
              <a:gd name="connsiteY56" fmla="*/ 1395403 h 3976660"/>
              <a:gd name="connsiteX57" fmla="*/ 1912907 w 5589557"/>
              <a:gd name="connsiteY57" fmla="*/ 2100249 h 3976660"/>
              <a:gd name="connsiteX58" fmla="*/ 1065182 w 5589557"/>
              <a:gd name="connsiteY58" fmla="*/ 3119424 h 3976660"/>
              <a:gd name="connsiteX59" fmla="*/ 512732 w 5589557"/>
              <a:gd name="connsiteY59" fmla="*/ 3919524 h 3976660"/>
              <a:gd name="connsiteX60" fmla="*/ 541323 w 5589557"/>
              <a:gd name="connsiteY60" fmla="*/ 3976660 h 3976660"/>
              <a:gd name="connsiteX61" fmla="*/ 588932 w 5589557"/>
              <a:gd name="connsiteY61" fmla="*/ 3967149 h 3976660"/>
              <a:gd name="connsiteX62" fmla="*/ 1153299 w 5589557"/>
              <a:gd name="connsiteY62" fmla="*/ 3493270 h 3976660"/>
              <a:gd name="connsiteX63" fmla="*/ 1570007 w 5589557"/>
              <a:gd name="connsiteY63" fmla="*/ 3176574 h 3976660"/>
              <a:gd name="connsiteX64" fmla="*/ 2551082 w 5589557"/>
              <a:gd name="connsiteY64" fmla="*/ 2538399 h 3976660"/>
              <a:gd name="connsiteX65" fmla="*/ 3455957 w 5589557"/>
              <a:gd name="connsiteY65" fmla="*/ 2062149 h 3976660"/>
              <a:gd name="connsiteX66" fmla="*/ 3922673 w 5589557"/>
              <a:gd name="connsiteY66" fmla="*/ 1843075 h 3976660"/>
              <a:gd name="connsiteX67" fmla="*/ 4196516 w 5589557"/>
              <a:gd name="connsiteY67" fmla="*/ 1733537 h 3976660"/>
              <a:gd name="connsiteX68" fmla="*/ 3844091 w 5589557"/>
              <a:gd name="connsiteY68" fmla="*/ 2024048 h 3976660"/>
              <a:gd name="connsiteX69" fmla="*/ 3546439 w 5589557"/>
              <a:gd name="connsiteY69" fmla="*/ 2312178 h 3976660"/>
              <a:gd name="connsiteX70" fmla="*/ 3277359 w 5589557"/>
              <a:gd name="connsiteY70" fmla="*/ 2605070 h 3976660"/>
              <a:gd name="connsiteX71" fmla="*/ 3046382 w 5589557"/>
              <a:gd name="connsiteY71" fmla="*/ 2919399 h 3976660"/>
              <a:gd name="connsiteX72" fmla="*/ 2751107 w 5589557"/>
              <a:gd name="connsiteY72" fmla="*/ 3386124 h 3976660"/>
              <a:gd name="connsiteX73" fmla="*/ 2665382 w 5589557"/>
              <a:gd name="connsiteY73" fmla="*/ 3538524 h 3976660"/>
              <a:gd name="connsiteX0" fmla="*/ 2682051 w 5589557"/>
              <a:gd name="connsiteY0" fmla="*/ 3562325 h 3976660"/>
              <a:gd name="connsiteX1" fmla="*/ 2724912 w 5589557"/>
              <a:gd name="connsiteY1" fmla="*/ 3574221 h 3976660"/>
              <a:gd name="connsiteX2" fmla="*/ 2767773 w 5589557"/>
              <a:gd name="connsiteY2" fmla="*/ 3552791 h 3976660"/>
              <a:gd name="connsiteX3" fmla="*/ 3344034 w 5589557"/>
              <a:gd name="connsiteY3" fmla="*/ 2843193 h 3976660"/>
              <a:gd name="connsiteX4" fmla="*/ 3777419 w 5589557"/>
              <a:gd name="connsiteY4" fmla="*/ 2395521 h 3976660"/>
              <a:gd name="connsiteX5" fmla="*/ 4379882 w 5589557"/>
              <a:gd name="connsiteY5" fmla="*/ 1852599 h 3976660"/>
              <a:gd name="connsiteX6" fmla="*/ 4999007 w 5589557"/>
              <a:gd name="connsiteY6" fmla="*/ 1395399 h 3976660"/>
              <a:gd name="connsiteX7" fmla="*/ 5356176 w 5589557"/>
              <a:gd name="connsiteY7" fmla="*/ 1178710 h 3976660"/>
              <a:gd name="connsiteX8" fmla="*/ 5589557 w 5589557"/>
              <a:gd name="connsiteY8" fmla="*/ 1042974 h 3976660"/>
              <a:gd name="connsiteX9" fmla="*/ 5346651 w 5589557"/>
              <a:gd name="connsiteY9" fmla="*/ 1123941 h 3976660"/>
              <a:gd name="connsiteX10" fmla="*/ 4551332 w 5589557"/>
              <a:gd name="connsiteY10" fmla="*/ 1376349 h 3976660"/>
              <a:gd name="connsiteX11" fmla="*/ 3541682 w 5589557"/>
              <a:gd name="connsiteY11" fmla="*/ 1776399 h 3976660"/>
              <a:gd name="connsiteX12" fmla="*/ 2855882 w 5589557"/>
              <a:gd name="connsiteY12" fmla="*/ 2081199 h 3976660"/>
              <a:gd name="connsiteX13" fmla="*/ 2484407 w 5589557"/>
              <a:gd name="connsiteY13" fmla="*/ 2290749 h 3976660"/>
              <a:gd name="connsiteX14" fmla="*/ 1989107 w 5589557"/>
              <a:gd name="connsiteY14" fmla="*/ 2595549 h 3976660"/>
              <a:gd name="connsiteX15" fmla="*/ 1789082 w 5589557"/>
              <a:gd name="connsiteY15" fmla="*/ 2738424 h 3976660"/>
              <a:gd name="connsiteX16" fmla="*/ 2001018 w 5589557"/>
              <a:gd name="connsiteY16" fmla="*/ 2447908 h 3976660"/>
              <a:gd name="connsiteX17" fmla="*/ 2265332 w 5589557"/>
              <a:gd name="connsiteY17" fmla="*/ 2138349 h 3976660"/>
              <a:gd name="connsiteX18" fmla="*/ 2827307 w 5589557"/>
              <a:gd name="connsiteY18" fmla="*/ 1557324 h 3976660"/>
              <a:gd name="connsiteX19" fmla="*/ 3322607 w 5589557"/>
              <a:gd name="connsiteY19" fmla="*/ 1109649 h 3976660"/>
              <a:gd name="connsiteX20" fmla="*/ 3810755 w 5589557"/>
              <a:gd name="connsiteY20" fmla="*/ 676271 h 3976660"/>
              <a:gd name="connsiteX21" fmla="*/ 4377490 w 5589557"/>
              <a:gd name="connsiteY21" fmla="*/ 214312 h 3976660"/>
              <a:gd name="connsiteX22" fmla="*/ 4389394 w 5589557"/>
              <a:gd name="connsiteY22" fmla="*/ 178592 h 3976660"/>
              <a:gd name="connsiteX23" fmla="*/ 4351295 w 5589557"/>
              <a:gd name="connsiteY23" fmla="*/ 169068 h 3976660"/>
              <a:gd name="connsiteX24" fmla="*/ 4308422 w 5589557"/>
              <a:gd name="connsiteY24" fmla="*/ 178605 h 3976660"/>
              <a:gd name="connsiteX25" fmla="*/ 3770282 w 5589557"/>
              <a:gd name="connsiteY25" fmla="*/ 376224 h 3976660"/>
              <a:gd name="connsiteX26" fmla="*/ 2770157 w 5589557"/>
              <a:gd name="connsiteY26" fmla="*/ 814374 h 3976660"/>
              <a:gd name="connsiteX27" fmla="*/ 2074832 w 5589557"/>
              <a:gd name="connsiteY27" fmla="*/ 1157274 h 3976660"/>
              <a:gd name="connsiteX28" fmla="*/ 1522391 w 5589557"/>
              <a:gd name="connsiteY28" fmla="*/ 1495414 h 3976660"/>
              <a:gd name="connsiteX29" fmla="*/ 917582 w 5589557"/>
              <a:gd name="connsiteY29" fmla="*/ 1890701 h 3976660"/>
              <a:gd name="connsiteX30" fmla="*/ 1474757 w 5589557"/>
              <a:gd name="connsiteY30" fmla="*/ 1157274 h 3976660"/>
              <a:gd name="connsiteX31" fmla="*/ 1989107 w 5589557"/>
              <a:gd name="connsiteY31" fmla="*/ 480999 h 3976660"/>
              <a:gd name="connsiteX32" fmla="*/ 2332009 w 5589557"/>
              <a:gd name="connsiteY32" fmla="*/ 64293 h 3976660"/>
              <a:gd name="connsiteX33" fmla="*/ 2346299 w 5589557"/>
              <a:gd name="connsiteY33" fmla="*/ 35733 h 3976660"/>
              <a:gd name="connsiteX34" fmla="*/ 2341537 w 5589557"/>
              <a:gd name="connsiteY34" fmla="*/ 11920 h 3976660"/>
              <a:gd name="connsiteX35" fmla="*/ 2327246 w 5589557"/>
              <a:gd name="connsiteY35" fmla="*/ 0 h 3976660"/>
              <a:gd name="connsiteX36" fmla="*/ 2286765 w 5589557"/>
              <a:gd name="connsiteY36" fmla="*/ 16669 h 3976660"/>
              <a:gd name="connsiteX37" fmla="*/ 1731932 w 5589557"/>
              <a:gd name="connsiteY37" fmla="*/ 328599 h 3976660"/>
              <a:gd name="connsiteX38" fmla="*/ 1374753 w 5589557"/>
              <a:gd name="connsiteY38" fmla="*/ 561971 h 3976660"/>
              <a:gd name="connsiteX39" fmla="*/ 1055657 w 5589557"/>
              <a:gd name="connsiteY39" fmla="*/ 785799 h 3976660"/>
              <a:gd name="connsiteX40" fmla="*/ 855632 w 5589557"/>
              <a:gd name="connsiteY40" fmla="*/ 928674 h 3976660"/>
              <a:gd name="connsiteX41" fmla="*/ 846107 w 5589557"/>
              <a:gd name="connsiteY41" fmla="*/ 985824 h 3976660"/>
              <a:gd name="connsiteX42" fmla="*/ 886601 w 5589557"/>
              <a:gd name="connsiteY42" fmla="*/ 1009643 h 3976660"/>
              <a:gd name="connsiteX43" fmla="*/ 946146 w 5589557"/>
              <a:gd name="connsiteY43" fmla="*/ 983456 h 3976660"/>
              <a:gd name="connsiteX44" fmla="*/ 1234271 w 5589557"/>
              <a:gd name="connsiteY44" fmla="*/ 821534 h 3976660"/>
              <a:gd name="connsiteX45" fmla="*/ 1600988 w 5589557"/>
              <a:gd name="connsiteY45" fmla="*/ 616757 h 3976660"/>
              <a:gd name="connsiteX46" fmla="*/ 884207 w 5589557"/>
              <a:gd name="connsiteY46" fmla="*/ 1509699 h 3976660"/>
              <a:gd name="connsiteX47" fmla="*/ 467520 w 5589557"/>
              <a:gd name="connsiteY47" fmla="*/ 2083577 h 3976660"/>
              <a:gd name="connsiteX48" fmla="*/ 148419 w 5589557"/>
              <a:gd name="connsiteY48" fmla="*/ 2559825 h 3976660"/>
              <a:gd name="connsiteX49" fmla="*/ 22213 w 5589557"/>
              <a:gd name="connsiteY49" fmla="*/ 2755087 h 3976660"/>
              <a:gd name="connsiteX50" fmla="*/ 3182 w 5589557"/>
              <a:gd name="connsiteY50" fmla="*/ 2795562 h 3976660"/>
              <a:gd name="connsiteX51" fmla="*/ 41304 w 5589557"/>
              <a:gd name="connsiteY51" fmla="*/ 2821748 h 3976660"/>
              <a:gd name="connsiteX52" fmla="*/ 69837 w 5589557"/>
              <a:gd name="connsiteY52" fmla="*/ 2800331 h 3976660"/>
              <a:gd name="connsiteX53" fmla="*/ 1379507 w 5589557"/>
              <a:gd name="connsiteY53" fmla="*/ 1890699 h 3976660"/>
              <a:gd name="connsiteX54" fmla="*/ 2251047 w 5589557"/>
              <a:gd name="connsiteY54" fmla="*/ 1362066 h 3976660"/>
              <a:gd name="connsiteX55" fmla="*/ 2634426 w 5589557"/>
              <a:gd name="connsiteY55" fmla="*/ 1154898 h 3976660"/>
              <a:gd name="connsiteX56" fmla="*/ 3136867 w 5589557"/>
              <a:gd name="connsiteY56" fmla="*/ 916775 h 3976660"/>
              <a:gd name="connsiteX57" fmla="*/ 2608233 w 5589557"/>
              <a:gd name="connsiteY57" fmla="*/ 1395403 h 3976660"/>
              <a:gd name="connsiteX58" fmla="*/ 1912907 w 5589557"/>
              <a:gd name="connsiteY58" fmla="*/ 2100249 h 3976660"/>
              <a:gd name="connsiteX59" fmla="*/ 1065182 w 5589557"/>
              <a:gd name="connsiteY59" fmla="*/ 3119424 h 3976660"/>
              <a:gd name="connsiteX60" fmla="*/ 512732 w 5589557"/>
              <a:gd name="connsiteY60" fmla="*/ 3919524 h 3976660"/>
              <a:gd name="connsiteX61" fmla="*/ 541323 w 5589557"/>
              <a:gd name="connsiteY61" fmla="*/ 3976660 h 3976660"/>
              <a:gd name="connsiteX62" fmla="*/ 588932 w 5589557"/>
              <a:gd name="connsiteY62" fmla="*/ 3967149 h 3976660"/>
              <a:gd name="connsiteX63" fmla="*/ 1153299 w 5589557"/>
              <a:gd name="connsiteY63" fmla="*/ 3493270 h 3976660"/>
              <a:gd name="connsiteX64" fmla="*/ 1570007 w 5589557"/>
              <a:gd name="connsiteY64" fmla="*/ 3176574 h 3976660"/>
              <a:gd name="connsiteX65" fmla="*/ 2551082 w 5589557"/>
              <a:gd name="connsiteY65" fmla="*/ 2538399 h 3976660"/>
              <a:gd name="connsiteX66" fmla="*/ 3455957 w 5589557"/>
              <a:gd name="connsiteY66" fmla="*/ 2062149 h 3976660"/>
              <a:gd name="connsiteX67" fmla="*/ 3922673 w 5589557"/>
              <a:gd name="connsiteY67" fmla="*/ 1843075 h 3976660"/>
              <a:gd name="connsiteX68" fmla="*/ 4196516 w 5589557"/>
              <a:gd name="connsiteY68" fmla="*/ 1733537 h 3976660"/>
              <a:gd name="connsiteX69" fmla="*/ 3844091 w 5589557"/>
              <a:gd name="connsiteY69" fmla="*/ 2024048 h 3976660"/>
              <a:gd name="connsiteX70" fmla="*/ 3546439 w 5589557"/>
              <a:gd name="connsiteY70" fmla="*/ 2312178 h 3976660"/>
              <a:gd name="connsiteX71" fmla="*/ 3277359 w 5589557"/>
              <a:gd name="connsiteY71" fmla="*/ 2605070 h 3976660"/>
              <a:gd name="connsiteX72" fmla="*/ 3046382 w 5589557"/>
              <a:gd name="connsiteY72" fmla="*/ 2919399 h 3976660"/>
              <a:gd name="connsiteX73" fmla="*/ 2751107 w 5589557"/>
              <a:gd name="connsiteY73" fmla="*/ 3386124 h 3976660"/>
              <a:gd name="connsiteX74" fmla="*/ 2665382 w 5589557"/>
              <a:gd name="connsiteY74" fmla="*/ 3538524 h 3976660"/>
              <a:gd name="connsiteX0" fmla="*/ 2682051 w 5589557"/>
              <a:gd name="connsiteY0" fmla="*/ 3562325 h 3976660"/>
              <a:gd name="connsiteX1" fmla="*/ 2724912 w 5589557"/>
              <a:gd name="connsiteY1" fmla="*/ 3574221 h 3976660"/>
              <a:gd name="connsiteX2" fmla="*/ 2767773 w 5589557"/>
              <a:gd name="connsiteY2" fmla="*/ 3552791 h 3976660"/>
              <a:gd name="connsiteX3" fmla="*/ 3344034 w 5589557"/>
              <a:gd name="connsiteY3" fmla="*/ 2843193 h 3976660"/>
              <a:gd name="connsiteX4" fmla="*/ 3777419 w 5589557"/>
              <a:gd name="connsiteY4" fmla="*/ 2395521 h 3976660"/>
              <a:gd name="connsiteX5" fmla="*/ 4379882 w 5589557"/>
              <a:gd name="connsiteY5" fmla="*/ 1852599 h 3976660"/>
              <a:gd name="connsiteX6" fmla="*/ 4999007 w 5589557"/>
              <a:gd name="connsiteY6" fmla="*/ 1395399 h 3976660"/>
              <a:gd name="connsiteX7" fmla="*/ 5356176 w 5589557"/>
              <a:gd name="connsiteY7" fmla="*/ 1178710 h 3976660"/>
              <a:gd name="connsiteX8" fmla="*/ 5589557 w 5589557"/>
              <a:gd name="connsiteY8" fmla="*/ 1042974 h 3976660"/>
              <a:gd name="connsiteX9" fmla="*/ 5313295 w 5589557"/>
              <a:gd name="connsiteY9" fmla="*/ 1123947 h 3976660"/>
              <a:gd name="connsiteX10" fmla="*/ 4551332 w 5589557"/>
              <a:gd name="connsiteY10" fmla="*/ 1376349 h 3976660"/>
              <a:gd name="connsiteX11" fmla="*/ 3541682 w 5589557"/>
              <a:gd name="connsiteY11" fmla="*/ 1776399 h 3976660"/>
              <a:gd name="connsiteX12" fmla="*/ 2855882 w 5589557"/>
              <a:gd name="connsiteY12" fmla="*/ 2081199 h 3976660"/>
              <a:gd name="connsiteX13" fmla="*/ 2484407 w 5589557"/>
              <a:gd name="connsiteY13" fmla="*/ 2290749 h 3976660"/>
              <a:gd name="connsiteX14" fmla="*/ 1989107 w 5589557"/>
              <a:gd name="connsiteY14" fmla="*/ 2595549 h 3976660"/>
              <a:gd name="connsiteX15" fmla="*/ 1789082 w 5589557"/>
              <a:gd name="connsiteY15" fmla="*/ 2738424 h 3976660"/>
              <a:gd name="connsiteX16" fmla="*/ 2001018 w 5589557"/>
              <a:gd name="connsiteY16" fmla="*/ 2447908 h 3976660"/>
              <a:gd name="connsiteX17" fmla="*/ 2265332 w 5589557"/>
              <a:gd name="connsiteY17" fmla="*/ 2138349 h 3976660"/>
              <a:gd name="connsiteX18" fmla="*/ 2827307 w 5589557"/>
              <a:gd name="connsiteY18" fmla="*/ 1557324 h 3976660"/>
              <a:gd name="connsiteX19" fmla="*/ 3322607 w 5589557"/>
              <a:gd name="connsiteY19" fmla="*/ 1109649 h 3976660"/>
              <a:gd name="connsiteX20" fmla="*/ 3810755 w 5589557"/>
              <a:gd name="connsiteY20" fmla="*/ 676271 h 3976660"/>
              <a:gd name="connsiteX21" fmla="*/ 4377490 w 5589557"/>
              <a:gd name="connsiteY21" fmla="*/ 214312 h 3976660"/>
              <a:gd name="connsiteX22" fmla="*/ 4389394 w 5589557"/>
              <a:gd name="connsiteY22" fmla="*/ 178592 h 3976660"/>
              <a:gd name="connsiteX23" fmla="*/ 4351295 w 5589557"/>
              <a:gd name="connsiteY23" fmla="*/ 169068 h 3976660"/>
              <a:gd name="connsiteX24" fmla="*/ 4308422 w 5589557"/>
              <a:gd name="connsiteY24" fmla="*/ 178605 h 3976660"/>
              <a:gd name="connsiteX25" fmla="*/ 3770282 w 5589557"/>
              <a:gd name="connsiteY25" fmla="*/ 376224 h 3976660"/>
              <a:gd name="connsiteX26" fmla="*/ 2770157 w 5589557"/>
              <a:gd name="connsiteY26" fmla="*/ 814374 h 3976660"/>
              <a:gd name="connsiteX27" fmla="*/ 2074832 w 5589557"/>
              <a:gd name="connsiteY27" fmla="*/ 1157274 h 3976660"/>
              <a:gd name="connsiteX28" fmla="*/ 1522391 w 5589557"/>
              <a:gd name="connsiteY28" fmla="*/ 1495414 h 3976660"/>
              <a:gd name="connsiteX29" fmla="*/ 917582 w 5589557"/>
              <a:gd name="connsiteY29" fmla="*/ 1890701 h 3976660"/>
              <a:gd name="connsiteX30" fmla="*/ 1474757 w 5589557"/>
              <a:gd name="connsiteY30" fmla="*/ 1157274 h 3976660"/>
              <a:gd name="connsiteX31" fmla="*/ 1989107 w 5589557"/>
              <a:gd name="connsiteY31" fmla="*/ 480999 h 3976660"/>
              <a:gd name="connsiteX32" fmla="*/ 2332009 w 5589557"/>
              <a:gd name="connsiteY32" fmla="*/ 64293 h 3976660"/>
              <a:gd name="connsiteX33" fmla="*/ 2346299 w 5589557"/>
              <a:gd name="connsiteY33" fmla="*/ 35733 h 3976660"/>
              <a:gd name="connsiteX34" fmla="*/ 2341537 w 5589557"/>
              <a:gd name="connsiteY34" fmla="*/ 11920 h 3976660"/>
              <a:gd name="connsiteX35" fmla="*/ 2327246 w 5589557"/>
              <a:gd name="connsiteY35" fmla="*/ 0 h 3976660"/>
              <a:gd name="connsiteX36" fmla="*/ 2286765 w 5589557"/>
              <a:gd name="connsiteY36" fmla="*/ 16669 h 3976660"/>
              <a:gd name="connsiteX37" fmla="*/ 1731932 w 5589557"/>
              <a:gd name="connsiteY37" fmla="*/ 328599 h 3976660"/>
              <a:gd name="connsiteX38" fmla="*/ 1374753 w 5589557"/>
              <a:gd name="connsiteY38" fmla="*/ 561971 h 3976660"/>
              <a:gd name="connsiteX39" fmla="*/ 1055657 w 5589557"/>
              <a:gd name="connsiteY39" fmla="*/ 785799 h 3976660"/>
              <a:gd name="connsiteX40" fmla="*/ 855632 w 5589557"/>
              <a:gd name="connsiteY40" fmla="*/ 928674 h 3976660"/>
              <a:gd name="connsiteX41" fmla="*/ 846107 w 5589557"/>
              <a:gd name="connsiteY41" fmla="*/ 985824 h 3976660"/>
              <a:gd name="connsiteX42" fmla="*/ 886601 w 5589557"/>
              <a:gd name="connsiteY42" fmla="*/ 1009643 h 3976660"/>
              <a:gd name="connsiteX43" fmla="*/ 946146 w 5589557"/>
              <a:gd name="connsiteY43" fmla="*/ 983456 h 3976660"/>
              <a:gd name="connsiteX44" fmla="*/ 1234271 w 5589557"/>
              <a:gd name="connsiteY44" fmla="*/ 821534 h 3976660"/>
              <a:gd name="connsiteX45" fmla="*/ 1600988 w 5589557"/>
              <a:gd name="connsiteY45" fmla="*/ 616757 h 3976660"/>
              <a:gd name="connsiteX46" fmla="*/ 884207 w 5589557"/>
              <a:gd name="connsiteY46" fmla="*/ 1509699 h 3976660"/>
              <a:gd name="connsiteX47" fmla="*/ 467520 w 5589557"/>
              <a:gd name="connsiteY47" fmla="*/ 2083577 h 3976660"/>
              <a:gd name="connsiteX48" fmla="*/ 148419 w 5589557"/>
              <a:gd name="connsiteY48" fmla="*/ 2559825 h 3976660"/>
              <a:gd name="connsiteX49" fmla="*/ 22213 w 5589557"/>
              <a:gd name="connsiteY49" fmla="*/ 2755087 h 3976660"/>
              <a:gd name="connsiteX50" fmla="*/ 3182 w 5589557"/>
              <a:gd name="connsiteY50" fmla="*/ 2795562 h 3976660"/>
              <a:gd name="connsiteX51" fmla="*/ 41304 w 5589557"/>
              <a:gd name="connsiteY51" fmla="*/ 2821748 h 3976660"/>
              <a:gd name="connsiteX52" fmla="*/ 69837 w 5589557"/>
              <a:gd name="connsiteY52" fmla="*/ 2800331 h 3976660"/>
              <a:gd name="connsiteX53" fmla="*/ 1379507 w 5589557"/>
              <a:gd name="connsiteY53" fmla="*/ 1890699 h 3976660"/>
              <a:gd name="connsiteX54" fmla="*/ 2251047 w 5589557"/>
              <a:gd name="connsiteY54" fmla="*/ 1362066 h 3976660"/>
              <a:gd name="connsiteX55" fmla="*/ 2634426 w 5589557"/>
              <a:gd name="connsiteY55" fmla="*/ 1154898 h 3976660"/>
              <a:gd name="connsiteX56" fmla="*/ 3136867 w 5589557"/>
              <a:gd name="connsiteY56" fmla="*/ 916775 h 3976660"/>
              <a:gd name="connsiteX57" fmla="*/ 2608233 w 5589557"/>
              <a:gd name="connsiteY57" fmla="*/ 1395403 h 3976660"/>
              <a:gd name="connsiteX58" fmla="*/ 1912907 w 5589557"/>
              <a:gd name="connsiteY58" fmla="*/ 2100249 h 3976660"/>
              <a:gd name="connsiteX59" fmla="*/ 1065182 w 5589557"/>
              <a:gd name="connsiteY59" fmla="*/ 3119424 h 3976660"/>
              <a:gd name="connsiteX60" fmla="*/ 512732 w 5589557"/>
              <a:gd name="connsiteY60" fmla="*/ 3919524 h 3976660"/>
              <a:gd name="connsiteX61" fmla="*/ 541323 w 5589557"/>
              <a:gd name="connsiteY61" fmla="*/ 3976660 h 3976660"/>
              <a:gd name="connsiteX62" fmla="*/ 588932 w 5589557"/>
              <a:gd name="connsiteY62" fmla="*/ 3967149 h 3976660"/>
              <a:gd name="connsiteX63" fmla="*/ 1153299 w 5589557"/>
              <a:gd name="connsiteY63" fmla="*/ 3493270 h 3976660"/>
              <a:gd name="connsiteX64" fmla="*/ 1570007 w 5589557"/>
              <a:gd name="connsiteY64" fmla="*/ 3176574 h 3976660"/>
              <a:gd name="connsiteX65" fmla="*/ 2551082 w 5589557"/>
              <a:gd name="connsiteY65" fmla="*/ 2538399 h 3976660"/>
              <a:gd name="connsiteX66" fmla="*/ 3455957 w 5589557"/>
              <a:gd name="connsiteY66" fmla="*/ 2062149 h 3976660"/>
              <a:gd name="connsiteX67" fmla="*/ 3922673 w 5589557"/>
              <a:gd name="connsiteY67" fmla="*/ 1843075 h 3976660"/>
              <a:gd name="connsiteX68" fmla="*/ 4196516 w 5589557"/>
              <a:gd name="connsiteY68" fmla="*/ 1733537 h 3976660"/>
              <a:gd name="connsiteX69" fmla="*/ 3844091 w 5589557"/>
              <a:gd name="connsiteY69" fmla="*/ 2024048 h 3976660"/>
              <a:gd name="connsiteX70" fmla="*/ 3546439 w 5589557"/>
              <a:gd name="connsiteY70" fmla="*/ 2312178 h 3976660"/>
              <a:gd name="connsiteX71" fmla="*/ 3277359 w 5589557"/>
              <a:gd name="connsiteY71" fmla="*/ 2605070 h 3976660"/>
              <a:gd name="connsiteX72" fmla="*/ 3046382 w 5589557"/>
              <a:gd name="connsiteY72" fmla="*/ 2919399 h 3976660"/>
              <a:gd name="connsiteX73" fmla="*/ 2751107 w 5589557"/>
              <a:gd name="connsiteY73" fmla="*/ 3386124 h 3976660"/>
              <a:gd name="connsiteX74" fmla="*/ 2665382 w 5589557"/>
              <a:gd name="connsiteY74" fmla="*/ 3538524 h 3976660"/>
              <a:gd name="connsiteX0" fmla="*/ 2682051 w 5356176"/>
              <a:gd name="connsiteY0" fmla="*/ 3562325 h 3976660"/>
              <a:gd name="connsiteX1" fmla="*/ 2724912 w 5356176"/>
              <a:gd name="connsiteY1" fmla="*/ 3574221 h 3976660"/>
              <a:gd name="connsiteX2" fmla="*/ 2767773 w 5356176"/>
              <a:gd name="connsiteY2" fmla="*/ 3552791 h 3976660"/>
              <a:gd name="connsiteX3" fmla="*/ 3344034 w 5356176"/>
              <a:gd name="connsiteY3" fmla="*/ 2843193 h 3976660"/>
              <a:gd name="connsiteX4" fmla="*/ 3777419 w 5356176"/>
              <a:gd name="connsiteY4" fmla="*/ 2395521 h 3976660"/>
              <a:gd name="connsiteX5" fmla="*/ 4379882 w 5356176"/>
              <a:gd name="connsiteY5" fmla="*/ 1852599 h 3976660"/>
              <a:gd name="connsiteX6" fmla="*/ 4999007 w 5356176"/>
              <a:gd name="connsiteY6" fmla="*/ 1395399 h 3976660"/>
              <a:gd name="connsiteX7" fmla="*/ 5356176 w 5356176"/>
              <a:gd name="connsiteY7" fmla="*/ 1178710 h 3976660"/>
              <a:gd name="connsiteX8" fmla="*/ 5313295 w 5356176"/>
              <a:gd name="connsiteY8" fmla="*/ 1123947 h 3976660"/>
              <a:gd name="connsiteX9" fmla="*/ 4551332 w 5356176"/>
              <a:gd name="connsiteY9" fmla="*/ 1376349 h 3976660"/>
              <a:gd name="connsiteX10" fmla="*/ 3541682 w 5356176"/>
              <a:gd name="connsiteY10" fmla="*/ 1776399 h 3976660"/>
              <a:gd name="connsiteX11" fmla="*/ 2855882 w 5356176"/>
              <a:gd name="connsiteY11" fmla="*/ 2081199 h 3976660"/>
              <a:gd name="connsiteX12" fmla="*/ 2484407 w 5356176"/>
              <a:gd name="connsiteY12" fmla="*/ 2290749 h 3976660"/>
              <a:gd name="connsiteX13" fmla="*/ 1989107 w 5356176"/>
              <a:gd name="connsiteY13" fmla="*/ 2595549 h 3976660"/>
              <a:gd name="connsiteX14" fmla="*/ 1789082 w 5356176"/>
              <a:gd name="connsiteY14" fmla="*/ 2738424 h 3976660"/>
              <a:gd name="connsiteX15" fmla="*/ 2001018 w 5356176"/>
              <a:gd name="connsiteY15" fmla="*/ 2447908 h 3976660"/>
              <a:gd name="connsiteX16" fmla="*/ 2265332 w 5356176"/>
              <a:gd name="connsiteY16" fmla="*/ 2138349 h 3976660"/>
              <a:gd name="connsiteX17" fmla="*/ 2827307 w 5356176"/>
              <a:gd name="connsiteY17" fmla="*/ 1557324 h 3976660"/>
              <a:gd name="connsiteX18" fmla="*/ 3322607 w 5356176"/>
              <a:gd name="connsiteY18" fmla="*/ 1109649 h 3976660"/>
              <a:gd name="connsiteX19" fmla="*/ 3810755 w 5356176"/>
              <a:gd name="connsiteY19" fmla="*/ 676271 h 3976660"/>
              <a:gd name="connsiteX20" fmla="*/ 4377490 w 5356176"/>
              <a:gd name="connsiteY20" fmla="*/ 214312 h 3976660"/>
              <a:gd name="connsiteX21" fmla="*/ 4389394 w 5356176"/>
              <a:gd name="connsiteY21" fmla="*/ 178592 h 3976660"/>
              <a:gd name="connsiteX22" fmla="*/ 4351295 w 5356176"/>
              <a:gd name="connsiteY22" fmla="*/ 169068 h 3976660"/>
              <a:gd name="connsiteX23" fmla="*/ 4308422 w 5356176"/>
              <a:gd name="connsiteY23" fmla="*/ 178605 h 3976660"/>
              <a:gd name="connsiteX24" fmla="*/ 3770282 w 5356176"/>
              <a:gd name="connsiteY24" fmla="*/ 376224 h 3976660"/>
              <a:gd name="connsiteX25" fmla="*/ 2770157 w 5356176"/>
              <a:gd name="connsiteY25" fmla="*/ 814374 h 3976660"/>
              <a:gd name="connsiteX26" fmla="*/ 2074832 w 5356176"/>
              <a:gd name="connsiteY26" fmla="*/ 1157274 h 3976660"/>
              <a:gd name="connsiteX27" fmla="*/ 1522391 w 5356176"/>
              <a:gd name="connsiteY27" fmla="*/ 1495414 h 3976660"/>
              <a:gd name="connsiteX28" fmla="*/ 917582 w 5356176"/>
              <a:gd name="connsiteY28" fmla="*/ 1890701 h 3976660"/>
              <a:gd name="connsiteX29" fmla="*/ 1474757 w 5356176"/>
              <a:gd name="connsiteY29" fmla="*/ 1157274 h 3976660"/>
              <a:gd name="connsiteX30" fmla="*/ 1989107 w 5356176"/>
              <a:gd name="connsiteY30" fmla="*/ 480999 h 3976660"/>
              <a:gd name="connsiteX31" fmla="*/ 2332009 w 5356176"/>
              <a:gd name="connsiteY31" fmla="*/ 64293 h 3976660"/>
              <a:gd name="connsiteX32" fmla="*/ 2346299 w 5356176"/>
              <a:gd name="connsiteY32" fmla="*/ 35733 h 3976660"/>
              <a:gd name="connsiteX33" fmla="*/ 2341537 w 5356176"/>
              <a:gd name="connsiteY33" fmla="*/ 11920 h 3976660"/>
              <a:gd name="connsiteX34" fmla="*/ 2327246 w 5356176"/>
              <a:gd name="connsiteY34" fmla="*/ 0 h 3976660"/>
              <a:gd name="connsiteX35" fmla="*/ 2286765 w 5356176"/>
              <a:gd name="connsiteY35" fmla="*/ 16669 h 3976660"/>
              <a:gd name="connsiteX36" fmla="*/ 1731932 w 5356176"/>
              <a:gd name="connsiteY36" fmla="*/ 328599 h 3976660"/>
              <a:gd name="connsiteX37" fmla="*/ 1374753 w 5356176"/>
              <a:gd name="connsiteY37" fmla="*/ 561971 h 3976660"/>
              <a:gd name="connsiteX38" fmla="*/ 1055657 w 5356176"/>
              <a:gd name="connsiteY38" fmla="*/ 785799 h 3976660"/>
              <a:gd name="connsiteX39" fmla="*/ 855632 w 5356176"/>
              <a:gd name="connsiteY39" fmla="*/ 928674 h 3976660"/>
              <a:gd name="connsiteX40" fmla="*/ 846107 w 5356176"/>
              <a:gd name="connsiteY40" fmla="*/ 985824 h 3976660"/>
              <a:gd name="connsiteX41" fmla="*/ 886601 w 5356176"/>
              <a:gd name="connsiteY41" fmla="*/ 1009643 h 3976660"/>
              <a:gd name="connsiteX42" fmla="*/ 946146 w 5356176"/>
              <a:gd name="connsiteY42" fmla="*/ 983456 h 3976660"/>
              <a:gd name="connsiteX43" fmla="*/ 1234271 w 5356176"/>
              <a:gd name="connsiteY43" fmla="*/ 821534 h 3976660"/>
              <a:gd name="connsiteX44" fmla="*/ 1600988 w 5356176"/>
              <a:gd name="connsiteY44" fmla="*/ 616757 h 3976660"/>
              <a:gd name="connsiteX45" fmla="*/ 884207 w 5356176"/>
              <a:gd name="connsiteY45" fmla="*/ 1509699 h 3976660"/>
              <a:gd name="connsiteX46" fmla="*/ 467520 w 5356176"/>
              <a:gd name="connsiteY46" fmla="*/ 2083577 h 3976660"/>
              <a:gd name="connsiteX47" fmla="*/ 148419 w 5356176"/>
              <a:gd name="connsiteY47" fmla="*/ 2559825 h 3976660"/>
              <a:gd name="connsiteX48" fmla="*/ 22213 w 5356176"/>
              <a:gd name="connsiteY48" fmla="*/ 2755087 h 3976660"/>
              <a:gd name="connsiteX49" fmla="*/ 3182 w 5356176"/>
              <a:gd name="connsiteY49" fmla="*/ 2795562 h 3976660"/>
              <a:gd name="connsiteX50" fmla="*/ 41304 w 5356176"/>
              <a:gd name="connsiteY50" fmla="*/ 2821748 h 3976660"/>
              <a:gd name="connsiteX51" fmla="*/ 69837 w 5356176"/>
              <a:gd name="connsiteY51" fmla="*/ 2800331 h 3976660"/>
              <a:gd name="connsiteX52" fmla="*/ 1379507 w 5356176"/>
              <a:gd name="connsiteY52" fmla="*/ 1890699 h 3976660"/>
              <a:gd name="connsiteX53" fmla="*/ 2251047 w 5356176"/>
              <a:gd name="connsiteY53" fmla="*/ 1362066 h 3976660"/>
              <a:gd name="connsiteX54" fmla="*/ 2634426 w 5356176"/>
              <a:gd name="connsiteY54" fmla="*/ 1154898 h 3976660"/>
              <a:gd name="connsiteX55" fmla="*/ 3136867 w 5356176"/>
              <a:gd name="connsiteY55" fmla="*/ 916775 h 3976660"/>
              <a:gd name="connsiteX56" fmla="*/ 2608233 w 5356176"/>
              <a:gd name="connsiteY56" fmla="*/ 1395403 h 3976660"/>
              <a:gd name="connsiteX57" fmla="*/ 1912907 w 5356176"/>
              <a:gd name="connsiteY57" fmla="*/ 2100249 h 3976660"/>
              <a:gd name="connsiteX58" fmla="*/ 1065182 w 5356176"/>
              <a:gd name="connsiteY58" fmla="*/ 3119424 h 3976660"/>
              <a:gd name="connsiteX59" fmla="*/ 512732 w 5356176"/>
              <a:gd name="connsiteY59" fmla="*/ 3919524 h 3976660"/>
              <a:gd name="connsiteX60" fmla="*/ 541323 w 5356176"/>
              <a:gd name="connsiteY60" fmla="*/ 3976660 h 3976660"/>
              <a:gd name="connsiteX61" fmla="*/ 588932 w 5356176"/>
              <a:gd name="connsiteY61" fmla="*/ 3967149 h 3976660"/>
              <a:gd name="connsiteX62" fmla="*/ 1153299 w 5356176"/>
              <a:gd name="connsiteY62" fmla="*/ 3493270 h 3976660"/>
              <a:gd name="connsiteX63" fmla="*/ 1570007 w 5356176"/>
              <a:gd name="connsiteY63" fmla="*/ 3176574 h 3976660"/>
              <a:gd name="connsiteX64" fmla="*/ 2551082 w 5356176"/>
              <a:gd name="connsiteY64" fmla="*/ 2538399 h 3976660"/>
              <a:gd name="connsiteX65" fmla="*/ 3455957 w 5356176"/>
              <a:gd name="connsiteY65" fmla="*/ 2062149 h 3976660"/>
              <a:gd name="connsiteX66" fmla="*/ 3922673 w 5356176"/>
              <a:gd name="connsiteY66" fmla="*/ 1843075 h 3976660"/>
              <a:gd name="connsiteX67" fmla="*/ 4196516 w 5356176"/>
              <a:gd name="connsiteY67" fmla="*/ 1733537 h 3976660"/>
              <a:gd name="connsiteX68" fmla="*/ 3844091 w 5356176"/>
              <a:gd name="connsiteY68" fmla="*/ 2024048 h 3976660"/>
              <a:gd name="connsiteX69" fmla="*/ 3546439 w 5356176"/>
              <a:gd name="connsiteY69" fmla="*/ 2312178 h 3976660"/>
              <a:gd name="connsiteX70" fmla="*/ 3277359 w 5356176"/>
              <a:gd name="connsiteY70" fmla="*/ 2605070 h 3976660"/>
              <a:gd name="connsiteX71" fmla="*/ 3046382 w 5356176"/>
              <a:gd name="connsiteY71" fmla="*/ 2919399 h 3976660"/>
              <a:gd name="connsiteX72" fmla="*/ 2751107 w 5356176"/>
              <a:gd name="connsiteY72" fmla="*/ 3386124 h 3976660"/>
              <a:gd name="connsiteX73" fmla="*/ 2665382 w 5356176"/>
              <a:gd name="connsiteY73" fmla="*/ 3538524 h 3976660"/>
              <a:gd name="connsiteX0" fmla="*/ 2682051 w 5415682"/>
              <a:gd name="connsiteY0" fmla="*/ 3562325 h 3976660"/>
              <a:gd name="connsiteX1" fmla="*/ 2724912 w 5415682"/>
              <a:gd name="connsiteY1" fmla="*/ 3574221 h 3976660"/>
              <a:gd name="connsiteX2" fmla="*/ 2767773 w 5415682"/>
              <a:gd name="connsiteY2" fmla="*/ 3552791 h 3976660"/>
              <a:gd name="connsiteX3" fmla="*/ 3344034 w 5415682"/>
              <a:gd name="connsiteY3" fmla="*/ 2843193 h 3976660"/>
              <a:gd name="connsiteX4" fmla="*/ 3777419 w 5415682"/>
              <a:gd name="connsiteY4" fmla="*/ 2395521 h 3976660"/>
              <a:gd name="connsiteX5" fmla="*/ 4379882 w 5415682"/>
              <a:gd name="connsiteY5" fmla="*/ 1852599 h 3976660"/>
              <a:gd name="connsiteX6" fmla="*/ 4999007 w 5415682"/>
              <a:gd name="connsiteY6" fmla="*/ 1395399 h 3976660"/>
              <a:gd name="connsiteX7" fmla="*/ 5356176 w 5415682"/>
              <a:gd name="connsiteY7" fmla="*/ 1178710 h 3976660"/>
              <a:gd name="connsiteX8" fmla="*/ 5313295 w 5415682"/>
              <a:gd name="connsiteY8" fmla="*/ 1123947 h 3976660"/>
              <a:gd name="connsiteX9" fmla="*/ 4551332 w 5415682"/>
              <a:gd name="connsiteY9" fmla="*/ 1376349 h 3976660"/>
              <a:gd name="connsiteX10" fmla="*/ 3541682 w 5415682"/>
              <a:gd name="connsiteY10" fmla="*/ 1776399 h 3976660"/>
              <a:gd name="connsiteX11" fmla="*/ 2855882 w 5415682"/>
              <a:gd name="connsiteY11" fmla="*/ 2081199 h 3976660"/>
              <a:gd name="connsiteX12" fmla="*/ 2484407 w 5415682"/>
              <a:gd name="connsiteY12" fmla="*/ 2290749 h 3976660"/>
              <a:gd name="connsiteX13" fmla="*/ 1989107 w 5415682"/>
              <a:gd name="connsiteY13" fmla="*/ 2595549 h 3976660"/>
              <a:gd name="connsiteX14" fmla="*/ 1789082 w 5415682"/>
              <a:gd name="connsiteY14" fmla="*/ 2738424 h 3976660"/>
              <a:gd name="connsiteX15" fmla="*/ 2001018 w 5415682"/>
              <a:gd name="connsiteY15" fmla="*/ 2447908 h 3976660"/>
              <a:gd name="connsiteX16" fmla="*/ 2265332 w 5415682"/>
              <a:gd name="connsiteY16" fmla="*/ 2138349 h 3976660"/>
              <a:gd name="connsiteX17" fmla="*/ 2827307 w 5415682"/>
              <a:gd name="connsiteY17" fmla="*/ 1557324 h 3976660"/>
              <a:gd name="connsiteX18" fmla="*/ 3322607 w 5415682"/>
              <a:gd name="connsiteY18" fmla="*/ 1109649 h 3976660"/>
              <a:gd name="connsiteX19" fmla="*/ 3810755 w 5415682"/>
              <a:gd name="connsiteY19" fmla="*/ 676271 h 3976660"/>
              <a:gd name="connsiteX20" fmla="*/ 4377490 w 5415682"/>
              <a:gd name="connsiteY20" fmla="*/ 214312 h 3976660"/>
              <a:gd name="connsiteX21" fmla="*/ 4389394 w 5415682"/>
              <a:gd name="connsiteY21" fmla="*/ 178592 h 3976660"/>
              <a:gd name="connsiteX22" fmla="*/ 4351295 w 5415682"/>
              <a:gd name="connsiteY22" fmla="*/ 169068 h 3976660"/>
              <a:gd name="connsiteX23" fmla="*/ 4308422 w 5415682"/>
              <a:gd name="connsiteY23" fmla="*/ 178605 h 3976660"/>
              <a:gd name="connsiteX24" fmla="*/ 3770282 w 5415682"/>
              <a:gd name="connsiteY24" fmla="*/ 376224 h 3976660"/>
              <a:gd name="connsiteX25" fmla="*/ 2770157 w 5415682"/>
              <a:gd name="connsiteY25" fmla="*/ 814374 h 3976660"/>
              <a:gd name="connsiteX26" fmla="*/ 2074832 w 5415682"/>
              <a:gd name="connsiteY26" fmla="*/ 1157274 h 3976660"/>
              <a:gd name="connsiteX27" fmla="*/ 1522391 w 5415682"/>
              <a:gd name="connsiteY27" fmla="*/ 1495414 h 3976660"/>
              <a:gd name="connsiteX28" fmla="*/ 917582 w 5415682"/>
              <a:gd name="connsiteY28" fmla="*/ 1890701 h 3976660"/>
              <a:gd name="connsiteX29" fmla="*/ 1474757 w 5415682"/>
              <a:gd name="connsiteY29" fmla="*/ 1157274 h 3976660"/>
              <a:gd name="connsiteX30" fmla="*/ 1989107 w 5415682"/>
              <a:gd name="connsiteY30" fmla="*/ 480999 h 3976660"/>
              <a:gd name="connsiteX31" fmla="*/ 2332009 w 5415682"/>
              <a:gd name="connsiteY31" fmla="*/ 64293 h 3976660"/>
              <a:gd name="connsiteX32" fmla="*/ 2346299 w 5415682"/>
              <a:gd name="connsiteY32" fmla="*/ 35733 h 3976660"/>
              <a:gd name="connsiteX33" fmla="*/ 2341537 w 5415682"/>
              <a:gd name="connsiteY33" fmla="*/ 11920 h 3976660"/>
              <a:gd name="connsiteX34" fmla="*/ 2327246 w 5415682"/>
              <a:gd name="connsiteY34" fmla="*/ 0 h 3976660"/>
              <a:gd name="connsiteX35" fmla="*/ 2286765 w 5415682"/>
              <a:gd name="connsiteY35" fmla="*/ 16669 h 3976660"/>
              <a:gd name="connsiteX36" fmla="*/ 1731932 w 5415682"/>
              <a:gd name="connsiteY36" fmla="*/ 328599 h 3976660"/>
              <a:gd name="connsiteX37" fmla="*/ 1374753 w 5415682"/>
              <a:gd name="connsiteY37" fmla="*/ 561971 h 3976660"/>
              <a:gd name="connsiteX38" fmla="*/ 1055657 w 5415682"/>
              <a:gd name="connsiteY38" fmla="*/ 785799 h 3976660"/>
              <a:gd name="connsiteX39" fmla="*/ 855632 w 5415682"/>
              <a:gd name="connsiteY39" fmla="*/ 928674 h 3976660"/>
              <a:gd name="connsiteX40" fmla="*/ 846107 w 5415682"/>
              <a:gd name="connsiteY40" fmla="*/ 985824 h 3976660"/>
              <a:gd name="connsiteX41" fmla="*/ 886601 w 5415682"/>
              <a:gd name="connsiteY41" fmla="*/ 1009643 h 3976660"/>
              <a:gd name="connsiteX42" fmla="*/ 946146 w 5415682"/>
              <a:gd name="connsiteY42" fmla="*/ 983456 h 3976660"/>
              <a:gd name="connsiteX43" fmla="*/ 1234271 w 5415682"/>
              <a:gd name="connsiteY43" fmla="*/ 821534 h 3976660"/>
              <a:gd name="connsiteX44" fmla="*/ 1600988 w 5415682"/>
              <a:gd name="connsiteY44" fmla="*/ 616757 h 3976660"/>
              <a:gd name="connsiteX45" fmla="*/ 884207 w 5415682"/>
              <a:gd name="connsiteY45" fmla="*/ 1509699 h 3976660"/>
              <a:gd name="connsiteX46" fmla="*/ 467520 w 5415682"/>
              <a:gd name="connsiteY46" fmla="*/ 2083577 h 3976660"/>
              <a:gd name="connsiteX47" fmla="*/ 148419 w 5415682"/>
              <a:gd name="connsiteY47" fmla="*/ 2559825 h 3976660"/>
              <a:gd name="connsiteX48" fmla="*/ 22213 w 5415682"/>
              <a:gd name="connsiteY48" fmla="*/ 2755087 h 3976660"/>
              <a:gd name="connsiteX49" fmla="*/ 3182 w 5415682"/>
              <a:gd name="connsiteY49" fmla="*/ 2795562 h 3976660"/>
              <a:gd name="connsiteX50" fmla="*/ 41304 w 5415682"/>
              <a:gd name="connsiteY50" fmla="*/ 2821748 h 3976660"/>
              <a:gd name="connsiteX51" fmla="*/ 69837 w 5415682"/>
              <a:gd name="connsiteY51" fmla="*/ 2800331 h 3976660"/>
              <a:gd name="connsiteX52" fmla="*/ 1379507 w 5415682"/>
              <a:gd name="connsiteY52" fmla="*/ 1890699 h 3976660"/>
              <a:gd name="connsiteX53" fmla="*/ 2251047 w 5415682"/>
              <a:gd name="connsiteY53" fmla="*/ 1362066 h 3976660"/>
              <a:gd name="connsiteX54" fmla="*/ 2634426 w 5415682"/>
              <a:gd name="connsiteY54" fmla="*/ 1154898 h 3976660"/>
              <a:gd name="connsiteX55" fmla="*/ 3136867 w 5415682"/>
              <a:gd name="connsiteY55" fmla="*/ 916775 h 3976660"/>
              <a:gd name="connsiteX56" fmla="*/ 2608233 w 5415682"/>
              <a:gd name="connsiteY56" fmla="*/ 1395403 h 3976660"/>
              <a:gd name="connsiteX57" fmla="*/ 1912907 w 5415682"/>
              <a:gd name="connsiteY57" fmla="*/ 2100249 h 3976660"/>
              <a:gd name="connsiteX58" fmla="*/ 1065182 w 5415682"/>
              <a:gd name="connsiteY58" fmla="*/ 3119424 h 3976660"/>
              <a:gd name="connsiteX59" fmla="*/ 512732 w 5415682"/>
              <a:gd name="connsiteY59" fmla="*/ 3919524 h 3976660"/>
              <a:gd name="connsiteX60" fmla="*/ 541323 w 5415682"/>
              <a:gd name="connsiteY60" fmla="*/ 3976660 h 3976660"/>
              <a:gd name="connsiteX61" fmla="*/ 588932 w 5415682"/>
              <a:gd name="connsiteY61" fmla="*/ 3967149 h 3976660"/>
              <a:gd name="connsiteX62" fmla="*/ 1153299 w 5415682"/>
              <a:gd name="connsiteY62" fmla="*/ 3493270 h 3976660"/>
              <a:gd name="connsiteX63" fmla="*/ 1570007 w 5415682"/>
              <a:gd name="connsiteY63" fmla="*/ 3176574 h 3976660"/>
              <a:gd name="connsiteX64" fmla="*/ 2551082 w 5415682"/>
              <a:gd name="connsiteY64" fmla="*/ 2538399 h 3976660"/>
              <a:gd name="connsiteX65" fmla="*/ 3455957 w 5415682"/>
              <a:gd name="connsiteY65" fmla="*/ 2062149 h 3976660"/>
              <a:gd name="connsiteX66" fmla="*/ 3922673 w 5415682"/>
              <a:gd name="connsiteY66" fmla="*/ 1843075 h 3976660"/>
              <a:gd name="connsiteX67" fmla="*/ 4196516 w 5415682"/>
              <a:gd name="connsiteY67" fmla="*/ 1733537 h 3976660"/>
              <a:gd name="connsiteX68" fmla="*/ 3844091 w 5415682"/>
              <a:gd name="connsiteY68" fmla="*/ 2024048 h 3976660"/>
              <a:gd name="connsiteX69" fmla="*/ 3546439 w 5415682"/>
              <a:gd name="connsiteY69" fmla="*/ 2312178 h 3976660"/>
              <a:gd name="connsiteX70" fmla="*/ 3277359 w 5415682"/>
              <a:gd name="connsiteY70" fmla="*/ 2605070 h 3976660"/>
              <a:gd name="connsiteX71" fmla="*/ 3046382 w 5415682"/>
              <a:gd name="connsiteY71" fmla="*/ 2919399 h 3976660"/>
              <a:gd name="connsiteX72" fmla="*/ 2751107 w 5415682"/>
              <a:gd name="connsiteY72" fmla="*/ 3386124 h 3976660"/>
              <a:gd name="connsiteX73" fmla="*/ 2665382 w 5415682"/>
              <a:gd name="connsiteY73" fmla="*/ 3538524 h 3976660"/>
              <a:gd name="connsiteX0" fmla="*/ 2682051 w 5415682"/>
              <a:gd name="connsiteY0" fmla="*/ 3562325 h 3976660"/>
              <a:gd name="connsiteX1" fmla="*/ 2724912 w 5415682"/>
              <a:gd name="connsiteY1" fmla="*/ 3574221 h 3976660"/>
              <a:gd name="connsiteX2" fmla="*/ 2767773 w 5415682"/>
              <a:gd name="connsiteY2" fmla="*/ 3552791 h 3976660"/>
              <a:gd name="connsiteX3" fmla="*/ 3344034 w 5415682"/>
              <a:gd name="connsiteY3" fmla="*/ 2843193 h 3976660"/>
              <a:gd name="connsiteX4" fmla="*/ 3777419 w 5415682"/>
              <a:gd name="connsiteY4" fmla="*/ 2395521 h 3976660"/>
              <a:gd name="connsiteX5" fmla="*/ 4379882 w 5415682"/>
              <a:gd name="connsiteY5" fmla="*/ 1852599 h 3976660"/>
              <a:gd name="connsiteX6" fmla="*/ 4999007 w 5415682"/>
              <a:gd name="connsiteY6" fmla="*/ 1395399 h 3976660"/>
              <a:gd name="connsiteX7" fmla="*/ 5356176 w 5415682"/>
              <a:gd name="connsiteY7" fmla="*/ 1178710 h 3976660"/>
              <a:gd name="connsiteX8" fmla="*/ 5313295 w 5415682"/>
              <a:gd name="connsiteY8" fmla="*/ 1123947 h 3976660"/>
              <a:gd name="connsiteX9" fmla="*/ 4551332 w 5415682"/>
              <a:gd name="connsiteY9" fmla="*/ 1376349 h 3976660"/>
              <a:gd name="connsiteX10" fmla="*/ 3541682 w 5415682"/>
              <a:gd name="connsiteY10" fmla="*/ 1776399 h 3976660"/>
              <a:gd name="connsiteX11" fmla="*/ 2855882 w 5415682"/>
              <a:gd name="connsiteY11" fmla="*/ 2081199 h 3976660"/>
              <a:gd name="connsiteX12" fmla="*/ 2484407 w 5415682"/>
              <a:gd name="connsiteY12" fmla="*/ 2290749 h 3976660"/>
              <a:gd name="connsiteX13" fmla="*/ 1989107 w 5415682"/>
              <a:gd name="connsiteY13" fmla="*/ 2595549 h 3976660"/>
              <a:gd name="connsiteX14" fmla="*/ 1789082 w 5415682"/>
              <a:gd name="connsiteY14" fmla="*/ 2738424 h 3976660"/>
              <a:gd name="connsiteX15" fmla="*/ 2001018 w 5415682"/>
              <a:gd name="connsiteY15" fmla="*/ 2447908 h 3976660"/>
              <a:gd name="connsiteX16" fmla="*/ 2265332 w 5415682"/>
              <a:gd name="connsiteY16" fmla="*/ 2138349 h 3976660"/>
              <a:gd name="connsiteX17" fmla="*/ 2827307 w 5415682"/>
              <a:gd name="connsiteY17" fmla="*/ 1557324 h 3976660"/>
              <a:gd name="connsiteX18" fmla="*/ 3322607 w 5415682"/>
              <a:gd name="connsiteY18" fmla="*/ 1109649 h 3976660"/>
              <a:gd name="connsiteX19" fmla="*/ 3810755 w 5415682"/>
              <a:gd name="connsiteY19" fmla="*/ 676271 h 3976660"/>
              <a:gd name="connsiteX20" fmla="*/ 4377490 w 5415682"/>
              <a:gd name="connsiteY20" fmla="*/ 214312 h 3976660"/>
              <a:gd name="connsiteX21" fmla="*/ 4389394 w 5415682"/>
              <a:gd name="connsiteY21" fmla="*/ 178592 h 3976660"/>
              <a:gd name="connsiteX22" fmla="*/ 4351295 w 5415682"/>
              <a:gd name="connsiteY22" fmla="*/ 169068 h 3976660"/>
              <a:gd name="connsiteX23" fmla="*/ 4308422 w 5415682"/>
              <a:gd name="connsiteY23" fmla="*/ 178605 h 3976660"/>
              <a:gd name="connsiteX24" fmla="*/ 3770282 w 5415682"/>
              <a:gd name="connsiteY24" fmla="*/ 376224 h 3976660"/>
              <a:gd name="connsiteX25" fmla="*/ 2770157 w 5415682"/>
              <a:gd name="connsiteY25" fmla="*/ 814374 h 3976660"/>
              <a:gd name="connsiteX26" fmla="*/ 2074832 w 5415682"/>
              <a:gd name="connsiteY26" fmla="*/ 1157274 h 3976660"/>
              <a:gd name="connsiteX27" fmla="*/ 1522391 w 5415682"/>
              <a:gd name="connsiteY27" fmla="*/ 1495414 h 3976660"/>
              <a:gd name="connsiteX28" fmla="*/ 917582 w 5415682"/>
              <a:gd name="connsiteY28" fmla="*/ 1890701 h 3976660"/>
              <a:gd name="connsiteX29" fmla="*/ 1474757 w 5415682"/>
              <a:gd name="connsiteY29" fmla="*/ 1157274 h 3976660"/>
              <a:gd name="connsiteX30" fmla="*/ 1989107 w 5415682"/>
              <a:gd name="connsiteY30" fmla="*/ 480999 h 3976660"/>
              <a:gd name="connsiteX31" fmla="*/ 2332009 w 5415682"/>
              <a:gd name="connsiteY31" fmla="*/ 64293 h 3976660"/>
              <a:gd name="connsiteX32" fmla="*/ 2346299 w 5415682"/>
              <a:gd name="connsiteY32" fmla="*/ 35733 h 3976660"/>
              <a:gd name="connsiteX33" fmla="*/ 2341537 w 5415682"/>
              <a:gd name="connsiteY33" fmla="*/ 11920 h 3976660"/>
              <a:gd name="connsiteX34" fmla="*/ 2327246 w 5415682"/>
              <a:gd name="connsiteY34" fmla="*/ 0 h 3976660"/>
              <a:gd name="connsiteX35" fmla="*/ 2286765 w 5415682"/>
              <a:gd name="connsiteY35" fmla="*/ 16669 h 3976660"/>
              <a:gd name="connsiteX36" fmla="*/ 1731932 w 5415682"/>
              <a:gd name="connsiteY36" fmla="*/ 328599 h 3976660"/>
              <a:gd name="connsiteX37" fmla="*/ 1374753 w 5415682"/>
              <a:gd name="connsiteY37" fmla="*/ 561971 h 3976660"/>
              <a:gd name="connsiteX38" fmla="*/ 1055657 w 5415682"/>
              <a:gd name="connsiteY38" fmla="*/ 785799 h 3976660"/>
              <a:gd name="connsiteX39" fmla="*/ 855632 w 5415682"/>
              <a:gd name="connsiteY39" fmla="*/ 928674 h 3976660"/>
              <a:gd name="connsiteX40" fmla="*/ 846107 w 5415682"/>
              <a:gd name="connsiteY40" fmla="*/ 985824 h 3976660"/>
              <a:gd name="connsiteX41" fmla="*/ 886601 w 5415682"/>
              <a:gd name="connsiteY41" fmla="*/ 1009643 h 3976660"/>
              <a:gd name="connsiteX42" fmla="*/ 946146 w 5415682"/>
              <a:gd name="connsiteY42" fmla="*/ 983456 h 3976660"/>
              <a:gd name="connsiteX43" fmla="*/ 1234271 w 5415682"/>
              <a:gd name="connsiteY43" fmla="*/ 821534 h 3976660"/>
              <a:gd name="connsiteX44" fmla="*/ 1600988 w 5415682"/>
              <a:gd name="connsiteY44" fmla="*/ 616757 h 3976660"/>
              <a:gd name="connsiteX45" fmla="*/ 884207 w 5415682"/>
              <a:gd name="connsiteY45" fmla="*/ 1509699 h 3976660"/>
              <a:gd name="connsiteX46" fmla="*/ 467520 w 5415682"/>
              <a:gd name="connsiteY46" fmla="*/ 2083577 h 3976660"/>
              <a:gd name="connsiteX47" fmla="*/ 148419 w 5415682"/>
              <a:gd name="connsiteY47" fmla="*/ 2559825 h 3976660"/>
              <a:gd name="connsiteX48" fmla="*/ 22213 w 5415682"/>
              <a:gd name="connsiteY48" fmla="*/ 2755087 h 3976660"/>
              <a:gd name="connsiteX49" fmla="*/ 3182 w 5415682"/>
              <a:gd name="connsiteY49" fmla="*/ 2795562 h 3976660"/>
              <a:gd name="connsiteX50" fmla="*/ 41304 w 5415682"/>
              <a:gd name="connsiteY50" fmla="*/ 2821748 h 3976660"/>
              <a:gd name="connsiteX51" fmla="*/ 69837 w 5415682"/>
              <a:gd name="connsiteY51" fmla="*/ 2800331 h 3976660"/>
              <a:gd name="connsiteX52" fmla="*/ 1379507 w 5415682"/>
              <a:gd name="connsiteY52" fmla="*/ 1890699 h 3976660"/>
              <a:gd name="connsiteX53" fmla="*/ 2251047 w 5415682"/>
              <a:gd name="connsiteY53" fmla="*/ 1362066 h 3976660"/>
              <a:gd name="connsiteX54" fmla="*/ 2634426 w 5415682"/>
              <a:gd name="connsiteY54" fmla="*/ 1154898 h 3976660"/>
              <a:gd name="connsiteX55" fmla="*/ 3136867 w 5415682"/>
              <a:gd name="connsiteY55" fmla="*/ 916775 h 3976660"/>
              <a:gd name="connsiteX56" fmla="*/ 2608233 w 5415682"/>
              <a:gd name="connsiteY56" fmla="*/ 1395403 h 3976660"/>
              <a:gd name="connsiteX57" fmla="*/ 1912907 w 5415682"/>
              <a:gd name="connsiteY57" fmla="*/ 2100249 h 3976660"/>
              <a:gd name="connsiteX58" fmla="*/ 1065182 w 5415682"/>
              <a:gd name="connsiteY58" fmla="*/ 3119424 h 3976660"/>
              <a:gd name="connsiteX59" fmla="*/ 512732 w 5415682"/>
              <a:gd name="connsiteY59" fmla="*/ 3919524 h 3976660"/>
              <a:gd name="connsiteX60" fmla="*/ 541323 w 5415682"/>
              <a:gd name="connsiteY60" fmla="*/ 3976660 h 3976660"/>
              <a:gd name="connsiteX61" fmla="*/ 588932 w 5415682"/>
              <a:gd name="connsiteY61" fmla="*/ 3967149 h 3976660"/>
              <a:gd name="connsiteX62" fmla="*/ 1153299 w 5415682"/>
              <a:gd name="connsiteY62" fmla="*/ 3493270 h 3976660"/>
              <a:gd name="connsiteX63" fmla="*/ 1570007 w 5415682"/>
              <a:gd name="connsiteY63" fmla="*/ 3176574 h 3976660"/>
              <a:gd name="connsiteX64" fmla="*/ 2551082 w 5415682"/>
              <a:gd name="connsiteY64" fmla="*/ 2538399 h 3976660"/>
              <a:gd name="connsiteX65" fmla="*/ 3455957 w 5415682"/>
              <a:gd name="connsiteY65" fmla="*/ 2062149 h 3976660"/>
              <a:gd name="connsiteX66" fmla="*/ 3922673 w 5415682"/>
              <a:gd name="connsiteY66" fmla="*/ 1843075 h 3976660"/>
              <a:gd name="connsiteX67" fmla="*/ 4196516 w 5415682"/>
              <a:gd name="connsiteY67" fmla="*/ 1733537 h 3976660"/>
              <a:gd name="connsiteX68" fmla="*/ 3844091 w 5415682"/>
              <a:gd name="connsiteY68" fmla="*/ 2024048 h 3976660"/>
              <a:gd name="connsiteX69" fmla="*/ 3546439 w 5415682"/>
              <a:gd name="connsiteY69" fmla="*/ 2312178 h 3976660"/>
              <a:gd name="connsiteX70" fmla="*/ 3277359 w 5415682"/>
              <a:gd name="connsiteY70" fmla="*/ 2605070 h 3976660"/>
              <a:gd name="connsiteX71" fmla="*/ 3046382 w 5415682"/>
              <a:gd name="connsiteY71" fmla="*/ 2919399 h 3976660"/>
              <a:gd name="connsiteX72" fmla="*/ 2751107 w 5415682"/>
              <a:gd name="connsiteY72" fmla="*/ 3386124 h 3976660"/>
              <a:gd name="connsiteX73" fmla="*/ 2665382 w 5415682"/>
              <a:gd name="connsiteY73" fmla="*/ 3538524 h 3976660"/>
              <a:gd name="connsiteX0" fmla="*/ 2682051 w 5415682"/>
              <a:gd name="connsiteY0" fmla="*/ 3562325 h 3976660"/>
              <a:gd name="connsiteX1" fmla="*/ 2724912 w 5415682"/>
              <a:gd name="connsiteY1" fmla="*/ 3574221 h 3976660"/>
              <a:gd name="connsiteX2" fmla="*/ 2767773 w 5415682"/>
              <a:gd name="connsiteY2" fmla="*/ 3552791 h 3976660"/>
              <a:gd name="connsiteX3" fmla="*/ 3344034 w 5415682"/>
              <a:gd name="connsiteY3" fmla="*/ 2843193 h 3976660"/>
              <a:gd name="connsiteX4" fmla="*/ 3777419 w 5415682"/>
              <a:gd name="connsiteY4" fmla="*/ 2395521 h 3976660"/>
              <a:gd name="connsiteX5" fmla="*/ 4379882 w 5415682"/>
              <a:gd name="connsiteY5" fmla="*/ 1852599 h 3976660"/>
              <a:gd name="connsiteX6" fmla="*/ 4999007 w 5415682"/>
              <a:gd name="connsiteY6" fmla="*/ 1395399 h 3976660"/>
              <a:gd name="connsiteX7" fmla="*/ 5356176 w 5415682"/>
              <a:gd name="connsiteY7" fmla="*/ 1178710 h 3976660"/>
              <a:gd name="connsiteX8" fmla="*/ 5313295 w 5415682"/>
              <a:gd name="connsiteY8" fmla="*/ 1123947 h 3976660"/>
              <a:gd name="connsiteX9" fmla="*/ 4551332 w 5415682"/>
              <a:gd name="connsiteY9" fmla="*/ 1376349 h 3976660"/>
              <a:gd name="connsiteX10" fmla="*/ 3541682 w 5415682"/>
              <a:gd name="connsiteY10" fmla="*/ 1776399 h 3976660"/>
              <a:gd name="connsiteX11" fmla="*/ 2855882 w 5415682"/>
              <a:gd name="connsiteY11" fmla="*/ 2081199 h 3976660"/>
              <a:gd name="connsiteX12" fmla="*/ 2484407 w 5415682"/>
              <a:gd name="connsiteY12" fmla="*/ 2290749 h 3976660"/>
              <a:gd name="connsiteX13" fmla="*/ 1989107 w 5415682"/>
              <a:gd name="connsiteY13" fmla="*/ 2595549 h 3976660"/>
              <a:gd name="connsiteX14" fmla="*/ 1789082 w 5415682"/>
              <a:gd name="connsiteY14" fmla="*/ 2738424 h 3976660"/>
              <a:gd name="connsiteX15" fmla="*/ 2001018 w 5415682"/>
              <a:gd name="connsiteY15" fmla="*/ 2447908 h 3976660"/>
              <a:gd name="connsiteX16" fmla="*/ 2265332 w 5415682"/>
              <a:gd name="connsiteY16" fmla="*/ 2138349 h 3976660"/>
              <a:gd name="connsiteX17" fmla="*/ 2827307 w 5415682"/>
              <a:gd name="connsiteY17" fmla="*/ 1557324 h 3976660"/>
              <a:gd name="connsiteX18" fmla="*/ 3322607 w 5415682"/>
              <a:gd name="connsiteY18" fmla="*/ 1109649 h 3976660"/>
              <a:gd name="connsiteX19" fmla="*/ 3810755 w 5415682"/>
              <a:gd name="connsiteY19" fmla="*/ 676271 h 3976660"/>
              <a:gd name="connsiteX20" fmla="*/ 4377490 w 5415682"/>
              <a:gd name="connsiteY20" fmla="*/ 214312 h 3976660"/>
              <a:gd name="connsiteX21" fmla="*/ 4389394 w 5415682"/>
              <a:gd name="connsiteY21" fmla="*/ 178592 h 3976660"/>
              <a:gd name="connsiteX22" fmla="*/ 4351295 w 5415682"/>
              <a:gd name="connsiteY22" fmla="*/ 169068 h 3976660"/>
              <a:gd name="connsiteX23" fmla="*/ 4308422 w 5415682"/>
              <a:gd name="connsiteY23" fmla="*/ 178605 h 3976660"/>
              <a:gd name="connsiteX24" fmla="*/ 3770282 w 5415682"/>
              <a:gd name="connsiteY24" fmla="*/ 376224 h 3976660"/>
              <a:gd name="connsiteX25" fmla="*/ 2770157 w 5415682"/>
              <a:gd name="connsiteY25" fmla="*/ 814374 h 3976660"/>
              <a:gd name="connsiteX26" fmla="*/ 2074832 w 5415682"/>
              <a:gd name="connsiteY26" fmla="*/ 1157274 h 3976660"/>
              <a:gd name="connsiteX27" fmla="*/ 1522391 w 5415682"/>
              <a:gd name="connsiteY27" fmla="*/ 1495414 h 3976660"/>
              <a:gd name="connsiteX28" fmla="*/ 917582 w 5415682"/>
              <a:gd name="connsiteY28" fmla="*/ 1890701 h 3976660"/>
              <a:gd name="connsiteX29" fmla="*/ 1474757 w 5415682"/>
              <a:gd name="connsiteY29" fmla="*/ 1157274 h 3976660"/>
              <a:gd name="connsiteX30" fmla="*/ 1989107 w 5415682"/>
              <a:gd name="connsiteY30" fmla="*/ 480999 h 3976660"/>
              <a:gd name="connsiteX31" fmla="*/ 2332009 w 5415682"/>
              <a:gd name="connsiteY31" fmla="*/ 64293 h 3976660"/>
              <a:gd name="connsiteX32" fmla="*/ 2346299 w 5415682"/>
              <a:gd name="connsiteY32" fmla="*/ 35733 h 3976660"/>
              <a:gd name="connsiteX33" fmla="*/ 2341537 w 5415682"/>
              <a:gd name="connsiteY33" fmla="*/ 11920 h 3976660"/>
              <a:gd name="connsiteX34" fmla="*/ 2327246 w 5415682"/>
              <a:gd name="connsiteY34" fmla="*/ 0 h 3976660"/>
              <a:gd name="connsiteX35" fmla="*/ 2286765 w 5415682"/>
              <a:gd name="connsiteY35" fmla="*/ 16669 h 3976660"/>
              <a:gd name="connsiteX36" fmla="*/ 1731932 w 5415682"/>
              <a:gd name="connsiteY36" fmla="*/ 328599 h 3976660"/>
              <a:gd name="connsiteX37" fmla="*/ 1374753 w 5415682"/>
              <a:gd name="connsiteY37" fmla="*/ 561971 h 3976660"/>
              <a:gd name="connsiteX38" fmla="*/ 1055657 w 5415682"/>
              <a:gd name="connsiteY38" fmla="*/ 785799 h 3976660"/>
              <a:gd name="connsiteX39" fmla="*/ 855632 w 5415682"/>
              <a:gd name="connsiteY39" fmla="*/ 928674 h 3976660"/>
              <a:gd name="connsiteX40" fmla="*/ 846107 w 5415682"/>
              <a:gd name="connsiteY40" fmla="*/ 985824 h 3976660"/>
              <a:gd name="connsiteX41" fmla="*/ 886601 w 5415682"/>
              <a:gd name="connsiteY41" fmla="*/ 1009643 h 3976660"/>
              <a:gd name="connsiteX42" fmla="*/ 946146 w 5415682"/>
              <a:gd name="connsiteY42" fmla="*/ 983456 h 3976660"/>
              <a:gd name="connsiteX43" fmla="*/ 1234271 w 5415682"/>
              <a:gd name="connsiteY43" fmla="*/ 821534 h 3976660"/>
              <a:gd name="connsiteX44" fmla="*/ 1600988 w 5415682"/>
              <a:gd name="connsiteY44" fmla="*/ 616757 h 3976660"/>
              <a:gd name="connsiteX45" fmla="*/ 884207 w 5415682"/>
              <a:gd name="connsiteY45" fmla="*/ 1509699 h 3976660"/>
              <a:gd name="connsiteX46" fmla="*/ 467520 w 5415682"/>
              <a:gd name="connsiteY46" fmla="*/ 2083577 h 3976660"/>
              <a:gd name="connsiteX47" fmla="*/ 148419 w 5415682"/>
              <a:gd name="connsiteY47" fmla="*/ 2559825 h 3976660"/>
              <a:gd name="connsiteX48" fmla="*/ 22213 w 5415682"/>
              <a:gd name="connsiteY48" fmla="*/ 2755087 h 3976660"/>
              <a:gd name="connsiteX49" fmla="*/ 3182 w 5415682"/>
              <a:gd name="connsiteY49" fmla="*/ 2795562 h 3976660"/>
              <a:gd name="connsiteX50" fmla="*/ 41304 w 5415682"/>
              <a:gd name="connsiteY50" fmla="*/ 2821748 h 3976660"/>
              <a:gd name="connsiteX51" fmla="*/ 69837 w 5415682"/>
              <a:gd name="connsiteY51" fmla="*/ 2800331 h 3976660"/>
              <a:gd name="connsiteX52" fmla="*/ 1379507 w 5415682"/>
              <a:gd name="connsiteY52" fmla="*/ 1890699 h 3976660"/>
              <a:gd name="connsiteX53" fmla="*/ 2251047 w 5415682"/>
              <a:gd name="connsiteY53" fmla="*/ 1362066 h 3976660"/>
              <a:gd name="connsiteX54" fmla="*/ 2634426 w 5415682"/>
              <a:gd name="connsiteY54" fmla="*/ 1154898 h 3976660"/>
              <a:gd name="connsiteX55" fmla="*/ 3136867 w 5415682"/>
              <a:gd name="connsiteY55" fmla="*/ 916775 h 3976660"/>
              <a:gd name="connsiteX56" fmla="*/ 2608233 w 5415682"/>
              <a:gd name="connsiteY56" fmla="*/ 1395403 h 3976660"/>
              <a:gd name="connsiteX57" fmla="*/ 1912907 w 5415682"/>
              <a:gd name="connsiteY57" fmla="*/ 2100249 h 3976660"/>
              <a:gd name="connsiteX58" fmla="*/ 1065182 w 5415682"/>
              <a:gd name="connsiteY58" fmla="*/ 3119424 h 3976660"/>
              <a:gd name="connsiteX59" fmla="*/ 512732 w 5415682"/>
              <a:gd name="connsiteY59" fmla="*/ 3919524 h 3976660"/>
              <a:gd name="connsiteX60" fmla="*/ 541323 w 5415682"/>
              <a:gd name="connsiteY60" fmla="*/ 3976660 h 3976660"/>
              <a:gd name="connsiteX61" fmla="*/ 588932 w 5415682"/>
              <a:gd name="connsiteY61" fmla="*/ 3967149 h 3976660"/>
              <a:gd name="connsiteX62" fmla="*/ 1153299 w 5415682"/>
              <a:gd name="connsiteY62" fmla="*/ 3493270 h 3976660"/>
              <a:gd name="connsiteX63" fmla="*/ 1570007 w 5415682"/>
              <a:gd name="connsiteY63" fmla="*/ 3176574 h 3976660"/>
              <a:gd name="connsiteX64" fmla="*/ 2551082 w 5415682"/>
              <a:gd name="connsiteY64" fmla="*/ 2538399 h 3976660"/>
              <a:gd name="connsiteX65" fmla="*/ 3455957 w 5415682"/>
              <a:gd name="connsiteY65" fmla="*/ 2062149 h 3976660"/>
              <a:gd name="connsiteX66" fmla="*/ 3922673 w 5415682"/>
              <a:gd name="connsiteY66" fmla="*/ 1843075 h 3976660"/>
              <a:gd name="connsiteX67" fmla="*/ 4196516 w 5415682"/>
              <a:gd name="connsiteY67" fmla="*/ 1733537 h 3976660"/>
              <a:gd name="connsiteX68" fmla="*/ 3844091 w 5415682"/>
              <a:gd name="connsiteY68" fmla="*/ 2024048 h 3976660"/>
              <a:gd name="connsiteX69" fmla="*/ 3546439 w 5415682"/>
              <a:gd name="connsiteY69" fmla="*/ 2312178 h 3976660"/>
              <a:gd name="connsiteX70" fmla="*/ 3277359 w 5415682"/>
              <a:gd name="connsiteY70" fmla="*/ 2605070 h 3976660"/>
              <a:gd name="connsiteX71" fmla="*/ 3046382 w 5415682"/>
              <a:gd name="connsiteY71" fmla="*/ 2919399 h 3976660"/>
              <a:gd name="connsiteX72" fmla="*/ 2751107 w 5415682"/>
              <a:gd name="connsiteY72" fmla="*/ 3386124 h 3976660"/>
              <a:gd name="connsiteX73" fmla="*/ 2665382 w 5415682"/>
              <a:gd name="connsiteY73" fmla="*/ 3538524 h 3976660"/>
              <a:gd name="connsiteX0" fmla="*/ 2682051 w 5372801"/>
              <a:gd name="connsiteY0" fmla="*/ 3562325 h 3976660"/>
              <a:gd name="connsiteX1" fmla="*/ 2724912 w 5372801"/>
              <a:gd name="connsiteY1" fmla="*/ 3574221 h 3976660"/>
              <a:gd name="connsiteX2" fmla="*/ 2767773 w 5372801"/>
              <a:gd name="connsiteY2" fmla="*/ 3552791 h 3976660"/>
              <a:gd name="connsiteX3" fmla="*/ 3344034 w 5372801"/>
              <a:gd name="connsiteY3" fmla="*/ 2843193 h 3976660"/>
              <a:gd name="connsiteX4" fmla="*/ 3777419 w 5372801"/>
              <a:gd name="connsiteY4" fmla="*/ 2395521 h 3976660"/>
              <a:gd name="connsiteX5" fmla="*/ 4379882 w 5372801"/>
              <a:gd name="connsiteY5" fmla="*/ 1852599 h 3976660"/>
              <a:gd name="connsiteX6" fmla="*/ 4999007 w 5372801"/>
              <a:gd name="connsiteY6" fmla="*/ 1395399 h 3976660"/>
              <a:gd name="connsiteX7" fmla="*/ 5356176 w 5372801"/>
              <a:gd name="connsiteY7" fmla="*/ 1178710 h 3976660"/>
              <a:gd name="connsiteX8" fmla="*/ 5313295 w 5372801"/>
              <a:gd name="connsiteY8" fmla="*/ 1123947 h 3976660"/>
              <a:gd name="connsiteX9" fmla="*/ 4551332 w 5372801"/>
              <a:gd name="connsiteY9" fmla="*/ 1376349 h 3976660"/>
              <a:gd name="connsiteX10" fmla="*/ 3541682 w 5372801"/>
              <a:gd name="connsiteY10" fmla="*/ 1776399 h 3976660"/>
              <a:gd name="connsiteX11" fmla="*/ 2855882 w 5372801"/>
              <a:gd name="connsiteY11" fmla="*/ 2081199 h 3976660"/>
              <a:gd name="connsiteX12" fmla="*/ 2484407 w 5372801"/>
              <a:gd name="connsiteY12" fmla="*/ 2290749 h 3976660"/>
              <a:gd name="connsiteX13" fmla="*/ 1989107 w 5372801"/>
              <a:gd name="connsiteY13" fmla="*/ 2595549 h 3976660"/>
              <a:gd name="connsiteX14" fmla="*/ 1789082 w 5372801"/>
              <a:gd name="connsiteY14" fmla="*/ 2738424 h 3976660"/>
              <a:gd name="connsiteX15" fmla="*/ 2001018 w 5372801"/>
              <a:gd name="connsiteY15" fmla="*/ 2447908 h 3976660"/>
              <a:gd name="connsiteX16" fmla="*/ 2265332 w 5372801"/>
              <a:gd name="connsiteY16" fmla="*/ 2138349 h 3976660"/>
              <a:gd name="connsiteX17" fmla="*/ 2827307 w 5372801"/>
              <a:gd name="connsiteY17" fmla="*/ 1557324 h 3976660"/>
              <a:gd name="connsiteX18" fmla="*/ 3322607 w 5372801"/>
              <a:gd name="connsiteY18" fmla="*/ 1109649 h 3976660"/>
              <a:gd name="connsiteX19" fmla="*/ 3810755 w 5372801"/>
              <a:gd name="connsiteY19" fmla="*/ 676271 h 3976660"/>
              <a:gd name="connsiteX20" fmla="*/ 4377490 w 5372801"/>
              <a:gd name="connsiteY20" fmla="*/ 214312 h 3976660"/>
              <a:gd name="connsiteX21" fmla="*/ 4389394 w 5372801"/>
              <a:gd name="connsiteY21" fmla="*/ 178592 h 3976660"/>
              <a:gd name="connsiteX22" fmla="*/ 4351295 w 5372801"/>
              <a:gd name="connsiteY22" fmla="*/ 169068 h 3976660"/>
              <a:gd name="connsiteX23" fmla="*/ 4308422 w 5372801"/>
              <a:gd name="connsiteY23" fmla="*/ 178605 h 3976660"/>
              <a:gd name="connsiteX24" fmla="*/ 3770282 w 5372801"/>
              <a:gd name="connsiteY24" fmla="*/ 376224 h 3976660"/>
              <a:gd name="connsiteX25" fmla="*/ 2770157 w 5372801"/>
              <a:gd name="connsiteY25" fmla="*/ 814374 h 3976660"/>
              <a:gd name="connsiteX26" fmla="*/ 2074832 w 5372801"/>
              <a:gd name="connsiteY26" fmla="*/ 1157274 h 3976660"/>
              <a:gd name="connsiteX27" fmla="*/ 1522391 w 5372801"/>
              <a:gd name="connsiteY27" fmla="*/ 1495414 h 3976660"/>
              <a:gd name="connsiteX28" fmla="*/ 917582 w 5372801"/>
              <a:gd name="connsiteY28" fmla="*/ 1890701 h 3976660"/>
              <a:gd name="connsiteX29" fmla="*/ 1474757 w 5372801"/>
              <a:gd name="connsiteY29" fmla="*/ 1157274 h 3976660"/>
              <a:gd name="connsiteX30" fmla="*/ 1989107 w 5372801"/>
              <a:gd name="connsiteY30" fmla="*/ 480999 h 3976660"/>
              <a:gd name="connsiteX31" fmla="*/ 2332009 w 5372801"/>
              <a:gd name="connsiteY31" fmla="*/ 64293 h 3976660"/>
              <a:gd name="connsiteX32" fmla="*/ 2346299 w 5372801"/>
              <a:gd name="connsiteY32" fmla="*/ 35733 h 3976660"/>
              <a:gd name="connsiteX33" fmla="*/ 2341537 w 5372801"/>
              <a:gd name="connsiteY33" fmla="*/ 11920 h 3976660"/>
              <a:gd name="connsiteX34" fmla="*/ 2327246 w 5372801"/>
              <a:gd name="connsiteY34" fmla="*/ 0 h 3976660"/>
              <a:gd name="connsiteX35" fmla="*/ 2286765 w 5372801"/>
              <a:gd name="connsiteY35" fmla="*/ 16669 h 3976660"/>
              <a:gd name="connsiteX36" fmla="*/ 1731932 w 5372801"/>
              <a:gd name="connsiteY36" fmla="*/ 328599 h 3976660"/>
              <a:gd name="connsiteX37" fmla="*/ 1374753 w 5372801"/>
              <a:gd name="connsiteY37" fmla="*/ 561971 h 3976660"/>
              <a:gd name="connsiteX38" fmla="*/ 1055657 w 5372801"/>
              <a:gd name="connsiteY38" fmla="*/ 785799 h 3976660"/>
              <a:gd name="connsiteX39" fmla="*/ 855632 w 5372801"/>
              <a:gd name="connsiteY39" fmla="*/ 928674 h 3976660"/>
              <a:gd name="connsiteX40" fmla="*/ 846107 w 5372801"/>
              <a:gd name="connsiteY40" fmla="*/ 985824 h 3976660"/>
              <a:gd name="connsiteX41" fmla="*/ 886601 w 5372801"/>
              <a:gd name="connsiteY41" fmla="*/ 1009643 h 3976660"/>
              <a:gd name="connsiteX42" fmla="*/ 946146 w 5372801"/>
              <a:gd name="connsiteY42" fmla="*/ 983456 h 3976660"/>
              <a:gd name="connsiteX43" fmla="*/ 1234271 w 5372801"/>
              <a:gd name="connsiteY43" fmla="*/ 821534 h 3976660"/>
              <a:gd name="connsiteX44" fmla="*/ 1600988 w 5372801"/>
              <a:gd name="connsiteY44" fmla="*/ 616757 h 3976660"/>
              <a:gd name="connsiteX45" fmla="*/ 884207 w 5372801"/>
              <a:gd name="connsiteY45" fmla="*/ 1509699 h 3976660"/>
              <a:gd name="connsiteX46" fmla="*/ 467520 w 5372801"/>
              <a:gd name="connsiteY46" fmla="*/ 2083577 h 3976660"/>
              <a:gd name="connsiteX47" fmla="*/ 148419 w 5372801"/>
              <a:gd name="connsiteY47" fmla="*/ 2559825 h 3976660"/>
              <a:gd name="connsiteX48" fmla="*/ 22213 w 5372801"/>
              <a:gd name="connsiteY48" fmla="*/ 2755087 h 3976660"/>
              <a:gd name="connsiteX49" fmla="*/ 3182 w 5372801"/>
              <a:gd name="connsiteY49" fmla="*/ 2795562 h 3976660"/>
              <a:gd name="connsiteX50" fmla="*/ 41304 w 5372801"/>
              <a:gd name="connsiteY50" fmla="*/ 2821748 h 3976660"/>
              <a:gd name="connsiteX51" fmla="*/ 69837 w 5372801"/>
              <a:gd name="connsiteY51" fmla="*/ 2800331 h 3976660"/>
              <a:gd name="connsiteX52" fmla="*/ 1379507 w 5372801"/>
              <a:gd name="connsiteY52" fmla="*/ 1890699 h 3976660"/>
              <a:gd name="connsiteX53" fmla="*/ 2251047 w 5372801"/>
              <a:gd name="connsiteY53" fmla="*/ 1362066 h 3976660"/>
              <a:gd name="connsiteX54" fmla="*/ 2634426 w 5372801"/>
              <a:gd name="connsiteY54" fmla="*/ 1154898 h 3976660"/>
              <a:gd name="connsiteX55" fmla="*/ 3136867 w 5372801"/>
              <a:gd name="connsiteY55" fmla="*/ 916775 h 3976660"/>
              <a:gd name="connsiteX56" fmla="*/ 2608233 w 5372801"/>
              <a:gd name="connsiteY56" fmla="*/ 1395403 h 3976660"/>
              <a:gd name="connsiteX57" fmla="*/ 1912907 w 5372801"/>
              <a:gd name="connsiteY57" fmla="*/ 2100249 h 3976660"/>
              <a:gd name="connsiteX58" fmla="*/ 1065182 w 5372801"/>
              <a:gd name="connsiteY58" fmla="*/ 3119424 h 3976660"/>
              <a:gd name="connsiteX59" fmla="*/ 512732 w 5372801"/>
              <a:gd name="connsiteY59" fmla="*/ 3919524 h 3976660"/>
              <a:gd name="connsiteX60" fmla="*/ 541323 w 5372801"/>
              <a:gd name="connsiteY60" fmla="*/ 3976660 h 3976660"/>
              <a:gd name="connsiteX61" fmla="*/ 588932 w 5372801"/>
              <a:gd name="connsiteY61" fmla="*/ 3967149 h 3976660"/>
              <a:gd name="connsiteX62" fmla="*/ 1153299 w 5372801"/>
              <a:gd name="connsiteY62" fmla="*/ 3493270 h 3976660"/>
              <a:gd name="connsiteX63" fmla="*/ 1570007 w 5372801"/>
              <a:gd name="connsiteY63" fmla="*/ 3176574 h 3976660"/>
              <a:gd name="connsiteX64" fmla="*/ 2551082 w 5372801"/>
              <a:gd name="connsiteY64" fmla="*/ 2538399 h 3976660"/>
              <a:gd name="connsiteX65" fmla="*/ 3455957 w 5372801"/>
              <a:gd name="connsiteY65" fmla="*/ 2062149 h 3976660"/>
              <a:gd name="connsiteX66" fmla="*/ 3922673 w 5372801"/>
              <a:gd name="connsiteY66" fmla="*/ 1843075 h 3976660"/>
              <a:gd name="connsiteX67" fmla="*/ 4196516 w 5372801"/>
              <a:gd name="connsiteY67" fmla="*/ 1733537 h 3976660"/>
              <a:gd name="connsiteX68" fmla="*/ 3844091 w 5372801"/>
              <a:gd name="connsiteY68" fmla="*/ 2024048 h 3976660"/>
              <a:gd name="connsiteX69" fmla="*/ 3546439 w 5372801"/>
              <a:gd name="connsiteY69" fmla="*/ 2312178 h 3976660"/>
              <a:gd name="connsiteX70" fmla="*/ 3277359 w 5372801"/>
              <a:gd name="connsiteY70" fmla="*/ 2605070 h 3976660"/>
              <a:gd name="connsiteX71" fmla="*/ 3046382 w 5372801"/>
              <a:gd name="connsiteY71" fmla="*/ 2919399 h 3976660"/>
              <a:gd name="connsiteX72" fmla="*/ 2751107 w 5372801"/>
              <a:gd name="connsiteY72" fmla="*/ 3386124 h 3976660"/>
              <a:gd name="connsiteX73" fmla="*/ 2665382 w 5372801"/>
              <a:gd name="connsiteY73" fmla="*/ 3538524 h 3976660"/>
              <a:gd name="connsiteX0" fmla="*/ 2682051 w 5372801"/>
              <a:gd name="connsiteY0" fmla="*/ 3562325 h 3976660"/>
              <a:gd name="connsiteX1" fmla="*/ 2724912 w 5372801"/>
              <a:gd name="connsiteY1" fmla="*/ 3574221 h 3976660"/>
              <a:gd name="connsiteX2" fmla="*/ 2767773 w 5372801"/>
              <a:gd name="connsiteY2" fmla="*/ 3552791 h 3976660"/>
              <a:gd name="connsiteX3" fmla="*/ 3344034 w 5372801"/>
              <a:gd name="connsiteY3" fmla="*/ 2843193 h 3976660"/>
              <a:gd name="connsiteX4" fmla="*/ 3777419 w 5372801"/>
              <a:gd name="connsiteY4" fmla="*/ 2395521 h 3976660"/>
              <a:gd name="connsiteX5" fmla="*/ 4379882 w 5372801"/>
              <a:gd name="connsiteY5" fmla="*/ 1852599 h 3976660"/>
              <a:gd name="connsiteX6" fmla="*/ 4999007 w 5372801"/>
              <a:gd name="connsiteY6" fmla="*/ 1395399 h 3976660"/>
              <a:gd name="connsiteX7" fmla="*/ 5356176 w 5372801"/>
              <a:gd name="connsiteY7" fmla="*/ 1178710 h 3976660"/>
              <a:gd name="connsiteX8" fmla="*/ 5313295 w 5372801"/>
              <a:gd name="connsiteY8" fmla="*/ 1123947 h 3976660"/>
              <a:gd name="connsiteX9" fmla="*/ 4551332 w 5372801"/>
              <a:gd name="connsiteY9" fmla="*/ 1376349 h 3976660"/>
              <a:gd name="connsiteX10" fmla="*/ 3541682 w 5372801"/>
              <a:gd name="connsiteY10" fmla="*/ 1776399 h 3976660"/>
              <a:gd name="connsiteX11" fmla="*/ 2855882 w 5372801"/>
              <a:gd name="connsiteY11" fmla="*/ 2081199 h 3976660"/>
              <a:gd name="connsiteX12" fmla="*/ 2484407 w 5372801"/>
              <a:gd name="connsiteY12" fmla="*/ 2290749 h 3976660"/>
              <a:gd name="connsiteX13" fmla="*/ 1989107 w 5372801"/>
              <a:gd name="connsiteY13" fmla="*/ 2595549 h 3976660"/>
              <a:gd name="connsiteX14" fmla="*/ 1789082 w 5372801"/>
              <a:gd name="connsiteY14" fmla="*/ 2738424 h 3976660"/>
              <a:gd name="connsiteX15" fmla="*/ 2001018 w 5372801"/>
              <a:gd name="connsiteY15" fmla="*/ 2447908 h 3976660"/>
              <a:gd name="connsiteX16" fmla="*/ 2265332 w 5372801"/>
              <a:gd name="connsiteY16" fmla="*/ 2138349 h 3976660"/>
              <a:gd name="connsiteX17" fmla="*/ 2827307 w 5372801"/>
              <a:gd name="connsiteY17" fmla="*/ 1557324 h 3976660"/>
              <a:gd name="connsiteX18" fmla="*/ 3322607 w 5372801"/>
              <a:gd name="connsiteY18" fmla="*/ 1109649 h 3976660"/>
              <a:gd name="connsiteX19" fmla="*/ 3810755 w 5372801"/>
              <a:gd name="connsiteY19" fmla="*/ 676271 h 3976660"/>
              <a:gd name="connsiteX20" fmla="*/ 4377490 w 5372801"/>
              <a:gd name="connsiteY20" fmla="*/ 214312 h 3976660"/>
              <a:gd name="connsiteX21" fmla="*/ 4389394 w 5372801"/>
              <a:gd name="connsiteY21" fmla="*/ 178592 h 3976660"/>
              <a:gd name="connsiteX22" fmla="*/ 4351295 w 5372801"/>
              <a:gd name="connsiteY22" fmla="*/ 169068 h 3976660"/>
              <a:gd name="connsiteX23" fmla="*/ 4308422 w 5372801"/>
              <a:gd name="connsiteY23" fmla="*/ 178605 h 3976660"/>
              <a:gd name="connsiteX24" fmla="*/ 3770282 w 5372801"/>
              <a:gd name="connsiteY24" fmla="*/ 376224 h 3976660"/>
              <a:gd name="connsiteX25" fmla="*/ 2770157 w 5372801"/>
              <a:gd name="connsiteY25" fmla="*/ 814374 h 3976660"/>
              <a:gd name="connsiteX26" fmla="*/ 2074832 w 5372801"/>
              <a:gd name="connsiteY26" fmla="*/ 1157274 h 3976660"/>
              <a:gd name="connsiteX27" fmla="*/ 1522391 w 5372801"/>
              <a:gd name="connsiteY27" fmla="*/ 1495414 h 3976660"/>
              <a:gd name="connsiteX28" fmla="*/ 917582 w 5372801"/>
              <a:gd name="connsiteY28" fmla="*/ 1890701 h 3976660"/>
              <a:gd name="connsiteX29" fmla="*/ 1474757 w 5372801"/>
              <a:gd name="connsiteY29" fmla="*/ 1157274 h 3976660"/>
              <a:gd name="connsiteX30" fmla="*/ 1989107 w 5372801"/>
              <a:gd name="connsiteY30" fmla="*/ 480999 h 3976660"/>
              <a:gd name="connsiteX31" fmla="*/ 2332009 w 5372801"/>
              <a:gd name="connsiteY31" fmla="*/ 64293 h 3976660"/>
              <a:gd name="connsiteX32" fmla="*/ 2346299 w 5372801"/>
              <a:gd name="connsiteY32" fmla="*/ 35733 h 3976660"/>
              <a:gd name="connsiteX33" fmla="*/ 2341537 w 5372801"/>
              <a:gd name="connsiteY33" fmla="*/ 11920 h 3976660"/>
              <a:gd name="connsiteX34" fmla="*/ 2327246 w 5372801"/>
              <a:gd name="connsiteY34" fmla="*/ 0 h 3976660"/>
              <a:gd name="connsiteX35" fmla="*/ 2286765 w 5372801"/>
              <a:gd name="connsiteY35" fmla="*/ 16669 h 3976660"/>
              <a:gd name="connsiteX36" fmla="*/ 1731932 w 5372801"/>
              <a:gd name="connsiteY36" fmla="*/ 328599 h 3976660"/>
              <a:gd name="connsiteX37" fmla="*/ 1374753 w 5372801"/>
              <a:gd name="connsiteY37" fmla="*/ 561971 h 3976660"/>
              <a:gd name="connsiteX38" fmla="*/ 1055657 w 5372801"/>
              <a:gd name="connsiteY38" fmla="*/ 785799 h 3976660"/>
              <a:gd name="connsiteX39" fmla="*/ 855632 w 5372801"/>
              <a:gd name="connsiteY39" fmla="*/ 928674 h 3976660"/>
              <a:gd name="connsiteX40" fmla="*/ 846107 w 5372801"/>
              <a:gd name="connsiteY40" fmla="*/ 985824 h 3976660"/>
              <a:gd name="connsiteX41" fmla="*/ 886601 w 5372801"/>
              <a:gd name="connsiteY41" fmla="*/ 1009643 h 3976660"/>
              <a:gd name="connsiteX42" fmla="*/ 946146 w 5372801"/>
              <a:gd name="connsiteY42" fmla="*/ 983456 h 3976660"/>
              <a:gd name="connsiteX43" fmla="*/ 1234271 w 5372801"/>
              <a:gd name="connsiteY43" fmla="*/ 821534 h 3976660"/>
              <a:gd name="connsiteX44" fmla="*/ 1600988 w 5372801"/>
              <a:gd name="connsiteY44" fmla="*/ 616757 h 3976660"/>
              <a:gd name="connsiteX45" fmla="*/ 884207 w 5372801"/>
              <a:gd name="connsiteY45" fmla="*/ 1509699 h 3976660"/>
              <a:gd name="connsiteX46" fmla="*/ 467520 w 5372801"/>
              <a:gd name="connsiteY46" fmla="*/ 2083577 h 3976660"/>
              <a:gd name="connsiteX47" fmla="*/ 148419 w 5372801"/>
              <a:gd name="connsiteY47" fmla="*/ 2559825 h 3976660"/>
              <a:gd name="connsiteX48" fmla="*/ 22213 w 5372801"/>
              <a:gd name="connsiteY48" fmla="*/ 2755087 h 3976660"/>
              <a:gd name="connsiteX49" fmla="*/ 3182 w 5372801"/>
              <a:gd name="connsiteY49" fmla="*/ 2795562 h 3976660"/>
              <a:gd name="connsiteX50" fmla="*/ 41304 w 5372801"/>
              <a:gd name="connsiteY50" fmla="*/ 2821748 h 3976660"/>
              <a:gd name="connsiteX51" fmla="*/ 69837 w 5372801"/>
              <a:gd name="connsiteY51" fmla="*/ 2800331 h 3976660"/>
              <a:gd name="connsiteX52" fmla="*/ 1379507 w 5372801"/>
              <a:gd name="connsiteY52" fmla="*/ 1890699 h 3976660"/>
              <a:gd name="connsiteX53" fmla="*/ 2251047 w 5372801"/>
              <a:gd name="connsiteY53" fmla="*/ 1362066 h 3976660"/>
              <a:gd name="connsiteX54" fmla="*/ 2634426 w 5372801"/>
              <a:gd name="connsiteY54" fmla="*/ 1154898 h 3976660"/>
              <a:gd name="connsiteX55" fmla="*/ 3136867 w 5372801"/>
              <a:gd name="connsiteY55" fmla="*/ 916775 h 3976660"/>
              <a:gd name="connsiteX56" fmla="*/ 2608233 w 5372801"/>
              <a:gd name="connsiteY56" fmla="*/ 1395403 h 3976660"/>
              <a:gd name="connsiteX57" fmla="*/ 1912907 w 5372801"/>
              <a:gd name="connsiteY57" fmla="*/ 2100249 h 3976660"/>
              <a:gd name="connsiteX58" fmla="*/ 1065182 w 5372801"/>
              <a:gd name="connsiteY58" fmla="*/ 3119424 h 3976660"/>
              <a:gd name="connsiteX59" fmla="*/ 512732 w 5372801"/>
              <a:gd name="connsiteY59" fmla="*/ 3919524 h 3976660"/>
              <a:gd name="connsiteX60" fmla="*/ 541323 w 5372801"/>
              <a:gd name="connsiteY60" fmla="*/ 3976660 h 3976660"/>
              <a:gd name="connsiteX61" fmla="*/ 588932 w 5372801"/>
              <a:gd name="connsiteY61" fmla="*/ 3967149 h 3976660"/>
              <a:gd name="connsiteX62" fmla="*/ 1153299 w 5372801"/>
              <a:gd name="connsiteY62" fmla="*/ 3493270 h 3976660"/>
              <a:gd name="connsiteX63" fmla="*/ 1570007 w 5372801"/>
              <a:gd name="connsiteY63" fmla="*/ 3176574 h 3976660"/>
              <a:gd name="connsiteX64" fmla="*/ 2551082 w 5372801"/>
              <a:gd name="connsiteY64" fmla="*/ 2538399 h 3976660"/>
              <a:gd name="connsiteX65" fmla="*/ 3455957 w 5372801"/>
              <a:gd name="connsiteY65" fmla="*/ 2062149 h 3976660"/>
              <a:gd name="connsiteX66" fmla="*/ 3922673 w 5372801"/>
              <a:gd name="connsiteY66" fmla="*/ 1843075 h 3976660"/>
              <a:gd name="connsiteX67" fmla="*/ 4196516 w 5372801"/>
              <a:gd name="connsiteY67" fmla="*/ 1733537 h 3976660"/>
              <a:gd name="connsiteX68" fmla="*/ 3844091 w 5372801"/>
              <a:gd name="connsiteY68" fmla="*/ 2024048 h 3976660"/>
              <a:gd name="connsiteX69" fmla="*/ 3546439 w 5372801"/>
              <a:gd name="connsiteY69" fmla="*/ 2312178 h 3976660"/>
              <a:gd name="connsiteX70" fmla="*/ 3277359 w 5372801"/>
              <a:gd name="connsiteY70" fmla="*/ 2605070 h 3976660"/>
              <a:gd name="connsiteX71" fmla="*/ 3046382 w 5372801"/>
              <a:gd name="connsiteY71" fmla="*/ 2919399 h 3976660"/>
              <a:gd name="connsiteX72" fmla="*/ 2751107 w 5372801"/>
              <a:gd name="connsiteY72" fmla="*/ 3386124 h 3976660"/>
              <a:gd name="connsiteX73" fmla="*/ 2665382 w 5372801"/>
              <a:gd name="connsiteY73" fmla="*/ 3538524 h 3976660"/>
              <a:gd name="connsiteX0" fmla="*/ 2682051 w 5372801"/>
              <a:gd name="connsiteY0" fmla="*/ 3562325 h 3976660"/>
              <a:gd name="connsiteX1" fmla="*/ 2724912 w 5372801"/>
              <a:gd name="connsiteY1" fmla="*/ 3574221 h 3976660"/>
              <a:gd name="connsiteX2" fmla="*/ 2767773 w 5372801"/>
              <a:gd name="connsiteY2" fmla="*/ 3552791 h 3976660"/>
              <a:gd name="connsiteX3" fmla="*/ 3344034 w 5372801"/>
              <a:gd name="connsiteY3" fmla="*/ 2843193 h 3976660"/>
              <a:gd name="connsiteX4" fmla="*/ 3777419 w 5372801"/>
              <a:gd name="connsiteY4" fmla="*/ 2395521 h 3976660"/>
              <a:gd name="connsiteX5" fmla="*/ 4379882 w 5372801"/>
              <a:gd name="connsiteY5" fmla="*/ 1852599 h 3976660"/>
              <a:gd name="connsiteX6" fmla="*/ 4999007 w 5372801"/>
              <a:gd name="connsiteY6" fmla="*/ 1395399 h 3976660"/>
              <a:gd name="connsiteX7" fmla="*/ 5356176 w 5372801"/>
              <a:gd name="connsiteY7" fmla="*/ 1178710 h 3976660"/>
              <a:gd name="connsiteX8" fmla="*/ 5313295 w 5372801"/>
              <a:gd name="connsiteY8" fmla="*/ 1123947 h 3976660"/>
              <a:gd name="connsiteX9" fmla="*/ 4551332 w 5372801"/>
              <a:gd name="connsiteY9" fmla="*/ 1376349 h 3976660"/>
              <a:gd name="connsiteX10" fmla="*/ 3541682 w 5372801"/>
              <a:gd name="connsiteY10" fmla="*/ 1776399 h 3976660"/>
              <a:gd name="connsiteX11" fmla="*/ 2855882 w 5372801"/>
              <a:gd name="connsiteY11" fmla="*/ 2081199 h 3976660"/>
              <a:gd name="connsiteX12" fmla="*/ 2484407 w 5372801"/>
              <a:gd name="connsiteY12" fmla="*/ 2290749 h 3976660"/>
              <a:gd name="connsiteX13" fmla="*/ 1989107 w 5372801"/>
              <a:gd name="connsiteY13" fmla="*/ 2595549 h 3976660"/>
              <a:gd name="connsiteX14" fmla="*/ 1789082 w 5372801"/>
              <a:gd name="connsiteY14" fmla="*/ 2738424 h 3976660"/>
              <a:gd name="connsiteX15" fmla="*/ 2001018 w 5372801"/>
              <a:gd name="connsiteY15" fmla="*/ 2447908 h 3976660"/>
              <a:gd name="connsiteX16" fmla="*/ 2265332 w 5372801"/>
              <a:gd name="connsiteY16" fmla="*/ 2138349 h 3976660"/>
              <a:gd name="connsiteX17" fmla="*/ 2827307 w 5372801"/>
              <a:gd name="connsiteY17" fmla="*/ 1557324 h 3976660"/>
              <a:gd name="connsiteX18" fmla="*/ 3322607 w 5372801"/>
              <a:gd name="connsiteY18" fmla="*/ 1109649 h 3976660"/>
              <a:gd name="connsiteX19" fmla="*/ 3810755 w 5372801"/>
              <a:gd name="connsiteY19" fmla="*/ 676271 h 3976660"/>
              <a:gd name="connsiteX20" fmla="*/ 4377490 w 5372801"/>
              <a:gd name="connsiteY20" fmla="*/ 214312 h 3976660"/>
              <a:gd name="connsiteX21" fmla="*/ 4389394 w 5372801"/>
              <a:gd name="connsiteY21" fmla="*/ 178592 h 3976660"/>
              <a:gd name="connsiteX22" fmla="*/ 4351295 w 5372801"/>
              <a:gd name="connsiteY22" fmla="*/ 169068 h 3976660"/>
              <a:gd name="connsiteX23" fmla="*/ 4308422 w 5372801"/>
              <a:gd name="connsiteY23" fmla="*/ 178605 h 3976660"/>
              <a:gd name="connsiteX24" fmla="*/ 3770282 w 5372801"/>
              <a:gd name="connsiteY24" fmla="*/ 376224 h 3976660"/>
              <a:gd name="connsiteX25" fmla="*/ 2770157 w 5372801"/>
              <a:gd name="connsiteY25" fmla="*/ 814374 h 3976660"/>
              <a:gd name="connsiteX26" fmla="*/ 2074832 w 5372801"/>
              <a:gd name="connsiteY26" fmla="*/ 1157274 h 3976660"/>
              <a:gd name="connsiteX27" fmla="*/ 1522391 w 5372801"/>
              <a:gd name="connsiteY27" fmla="*/ 1495414 h 3976660"/>
              <a:gd name="connsiteX28" fmla="*/ 917582 w 5372801"/>
              <a:gd name="connsiteY28" fmla="*/ 1890701 h 3976660"/>
              <a:gd name="connsiteX29" fmla="*/ 1474757 w 5372801"/>
              <a:gd name="connsiteY29" fmla="*/ 1157274 h 3976660"/>
              <a:gd name="connsiteX30" fmla="*/ 1989107 w 5372801"/>
              <a:gd name="connsiteY30" fmla="*/ 480999 h 3976660"/>
              <a:gd name="connsiteX31" fmla="*/ 2332009 w 5372801"/>
              <a:gd name="connsiteY31" fmla="*/ 64293 h 3976660"/>
              <a:gd name="connsiteX32" fmla="*/ 2346299 w 5372801"/>
              <a:gd name="connsiteY32" fmla="*/ 35733 h 3976660"/>
              <a:gd name="connsiteX33" fmla="*/ 2341537 w 5372801"/>
              <a:gd name="connsiteY33" fmla="*/ 11920 h 3976660"/>
              <a:gd name="connsiteX34" fmla="*/ 2327246 w 5372801"/>
              <a:gd name="connsiteY34" fmla="*/ 0 h 3976660"/>
              <a:gd name="connsiteX35" fmla="*/ 2286765 w 5372801"/>
              <a:gd name="connsiteY35" fmla="*/ 16669 h 3976660"/>
              <a:gd name="connsiteX36" fmla="*/ 1731932 w 5372801"/>
              <a:gd name="connsiteY36" fmla="*/ 328599 h 3976660"/>
              <a:gd name="connsiteX37" fmla="*/ 1374753 w 5372801"/>
              <a:gd name="connsiteY37" fmla="*/ 561971 h 3976660"/>
              <a:gd name="connsiteX38" fmla="*/ 1055657 w 5372801"/>
              <a:gd name="connsiteY38" fmla="*/ 785799 h 3976660"/>
              <a:gd name="connsiteX39" fmla="*/ 855632 w 5372801"/>
              <a:gd name="connsiteY39" fmla="*/ 928674 h 3976660"/>
              <a:gd name="connsiteX40" fmla="*/ 846107 w 5372801"/>
              <a:gd name="connsiteY40" fmla="*/ 985824 h 3976660"/>
              <a:gd name="connsiteX41" fmla="*/ 886601 w 5372801"/>
              <a:gd name="connsiteY41" fmla="*/ 1009643 h 3976660"/>
              <a:gd name="connsiteX42" fmla="*/ 946146 w 5372801"/>
              <a:gd name="connsiteY42" fmla="*/ 983456 h 3976660"/>
              <a:gd name="connsiteX43" fmla="*/ 1234271 w 5372801"/>
              <a:gd name="connsiteY43" fmla="*/ 821534 h 3976660"/>
              <a:gd name="connsiteX44" fmla="*/ 1600988 w 5372801"/>
              <a:gd name="connsiteY44" fmla="*/ 616757 h 3976660"/>
              <a:gd name="connsiteX45" fmla="*/ 884207 w 5372801"/>
              <a:gd name="connsiteY45" fmla="*/ 1509699 h 3976660"/>
              <a:gd name="connsiteX46" fmla="*/ 467520 w 5372801"/>
              <a:gd name="connsiteY46" fmla="*/ 2083577 h 3976660"/>
              <a:gd name="connsiteX47" fmla="*/ 148419 w 5372801"/>
              <a:gd name="connsiteY47" fmla="*/ 2559825 h 3976660"/>
              <a:gd name="connsiteX48" fmla="*/ 22213 w 5372801"/>
              <a:gd name="connsiteY48" fmla="*/ 2755087 h 3976660"/>
              <a:gd name="connsiteX49" fmla="*/ 3182 w 5372801"/>
              <a:gd name="connsiteY49" fmla="*/ 2795562 h 3976660"/>
              <a:gd name="connsiteX50" fmla="*/ 41304 w 5372801"/>
              <a:gd name="connsiteY50" fmla="*/ 2821748 h 3976660"/>
              <a:gd name="connsiteX51" fmla="*/ 69837 w 5372801"/>
              <a:gd name="connsiteY51" fmla="*/ 2800331 h 3976660"/>
              <a:gd name="connsiteX52" fmla="*/ 1379507 w 5372801"/>
              <a:gd name="connsiteY52" fmla="*/ 1890699 h 3976660"/>
              <a:gd name="connsiteX53" fmla="*/ 2251047 w 5372801"/>
              <a:gd name="connsiteY53" fmla="*/ 1362066 h 3976660"/>
              <a:gd name="connsiteX54" fmla="*/ 2634426 w 5372801"/>
              <a:gd name="connsiteY54" fmla="*/ 1154898 h 3976660"/>
              <a:gd name="connsiteX55" fmla="*/ 3136867 w 5372801"/>
              <a:gd name="connsiteY55" fmla="*/ 916775 h 3976660"/>
              <a:gd name="connsiteX56" fmla="*/ 2608233 w 5372801"/>
              <a:gd name="connsiteY56" fmla="*/ 1395403 h 3976660"/>
              <a:gd name="connsiteX57" fmla="*/ 1912907 w 5372801"/>
              <a:gd name="connsiteY57" fmla="*/ 2100249 h 3976660"/>
              <a:gd name="connsiteX58" fmla="*/ 1065182 w 5372801"/>
              <a:gd name="connsiteY58" fmla="*/ 3119424 h 3976660"/>
              <a:gd name="connsiteX59" fmla="*/ 512732 w 5372801"/>
              <a:gd name="connsiteY59" fmla="*/ 3919524 h 3976660"/>
              <a:gd name="connsiteX60" fmla="*/ 541323 w 5372801"/>
              <a:gd name="connsiteY60" fmla="*/ 3976660 h 3976660"/>
              <a:gd name="connsiteX61" fmla="*/ 588932 w 5372801"/>
              <a:gd name="connsiteY61" fmla="*/ 3967149 h 3976660"/>
              <a:gd name="connsiteX62" fmla="*/ 1153299 w 5372801"/>
              <a:gd name="connsiteY62" fmla="*/ 3493270 h 3976660"/>
              <a:gd name="connsiteX63" fmla="*/ 1570007 w 5372801"/>
              <a:gd name="connsiteY63" fmla="*/ 3176574 h 3976660"/>
              <a:gd name="connsiteX64" fmla="*/ 2551082 w 5372801"/>
              <a:gd name="connsiteY64" fmla="*/ 2538399 h 3976660"/>
              <a:gd name="connsiteX65" fmla="*/ 3455957 w 5372801"/>
              <a:gd name="connsiteY65" fmla="*/ 2062149 h 3976660"/>
              <a:gd name="connsiteX66" fmla="*/ 3922673 w 5372801"/>
              <a:gd name="connsiteY66" fmla="*/ 1843075 h 3976660"/>
              <a:gd name="connsiteX67" fmla="*/ 4196516 w 5372801"/>
              <a:gd name="connsiteY67" fmla="*/ 1733537 h 3976660"/>
              <a:gd name="connsiteX68" fmla="*/ 3844091 w 5372801"/>
              <a:gd name="connsiteY68" fmla="*/ 2024048 h 3976660"/>
              <a:gd name="connsiteX69" fmla="*/ 3546439 w 5372801"/>
              <a:gd name="connsiteY69" fmla="*/ 2312178 h 3976660"/>
              <a:gd name="connsiteX70" fmla="*/ 3277359 w 5372801"/>
              <a:gd name="connsiteY70" fmla="*/ 2605070 h 3976660"/>
              <a:gd name="connsiteX71" fmla="*/ 3046382 w 5372801"/>
              <a:gd name="connsiteY71" fmla="*/ 2919399 h 3976660"/>
              <a:gd name="connsiteX72" fmla="*/ 2751107 w 5372801"/>
              <a:gd name="connsiteY72" fmla="*/ 3386124 h 3976660"/>
              <a:gd name="connsiteX73" fmla="*/ 2665382 w 5372801"/>
              <a:gd name="connsiteY73" fmla="*/ 3538524 h 3976660"/>
              <a:gd name="connsiteX0" fmla="*/ 2682051 w 5372801"/>
              <a:gd name="connsiteY0" fmla="*/ 3562325 h 3976660"/>
              <a:gd name="connsiteX1" fmla="*/ 2724912 w 5372801"/>
              <a:gd name="connsiteY1" fmla="*/ 3574221 h 3976660"/>
              <a:gd name="connsiteX2" fmla="*/ 2767773 w 5372801"/>
              <a:gd name="connsiteY2" fmla="*/ 3552791 h 3976660"/>
              <a:gd name="connsiteX3" fmla="*/ 3344034 w 5372801"/>
              <a:gd name="connsiteY3" fmla="*/ 2843193 h 3976660"/>
              <a:gd name="connsiteX4" fmla="*/ 3777419 w 5372801"/>
              <a:gd name="connsiteY4" fmla="*/ 2395521 h 3976660"/>
              <a:gd name="connsiteX5" fmla="*/ 4379882 w 5372801"/>
              <a:gd name="connsiteY5" fmla="*/ 1852599 h 3976660"/>
              <a:gd name="connsiteX6" fmla="*/ 4999007 w 5372801"/>
              <a:gd name="connsiteY6" fmla="*/ 1395399 h 3976660"/>
              <a:gd name="connsiteX7" fmla="*/ 5356176 w 5372801"/>
              <a:gd name="connsiteY7" fmla="*/ 1178710 h 3976660"/>
              <a:gd name="connsiteX8" fmla="*/ 5313295 w 5372801"/>
              <a:gd name="connsiteY8" fmla="*/ 1123947 h 3976660"/>
              <a:gd name="connsiteX9" fmla="*/ 4551332 w 5372801"/>
              <a:gd name="connsiteY9" fmla="*/ 1376349 h 3976660"/>
              <a:gd name="connsiteX10" fmla="*/ 3541682 w 5372801"/>
              <a:gd name="connsiteY10" fmla="*/ 1776399 h 3976660"/>
              <a:gd name="connsiteX11" fmla="*/ 2855882 w 5372801"/>
              <a:gd name="connsiteY11" fmla="*/ 2081199 h 3976660"/>
              <a:gd name="connsiteX12" fmla="*/ 2484407 w 5372801"/>
              <a:gd name="connsiteY12" fmla="*/ 2290749 h 3976660"/>
              <a:gd name="connsiteX13" fmla="*/ 1989107 w 5372801"/>
              <a:gd name="connsiteY13" fmla="*/ 2595549 h 3976660"/>
              <a:gd name="connsiteX14" fmla="*/ 1789082 w 5372801"/>
              <a:gd name="connsiteY14" fmla="*/ 2738424 h 3976660"/>
              <a:gd name="connsiteX15" fmla="*/ 2001018 w 5372801"/>
              <a:gd name="connsiteY15" fmla="*/ 2447908 h 3976660"/>
              <a:gd name="connsiteX16" fmla="*/ 2265332 w 5372801"/>
              <a:gd name="connsiteY16" fmla="*/ 2138349 h 3976660"/>
              <a:gd name="connsiteX17" fmla="*/ 2827307 w 5372801"/>
              <a:gd name="connsiteY17" fmla="*/ 1557324 h 3976660"/>
              <a:gd name="connsiteX18" fmla="*/ 3322607 w 5372801"/>
              <a:gd name="connsiteY18" fmla="*/ 1109649 h 3976660"/>
              <a:gd name="connsiteX19" fmla="*/ 3810755 w 5372801"/>
              <a:gd name="connsiteY19" fmla="*/ 676271 h 3976660"/>
              <a:gd name="connsiteX20" fmla="*/ 4377490 w 5372801"/>
              <a:gd name="connsiteY20" fmla="*/ 214312 h 3976660"/>
              <a:gd name="connsiteX21" fmla="*/ 4389394 w 5372801"/>
              <a:gd name="connsiteY21" fmla="*/ 178592 h 3976660"/>
              <a:gd name="connsiteX22" fmla="*/ 4351295 w 5372801"/>
              <a:gd name="connsiteY22" fmla="*/ 169068 h 3976660"/>
              <a:gd name="connsiteX23" fmla="*/ 4308422 w 5372801"/>
              <a:gd name="connsiteY23" fmla="*/ 178605 h 3976660"/>
              <a:gd name="connsiteX24" fmla="*/ 3770282 w 5372801"/>
              <a:gd name="connsiteY24" fmla="*/ 376224 h 3976660"/>
              <a:gd name="connsiteX25" fmla="*/ 2770157 w 5372801"/>
              <a:gd name="connsiteY25" fmla="*/ 814374 h 3976660"/>
              <a:gd name="connsiteX26" fmla="*/ 2074832 w 5372801"/>
              <a:gd name="connsiteY26" fmla="*/ 1157274 h 3976660"/>
              <a:gd name="connsiteX27" fmla="*/ 1522391 w 5372801"/>
              <a:gd name="connsiteY27" fmla="*/ 1495414 h 3976660"/>
              <a:gd name="connsiteX28" fmla="*/ 917582 w 5372801"/>
              <a:gd name="connsiteY28" fmla="*/ 1890701 h 3976660"/>
              <a:gd name="connsiteX29" fmla="*/ 1474757 w 5372801"/>
              <a:gd name="connsiteY29" fmla="*/ 1157274 h 3976660"/>
              <a:gd name="connsiteX30" fmla="*/ 1989107 w 5372801"/>
              <a:gd name="connsiteY30" fmla="*/ 480999 h 3976660"/>
              <a:gd name="connsiteX31" fmla="*/ 2332009 w 5372801"/>
              <a:gd name="connsiteY31" fmla="*/ 64293 h 3976660"/>
              <a:gd name="connsiteX32" fmla="*/ 2346299 w 5372801"/>
              <a:gd name="connsiteY32" fmla="*/ 35733 h 3976660"/>
              <a:gd name="connsiteX33" fmla="*/ 2341537 w 5372801"/>
              <a:gd name="connsiteY33" fmla="*/ 11920 h 3976660"/>
              <a:gd name="connsiteX34" fmla="*/ 2327246 w 5372801"/>
              <a:gd name="connsiteY34" fmla="*/ 0 h 3976660"/>
              <a:gd name="connsiteX35" fmla="*/ 2286765 w 5372801"/>
              <a:gd name="connsiteY35" fmla="*/ 16669 h 3976660"/>
              <a:gd name="connsiteX36" fmla="*/ 1731932 w 5372801"/>
              <a:gd name="connsiteY36" fmla="*/ 328599 h 3976660"/>
              <a:gd name="connsiteX37" fmla="*/ 1374753 w 5372801"/>
              <a:gd name="connsiteY37" fmla="*/ 561971 h 3976660"/>
              <a:gd name="connsiteX38" fmla="*/ 1055657 w 5372801"/>
              <a:gd name="connsiteY38" fmla="*/ 785799 h 3976660"/>
              <a:gd name="connsiteX39" fmla="*/ 855632 w 5372801"/>
              <a:gd name="connsiteY39" fmla="*/ 928674 h 3976660"/>
              <a:gd name="connsiteX40" fmla="*/ 846107 w 5372801"/>
              <a:gd name="connsiteY40" fmla="*/ 985824 h 3976660"/>
              <a:gd name="connsiteX41" fmla="*/ 886601 w 5372801"/>
              <a:gd name="connsiteY41" fmla="*/ 1009643 h 3976660"/>
              <a:gd name="connsiteX42" fmla="*/ 946146 w 5372801"/>
              <a:gd name="connsiteY42" fmla="*/ 983456 h 3976660"/>
              <a:gd name="connsiteX43" fmla="*/ 1234271 w 5372801"/>
              <a:gd name="connsiteY43" fmla="*/ 821534 h 3976660"/>
              <a:gd name="connsiteX44" fmla="*/ 1600988 w 5372801"/>
              <a:gd name="connsiteY44" fmla="*/ 616757 h 3976660"/>
              <a:gd name="connsiteX45" fmla="*/ 884207 w 5372801"/>
              <a:gd name="connsiteY45" fmla="*/ 1509699 h 3976660"/>
              <a:gd name="connsiteX46" fmla="*/ 467520 w 5372801"/>
              <a:gd name="connsiteY46" fmla="*/ 2083577 h 3976660"/>
              <a:gd name="connsiteX47" fmla="*/ 148419 w 5372801"/>
              <a:gd name="connsiteY47" fmla="*/ 2559825 h 3976660"/>
              <a:gd name="connsiteX48" fmla="*/ 22213 w 5372801"/>
              <a:gd name="connsiteY48" fmla="*/ 2755087 h 3976660"/>
              <a:gd name="connsiteX49" fmla="*/ 3182 w 5372801"/>
              <a:gd name="connsiteY49" fmla="*/ 2795562 h 3976660"/>
              <a:gd name="connsiteX50" fmla="*/ 41304 w 5372801"/>
              <a:gd name="connsiteY50" fmla="*/ 2821748 h 3976660"/>
              <a:gd name="connsiteX51" fmla="*/ 69837 w 5372801"/>
              <a:gd name="connsiteY51" fmla="*/ 2800331 h 3976660"/>
              <a:gd name="connsiteX52" fmla="*/ 1379507 w 5372801"/>
              <a:gd name="connsiteY52" fmla="*/ 1890699 h 3976660"/>
              <a:gd name="connsiteX53" fmla="*/ 2251047 w 5372801"/>
              <a:gd name="connsiteY53" fmla="*/ 1362066 h 3976660"/>
              <a:gd name="connsiteX54" fmla="*/ 2634426 w 5372801"/>
              <a:gd name="connsiteY54" fmla="*/ 1154898 h 3976660"/>
              <a:gd name="connsiteX55" fmla="*/ 3136867 w 5372801"/>
              <a:gd name="connsiteY55" fmla="*/ 916775 h 3976660"/>
              <a:gd name="connsiteX56" fmla="*/ 2608233 w 5372801"/>
              <a:gd name="connsiteY56" fmla="*/ 1395403 h 3976660"/>
              <a:gd name="connsiteX57" fmla="*/ 1912907 w 5372801"/>
              <a:gd name="connsiteY57" fmla="*/ 2100249 h 3976660"/>
              <a:gd name="connsiteX58" fmla="*/ 1065182 w 5372801"/>
              <a:gd name="connsiteY58" fmla="*/ 3119424 h 3976660"/>
              <a:gd name="connsiteX59" fmla="*/ 512732 w 5372801"/>
              <a:gd name="connsiteY59" fmla="*/ 3919524 h 3976660"/>
              <a:gd name="connsiteX60" fmla="*/ 541323 w 5372801"/>
              <a:gd name="connsiteY60" fmla="*/ 3976660 h 3976660"/>
              <a:gd name="connsiteX61" fmla="*/ 588932 w 5372801"/>
              <a:gd name="connsiteY61" fmla="*/ 3967149 h 3976660"/>
              <a:gd name="connsiteX62" fmla="*/ 1153299 w 5372801"/>
              <a:gd name="connsiteY62" fmla="*/ 3493270 h 3976660"/>
              <a:gd name="connsiteX63" fmla="*/ 1570007 w 5372801"/>
              <a:gd name="connsiteY63" fmla="*/ 3176574 h 3976660"/>
              <a:gd name="connsiteX64" fmla="*/ 2551082 w 5372801"/>
              <a:gd name="connsiteY64" fmla="*/ 2538399 h 3976660"/>
              <a:gd name="connsiteX65" fmla="*/ 3455957 w 5372801"/>
              <a:gd name="connsiteY65" fmla="*/ 2062149 h 3976660"/>
              <a:gd name="connsiteX66" fmla="*/ 3922673 w 5372801"/>
              <a:gd name="connsiteY66" fmla="*/ 1843075 h 3976660"/>
              <a:gd name="connsiteX67" fmla="*/ 4196516 w 5372801"/>
              <a:gd name="connsiteY67" fmla="*/ 1733537 h 3976660"/>
              <a:gd name="connsiteX68" fmla="*/ 3844091 w 5372801"/>
              <a:gd name="connsiteY68" fmla="*/ 2024048 h 3976660"/>
              <a:gd name="connsiteX69" fmla="*/ 3546439 w 5372801"/>
              <a:gd name="connsiteY69" fmla="*/ 2312178 h 3976660"/>
              <a:gd name="connsiteX70" fmla="*/ 3277359 w 5372801"/>
              <a:gd name="connsiteY70" fmla="*/ 2605070 h 3976660"/>
              <a:gd name="connsiteX71" fmla="*/ 3046382 w 5372801"/>
              <a:gd name="connsiteY71" fmla="*/ 2919399 h 3976660"/>
              <a:gd name="connsiteX72" fmla="*/ 2751107 w 5372801"/>
              <a:gd name="connsiteY72" fmla="*/ 3386124 h 3976660"/>
              <a:gd name="connsiteX73" fmla="*/ 2665382 w 5372801"/>
              <a:gd name="connsiteY73" fmla="*/ 3538524 h 3976660"/>
              <a:gd name="connsiteX0" fmla="*/ 2682051 w 5372801"/>
              <a:gd name="connsiteY0" fmla="*/ 3562325 h 3976660"/>
              <a:gd name="connsiteX1" fmla="*/ 2724912 w 5372801"/>
              <a:gd name="connsiteY1" fmla="*/ 3574221 h 3976660"/>
              <a:gd name="connsiteX2" fmla="*/ 2767773 w 5372801"/>
              <a:gd name="connsiteY2" fmla="*/ 3552791 h 3976660"/>
              <a:gd name="connsiteX3" fmla="*/ 3344034 w 5372801"/>
              <a:gd name="connsiteY3" fmla="*/ 2843193 h 3976660"/>
              <a:gd name="connsiteX4" fmla="*/ 3777419 w 5372801"/>
              <a:gd name="connsiteY4" fmla="*/ 2395521 h 3976660"/>
              <a:gd name="connsiteX5" fmla="*/ 4379882 w 5372801"/>
              <a:gd name="connsiteY5" fmla="*/ 1852599 h 3976660"/>
              <a:gd name="connsiteX6" fmla="*/ 4999007 w 5372801"/>
              <a:gd name="connsiteY6" fmla="*/ 1395399 h 3976660"/>
              <a:gd name="connsiteX7" fmla="*/ 5356176 w 5372801"/>
              <a:gd name="connsiteY7" fmla="*/ 1178710 h 3976660"/>
              <a:gd name="connsiteX8" fmla="*/ 5313295 w 5372801"/>
              <a:gd name="connsiteY8" fmla="*/ 1123947 h 3976660"/>
              <a:gd name="connsiteX9" fmla="*/ 4551332 w 5372801"/>
              <a:gd name="connsiteY9" fmla="*/ 1376349 h 3976660"/>
              <a:gd name="connsiteX10" fmla="*/ 3541682 w 5372801"/>
              <a:gd name="connsiteY10" fmla="*/ 1776399 h 3976660"/>
              <a:gd name="connsiteX11" fmla="*/ 2855882 w 5372801"/>
              <a:gd name="connsiteY11" fmla="*/ 2081199 h 3976660"/>
              <a:gd name="connsiteX12" fmla="*/ 2484407 w 5372801"/>
              <a:gd name="connsiteY12" fmla="*/ 2290749 h 3976660"/>
              <a:gd name="connsiteX13" fmla="*/ 1989107 w 5372801"/>
              <a:gd name="connsiteY13" fmla="*/ 2595549 h 3976660"/>
              <a:gd name="connsiteX14" fmla="*/ 1789082 w 5372801"/>
              <a:gd name="connsiteY14" fmla="*/ 2738424 h 3976660"/>
              <a:gd name="connsiteX15" fmla="*/ 2001018 w 5372801"/>
              <a:gd name="connsiteY15" fmla="*/ 2447908 h 3976660"/>
              <a:gd name="connsiteX16" fmla="*/ 2265332 w 5372801"/>
              <a:gd name="connsiteY16" fmla="*/ 2138349 h 3976660"/>
              <a:gd name="connsiteX17" fmla="*/ 2827307 w 5372801"/>
              <a:gd name="connsiteY17" fmla="*/ 1557324 h 3976660"/>
              <a:gd name="connsiteX18" fmla="*/ 3322607 w 5372801"/>
              <a:gd name="connsiteY18" fmla="*/ 1109649 h 3976660"/>
              <a:gd name="connsiteX19" fmla="*/ 3810755 w 5372801"/>
              <a:gd name="connsiteY19" fmla="*/ 676271 h 3976660"/>
              <a:gd name="connsiteX20" fmla="*/ 4377490 w 5372801"/>
              <a:gd name="connsiteY20" fmla="*/ 214312 h 3976660"/>
              <a:gd name="connsiteX21" fmla="*/ 4389394 w 5372801"/>
              <a:gd name="connsiteY21" fmla="*/ 178592 h 3976660"/>
              <a:gd name="connsiteX22" fmla="*/ 4351295 w 5372801"/>
              <a:gd name="connsiteY22" fmla="*/ 169068 h 3976660"/>
              <a:gd name="connsiteX23" fmla="*/ 4308422 w 5372801"/>
              <a:gd name="connsiteY23" fmla="*/ 178605 h 3976660"/>
              <a:gd name="connsiteX24" fmla="*/ 3770282 w 5372801"/>
              <a:gd name="connsiteY24" fmla="*/ 376224 h 3976660"/>
              <a:gd name="connsiteX25" fmla="*/ 2770157 w 5372801"/>
              <a:gd name="connsiteY25" fmla="*/ 814374 h 3976660"/>
              <a:gd name="connsiteX26" fmla="*/ 2074832 w 5372801"/>
              <a:gd name="connsiteY26" fmla="*/ 1157274 h 3976660"/>
              <a:gd name="connsiteX27" fmla="*/ 1522391 w 5372801"/>
              <a:gd name="connsiteY27" fmla="*/ 1495414 h 3976660"/>
              <a:gd name="connsiteX28" fmla="*/ 917582 w 5372801"/>
              <a:gd name="connsiteY28" fmla="*/ 1890701 h 3976660"/>
              <a:gd name="connsiteX29" fmla="*/ 1474757 w 5372801"/>
              <a:gd name="connsiteY29" fmla="*/ 1157274 h 3976660"/>
              <a:gd name="connsiteX30" fmla="*/ 1989107 w 5372801"/>
              <a:gd name="connsiteY30" fmla="*/ 480999 h 3976660"/>
              <a:gd name="connsiteX31" fmla="*/ 2332009 w 5372801"/>
              <a:gd name="connsiteY31" fmla="*/ 64293 h 3976660"/>
              <a:gd name="connsiteX32" fmla="*/ 2346299 w 5372801"/>
              <a:gd name="connsiteY32" fmla="*/ 35733 h 3976660"/>
              <a:gd name="connsiteX33" fmla="*/ 2341537 w 5372801"/>
              <a:gd name="connsiteY33" fmla="*/ 11920 h 3976660"/>
              <a:gd name="connsiteX34" fmla="*/ 2327246 w 5372801"/>
              <a:gd name="connsiteY34" fmla="*/ 0 h 3976660"/>
              <a:gd name="connsiteX35" fmla="*/ 2286765 w 5372801"/>
              <a:gd name="connsiteY35" fmla="*/ 16669 h 3976660"/>
              <a:gd name="connsiteX36" fmla="*/ 1731932 w 5372801"/>
              <a:gd name="connsiteY36" fmla="*/ 328599 h 3976660"/>
              <a:gd name="connsiteX37" fmla="*/ 1374753 w 5372801"/>
              <a:gd name="connsiteY37" fmla="*/ 561971 h 3976660"/>
              <a:gd name="connsiteX38" fmla="*/ 1055657 w 5372801"/>
              <a:gd name="connsiteY38" fmla="*/ 785799 h 3976660"/>
              <a:gd name="connsiteX39" fmla="*/ 855632 w 5372801"/>
              <a:gd name="connsiteY39" fmla="*/ 928674 h 3976660"/>
              <a:gd name="connsiteX40" fmla="*/ 846107 w 5372801"/>
              <a:gd name="connsiteY40" fmla="*/ 985824 h 3976660"/>
              <a:gd name="connsiteX41" fmla="*/ 886601 w 5372801"/>
              <a:gd name="connsiteY41" fmla="*/ 1009643 h 3976660"/>
              <a:gd name="connsiteX42" fmla="*/ 946146 w 5372801"/>
              <a:gd name="connsiteY42" fmla="*/ 983456 h 3976660"/>
              <a:gd name="connsiteX43" fmla="*/ 1234271 w 5372801"/>
              <a:gd name="connsiteY43" fmla="*/ 821534 h 3976660"/>
              <a:gd name="connsiteX44" fmla="*/ 1600988 w 5372801"/>
              <a:gd name="connsiteY44" fmla="*/ 616757 h 3976660"/>
              <a:gd name="connsiteX45" fmla="*/ 884207 w 5372801"/>
              <a:gd name="connsiteY45" fmla="*/ 1509699 h 3976660"/>
              <a:gd name="connsiteX46" fmla="*/ 467520 w 5372801"/>
              <a:gd name="connsiteY46" fmla="*/ 2083577 h 3976660"/>
              <a:gd name="connsiteX47" fmla="*/ 148419 w 5372801"/>
              <a:gd name="connsiteY47" fmla="*/ 2559825 h 3976660"/>
              <a:gd name="connsiteX48" fmla="*/ 22213 w 5372801"/>
              <a:gd name="connsiteY48" fmla="*/ 2755087 h 3976660"/>
              <a:gd name="connsiteX49" fmla="*/ 3182 w 5372801"/>
              <a:gd name="connsiteY49" fmla="*/ 2795562 h 3976660"/>
              <a:gd name="connsiteX50" fmla="*/ 41304 w 5372801"/>
              <a:gd name="connsiteY50" fmla="*/ 2821748 h 3976660"/>
              <a:gd name="connsiteX51" fmla="*/ 69837 w 5372801"/>
              <a:gd name="connsiteY51" fmla="*/ 2800331 h 3976660"/>
              <a:gd name="connsiteX52" fmla="*/ 1379507 w 5372801"/>
              <a:gd name="connsiteY52" fmla="*/ 1890699 h 3976660"/>
              <a:gd name="connsiteX53" fmla="*/ 2251047 w 5372801"/>
              <a:gd name="connsiteY53" fmla="*/ 1362066 h 3976660"/>
              <a:gd name="connsiteX54" fmla="*/ 2634426 w 5372801"/>
              <a:gd name="connsiteY54" fmla="*/ 1154898 h 3976660"/>
              <a:gd name="connsiteX55" fmla="*/ 3136867 w 5372801"/>
              <a:gd name="connsiteY55" fmla="*/ 916775 h 3976660"/>
              <a:gd name="connsiteX56" fmla="*/ 2608233 w 5372801"/>
              <a:gd name="connsiteY56" fmla="*/ 1395403 h 3976660"/>
              <a:gd name="connsiteX57" fmla="*/ 1912907 w 5372801"/>
              <a:gd name="connsiteY57" fmla="*/ 2100249 h 3976660"/>
              <a:gd name="connsiteX58" fmla="*/ 1065182 w 5372801"/>
              <a:gd name="connsiteY58" fmla="*/ 3119424 h 3976660"/>
              <a:gd name="connsiteX59" fmla="*/ 512732 w 5372801"/>
              <a:gd name="connsiteY59" fmla="*/ 3919524 h 3976660"/>
              <a:gd name="connsiteX60" fmla="*/ 541323 w 5372801"/>
              <a:gd name="connsiteY60" fmla="*/ 3976660 h 3976660"/>
              <a:gd name="connsiteX61" fmla="*/ 588932 w 5372801"/>
              <a:gd name="connsiteY61" fmla="*/ 3967149 h 3976660"/>
              <a:gd name="connsiteX62" fmla="*/ 1153299 w 5372801"/>
              <a:gd name="connsiteY62" fmla="*/ 3493270 h 3976660"/>
              <a:gd name="connsiteX63" fmla="*/ 1570007 w 5372801"/>
              <a:gd name="connsiteY63" fmla="*/ 3176574 h 3976660"/>
              <a:gd name="connsiteX64" fmla="*/ 2551082 w 5372801"/>
              <a:gd name="connsiteY64" fmla="*/ 2538399 h 3976660"/>
              <a:gd name="connsiteX65" fmla="*/ 3455957 w 5372801"/>
              <a:gd name="connsiteY65" fmla="*/ 2062149 h 3976660"/>
              <a:gd name="connsiteX66" fmla="*/ 3922673 w 5372801"/>
              <a:gd name="connsiteY66" fmla="*/ 1843075 h 3976660"/>
              <a:gd name="connsiteX67" fmla="*/ 4196516 w 5372801"/>
              <a:gd name="connsiteY67" fmla="*/ 1733537 h 3976660"/>
              <a:gd name="connsiteX68" fmla="*/ 3844091 w 5372801"/>
              <a:gd name="connsiteY68" fmla="*/ 2024048 h 3976660"/>
              <a:gd name="connsiteX69" fmla="*/ 3546439 w 5372801"/>
              <a:gd name="connsiteY69" fmla="*/ 2312178 h 3976660"/>
              <a:gd name="connsiteX70" fmla="*/ 3277359 w 5372801"/>
              <a:gd name="connsiteY70" fmla="*/ 2605070 h 3976660"/>
              <a:gd name="connsiteX71" fmla="*/ 3046382 w 5372801"/>
              <a:gd name="connsiteY71" fmla="*/ 2919399 h 3976660"/>
              <a:gd name="connsiteX72" fmla="*/ 2751107 w 5372801"/>
              <a:gd name="connsiteY72" fmla="*/ 3386124 h 3976660"/>
              <a:gd name="connsiteX73" fmla="*/ 2665382 w 5372801"/>
              <a:gd name="connsiteY73" fmla="*/ 3538524 h 3976660"/>
              <a:gd name="connsiteX0" fmla="*/ 2682051 w 5372801"/>
              <a:gd name="connsiteY0" fmla="*/ 3562325 h 3976660"/>
              <a:gd name="connsiteX1" fmla="*/ 2724912 w 5372801"/>
              <a:gd name="connsiteY1" fmla="*/ 3574221 h 3976660"/>
              <a:gd name="connsiteX2" fmla="*/ 2767773 w 5372801"/>
              <a:gd name="connsiteY2" fmla="*/ 3552791 h 3976660"/>
              <a:gd name="connsiteX3" fmla="*/ 3344034 w 5372801"/>
              <a:gd name="connsiteY3" fmla="*/ 2843193 h 3976660"/>
              <a:gd name="connsiteX4" fmla="*/ 3777419 w 5372801"/>
              <a:gd name="connsiteY4" fmla="*/ 2395521 h 3976660"/>
              <a:gd name="connsiteX5" fmla="*/ 4379882 w 5372801"/>
              <a:gd name="connsiteY5" fmla="*/ 1852599 h 3976660"/>
              <a:gd name="connsiteX6" fmla="*/ 4999007 w 5372801"/>
              <a:gd name="connsiteY6" fmla="*/ 1395399 h 3976660"/>
              <a:gd name="connsiteX7" fmla="*/ 5356176 w 5372801"/>
              <a:gd name="connsiteY7" fmla="*/ 1178710 h 3976660"/>
              <a:gd name="connsiteX8" fmla="*/ 5313295 w 5372801"/>
              <a:gd name="connsiteY8" fmla="*/ 1123947 h 3976660"/>
              <a:gd name="connsiteX9" fmla="*/ 4551332 w 5372801"/>
              <a:gd name="connsiteY9" fmla="*/ 1376349 h 3976660"/>
              <a:gd name="connsiteX10" fmla="*/ 3541682 w 5372801"/>
              <a:gd name="connsiteY10" fmla="*/ 1776399 h 3976660"/>
              <a:gd name="connsiteX11" fmla="*/ 2855882 w 5372801"/>
              <a:gd name="connsiteY11" fmla="*/ 2081199 h 3976660"/>
              <a:gd name="connsiteX12" fmla="*/ 2484407 w 5372801"/>
              <a:gd name="connsiteY12" fmla="*/ 2290749 h 3976660"/>
              <a:gd name="connsiteX13" fmla="*/ 1989107 w 5372801"/>
              <a:gd name="connsiteY13" fmla="*/ 2595549 h 3976660"/>
              <a:gd name="connsiteX14" fmla="*/ 1789082 w 5372801"/>
              <a:gd name="connsiteY14" fmla="*/ 2738424 h 3976660"/>
              <a:gd name="connsiteX15" fmla="*/ 2001018 w 5372801"/>
              <a:gd name="connsiteY15" fmla="*/ 2447908 h 3976660"/>
              <a:gd name="connsiteX16" fmla="*/ 2265332 w 5372801"/>
              <a:gd name="connsiteY16" fmla="*/ 2138349 h 3976660"/>
              <a:gd name="connsiteX17" fmla="*/ 2827307 w 5372801"/>
              <a:gd name="connsiteY17" fmla="*/ 1557324 h 3976660"/>
              <a:gd name="connsiteX18" fmla="*/ 3322607 w 5372801"/>
              <a:gd name="connsiteY18" fmla="*/ 1109649 h 3976660"/>
              <a:gd name="connsiteX19" fmla="*/ 3810755 w 5372801"/>
              <a:gd name="connsiteY19" fmla="*/ 676271 h 3976660"/>
              <a:gd name="connsiteX20" fmla="*/ 4377490 w 5372801"/>
              <a:gd name="connsiteY20" fmla="*/ 214312 h 3976660"/>
              <a:gd name="connsiteX21" fmla="*/ 4389394 w 5372801"/>
              <a:gd name="connsiteY21" fmla="*/ 178592 h 3976660"/>
              <a:gd name="connsiteX22" fmla="*/ 4351295 w 5372801"/>
              <a:gd name="connsiteY22" fmla="*/ 169068 h 3976660"/>
              <a:gd name="connsiteX23" fmla="*/ 4308422 w 5372801"/>
              <a:gd name="connsiteY23" fmla="*/ 178605 h 3976660"/>
              <a:gd name="connsiteX24" fmla="*/ 3770282 w 5372801"/>
              <a:gd name="connsiteY24" fmla="*/ 376224 h 3976660"/>
              <a:gd name="connsiteX25" fmla="*/ 2770157 w 5372801"/>
              <a:gd name="connsiteY25" fmla="*/ 814374 h 3976660"/>
              <a:gd name="connsiteX26" fmla="*/ 2074832 w 5372801"/>
              <a:gd name="connsiteY26" fmla="*/ 1157274 h 3976660"/>
              <a:gd name="connsiteX27" fmla="*/ 1522391 w 5372801"/>
              <a:gd name="connsiteY27" fmla="*/ 1495414 h 3976660"/>
              <a:gd name="connsiteX28" fmla="*/ 917582 w 5372801"/>
              <a:gd name="connsiteY28" fmla="*/ 1890701 h 3976660"/>
              <a:gd name="connsiteX29" fmla="*/ 1474757 w 5372801"/>
              <a:gd name="connsiteY29" fmla="*/ 1157274 h 3976660"/>
              <a:gd name="connsiteX30" fmla="*/ 1989107 w 5372801"/>
              <a:gd name="connsiteY30" fmla="*/ 480999 h 3976660"/>
              <a:gd name="connsiteX31" fmla="*/ 2332009 w 5372801"/>
              <a:gd name="connsiteY31" fmla="*/ 64293 h 3976660"/>
              <a:gd name="connsiteX32" fmla="*/ 2346299 w 5372801"/>
              <a:gd name="connsiteY32" fmla="*/ 35733 h 3976660"/>
              <a:gd name="connsiteX33" fmla="*/ 2341537 w 5372801"/>
              <a:gd name="connsiteY33" fmla="*/ 11920 h 3976660"/>
              <a:gd name="connsiteX34" fmla="*/ 2327246 w 5372801"/>
              <a:gd name="connsiteY34" fmla="*/ 0 h 3976660"/>
              <a:gd name="connsiteX35" fmla="*/ 2286765 w 5372801"/>
              <a:gd name="connsiteY35" fmla="*/ 16669 h 3976660"/>
              <a:gd name="connsiteX36" fmla="*/ 1731932 w 5372801"/>
              <a:gd name="connsiteY36" fmla="*/ 328599 h 3976660"/>
              <a:gd name="connsiteX37" fmla="*/ 1374753 w 5372801"/>
              <a:gd name="connsiteY37" fmla="*/ 561971 h 3976660"/>
              <a:gd name="connsiteX38" fmla="*/ 1055657 w 5372801"/>
              <a:gd name="connsiteY38" fmla="*/ 785799 h 3976660"/>
              <a:gd name="connsiteX39" fmla="*/ 855632 w 5372801"/>
              <a:gd name="connsiteY39" fmla="*/ 928674 h 3976660"/>
              <a:gd name="connsiteX40" fmla="*/ 846107 w 5372801"/>
              <a:gd name="connsiteY40" fmla="*/ 985824 h 3976660"/>
              <a:gd name="connsiteX41" fmla="*/ 886601 w 5372801"/>
              <a:gd name="connsiteY41" fmla="*/ 1009643 h 3976660"/>
              <a:gd name="connsiteX42" fmla="*/ 946146 w 5372801"/>
              <a:gd name="connsiteY42" fmla="*/ 983456 h 3976660"/>
              <a:gd name="connsiteX43" fmla="*/ 1234271 w 5372801"/>
              <a:gd name="connsiteY43" fmla="*/ 821534 h 3976660"/>
              <a:gd name="connsiteX44" fmla="*/ 1600988 w 5372801"/>
              <a:gd name="connsiteY44" fmla="*/ 616757 h 3976660"/>
              <a:gd name="connsiteX45" fmla="*/ 884207 w 5372801"/>
              <a:gd name="connsiteY45" fmla="*/ 1509699 h 3976660"/>
              <a:gd name="connsiteX46" fmla="*/ 467520 w 5372801"/>
              <a:gd name="connsiteY46" fmla="*/ 2083577 h 3976660"/>
              <a:gd name="connsiteX47" fmla="*/ 148419 w 5372801"/>
              <a:gd name="connsiteY47" fmla="*/ 2559825 h 3976660"/>
              <a:gd name="connsiteX48" fmla="*/ 22213 w 5372801"/>
              <a:gd name="connsiteY48" fmla="*/ 2755087 h 3976660"/>
              <a:gd name="connsiteX49" fmla="*/ 3182 w 5372801"/>
              <a:gd name="connsiteY49" fmla="*/ 2795562 h 3976660"/>
              <a:gd name="connsiteX50" fmla="*/ 41304 w 5372801"/>
              <a:gd name="connsiteY50" fmla="*/ 2821748 h 3976660"/>
              <a:gd name="connsiteX51" fmla="*/ 69837 w 5372801"/>
              <a:gd name="connsiteY51" fmla="*/ 2800331 h 3976660"/>
              <a:gd name="connsiteX52" fmla="*/ 1379507 w 5372801"/>
              <a:gd name="connsiteY52" fmla="*/ 1890699 h 3976660"/>
              <a:gd name="connsiteX53" fmla="*/ 2251047 w 5372801"/>
              <a:gd name="connsiteY53" fmla="*/ 1362066 h 3976660"/>
              <a:gd name="connsiteX54" fmla="*/ 2634426 w 5372801"/>
              <a:gd name="connsiteY54" fmla="*/ 1154898 h 3976660"/>
              <a:gd name="connsiteX55" fmla="*/ 3136867 w 5372801"/>
              <a:gd name="connsiteY55" fmla="*/ 916775 h 3976660"/>
              <a:gd name="connsiteX56" fmla="*/ 2608233 w 5372801"/>
              <a:gd name="connsiteY56" fmla="*/ 1395403 h 3976660"/>
              <a:gd name="connsiteX57" fmla="*/ 1912907 w 5372801"/>
              <a:gd name="connsiteY57" fmla="*/ 2100249 h 3976660"/>
              <a:gd name="connsiteX58" fmla="*/ 1065182 w 5372801"/>
              <a:gd name="connsiteY58" fmla="*/ 3119424 h 3976660"/>
              <a:gd name="connsiteX59" fmla="*/ 512732 w 5372801"/>
              <a:gd name="connsiteY59" fmla="*/ 3919524 h 3976660"/>
              <a:gd name="connsiteX60" fmla="*/ 541323 w 5372801"/>
              <a:gd name="connsiteY60" fmla="*/ 3976660 h 3976660"/>
              <a:gd name="connsiteX61" fmla="*/ 588932 w 5372801"/>
              <a:gd name="connsiteY61" fmla="*/ 3967149 h 3976660"/>
              <a:gd name="connsiteX62" fmla="*/ 1153299 w 5372801"/>
              <a:gd name="connsiteY62" fmla="*/ 3493270 h 3976660"/>
              <a:gd name="connsiteX63" fmla="*/ 1570007 w 5372801"/>
              <a:gd name="connsiteY63" fmla="*/ 3176574 h 3976660"/>
              <a:gd name="connsiteX64" fmla="*/ 2551082 w 5372801"/>
              <a:gd name="connsiteY64" fmla="*/ 2538399 h 3976660"/>
              <a:gd name="connsiteX65" fmla="*/ 3455957 w 5372801"/>
              <a:gd name="connsiteY65" fmla="*/ 2062149 h 3976660"/>
              <a:gd name="connsiteX66" fmla="*/ 3922673 w 5372801"/>
              <a:gd name="connsiteY66" fmla="*/ 1843075 h 3976660"/>
              <a:gd name="connsiteX67" fmla="*/ 4196516 w 5372801"/>
              <a:gd name="connsiteY67" fmla="*/ 1733537 h 3976660"/>
              <a:gd name="connsiteX68" fmla="*/ 3844091 w 5372801"/>
              <a:gd name="connsiteY68" fmla="*/ 2024048 h 3976660"/>
              <a:gd name="connsiteX69" fmla="*/ 3546439 w 5372801"/>
              <a:gd name="connsiteY69" fmla="*/ 2312178 h 3976660"/>
              <a:gd name="connsiteX70" fmla="*/ 3277359 w 5372801"/>
              <a:gd name="connsiteY70" fmla="*/ 2605070 h 3976660"/>
              <a:gd name="connsiteX71" fmla="*/ 3046382 w 5372801"/>
              <a:gd name="connsiteY71" fmla="*/ 2919399 h 3976660"/>
              <a:gd name="connsiteX72" fmla="*/ 2751107 w 5372801"/>
              <a:gd name="connsiteY72" fmla="*/ 3386124 h 3976660"/>
              <a:gd name="connsiteX73" fmla="*/ 2665382 w 5372801"/>
              <a:gd name="connsiteY73" fmla="*/ 3538524 h 3976660"/>
              <a:gd name="connsiteX0" fmla="*/ 2682051 w 5372801"/>
              <a:gd name="connsiteY0" fmla="*/ 3562325 h 3976660"/>
              <a:gd name="connsiteX1" fmla="*/ 2724912 w 5372801"/>
              <a:gd name="connsiteY1" fmla="*/ 3574221 h 3976660"/>
              <a:gd name="connsiteX2" fmla="*/ 2767773 w 5372801"/>
              <a:gd name="connsiteY2" fmla="*/ 3552791 h 3976660"/>
              <a:gd name="connsiteX3" fmla="*/ 3344034 w 5372801"/>
              <a:gd name="connsiteY3" fmla="*/ 2843193 h 3976660"/>
              <a:gd name="connsiteX4" fmla="*/ 3777419 w 5372801"/>
              <a:gd name="connsiteY4" fmla="*/ 2395521 h 3976660"/>
              <a:gd name="connsiteX5" fmla="*/ 4379882 w 5372801"/>
              <a:gd name="connsiteY5" fmla="*/ 1852599 h 3976660"/>
              <a:gd name="connsiteX6" fmla="*/ 4999007 w 5372801"/>
              <a:gd name="connsiteY6" fmla="*/ 1395399 h 3976660"/>
              <a:gd name="connsiteX7" fmla="*/ 5356176 w 5372801"/>
              <a:gd name="connsiteY7" fmla="*/ 1178710 h 3976660"/>
              <a:gd name="connsiteX8" fmla="*/ 5313295 w 5372801"/>
              <a:gd name="connsiteY8" fmla="*/ 1123947 h 3976660"/>
              <a:gd name="connsiteX9" fmla="*/ 4551332 w 5372801"/>
              <a:gd name="connsiteY9" fmla="*/ 1376349 h 3976660"/>
              <a:gd name="connsiteX10" fmla="*/ 3541682 w 5372801"/>
              <a:gd name="connsiteY10" fmla="*/ 1776399 h 3976660"/>
              <a:gd name="connsiteX11" fmla="*/ 2855882 w 5372801"/>
              <a:gd name="connsiteY11" fmla="*/ 2081199 h 3976660"/>
              <a:gd name="connsiteX12" fmla="*/ 2484407 w 5372801"/>
              <a:gd name="connsiteY12" fmla="*/ 2290749 h 3976660"/>
              <a:gd name="connsiteX13" fmla="*/ 1989107 w 5372801"/>
              <a:gd name="connsiteY13" fmla="*/ 2595549 h 3976660"/>
              <a:gd name="connsiteX14" fmla="*/ 1789082 w 5372801"/>
              <a:gd name="connsiteY14" fmla="*/ 2738424 h 3976660"/>
              <a:gd name="connsiteX15" fmla="*/ 2001018 w 5372801"/>
              <a:gd name="connsiteY15" fmla="*/ 2447908 h 3976660"/>
              <a:gd name="connsiteX16" fmla="*/ 2265332 w 5372801"/>
              <a:gd name="connsiteY16" fmla="*/ 2138349 h 3976660"/>
              <a:gd name="connsiteX17" fmla="*/ 2827307 w 5372801"/>
              <a:gd name="connsiteY17" fmla="*/ 1557324 h 3976660"/>
              <a:gd name="connsiteX18" fmla="*/ 3322607 w 5372801"/>
              <a:gd name="connsiteY18" fmla="*/ 1109649 h 3976660"/>
              <a:gd name="connsiteX19" fmla="*/ 3810755 w 5372801"/>
              <a:gd name="connsiteY19" fmla="*/ 676271 h 3976660"/>
              <a:gd name="connsiteX20" fmla="*/ 4377490 w 5372801"/>
              <a:gd name="connsiteY20" fmla="*/ 214312 h 3976660"/>
              <a:gd name="connsiteX21" fmla="*/ 4389394 w 5372801"/>
              <a:gd name="connsiteY21" fmla="*/ 178592 h 3976660"/>
              <a:gd name="connsiteX22" fmla="*/ 4351295 w 5372801"/>
              <a:gd name="connsiteY22" fmla="*/ 169068 h 3976660"/>
              <a:gd name="connsiteX23" fmla="*/ 4308422 w 5372801"/>
              <a:gd name="connsiteY23" fmla="*/ 178605 h 3976660"/>
              <a:gd name="connsiteX24" fmla="*/ 3770282 w 5372801"/>
              <a:gd name="connsiteY24" fmla="*/ 376224 h 3976660"/>
              <a:gd name="connsiteX25" fmla="*/ 2770157 w 5372801"/>
              <a:gd name="connsiteY25" fmla="*/ 814374 h 3976660"/>
              <a:gd name="connsiteX26" fmla="*/ 2074832 w 5372801"/>
              <a:gd name="connsiteY26" fmla="*/ 1157274 h 3976660"/>
              <a:gd name="connsiteX27" fmla="*/ 1522391 w 5372801"/>
              <a:gd name="connsiteY27" fmla="*/ 1495414 h 3976660"/>
              <a:gd name="connsiteX28" fmla="*/ 917582 w 5372801"/>
              <a:gd name="connsiteY28" fmla="*/ 1890701 h 3976660"/>
              <a:gd name="connsiteX29" fmla="*/ 1474757 w 5372801"/>
              <a:gd name="connsiteY29" fmla="*/ 1157274 h 3976660"/>
              <a:gd name="connsiteX30" fmla="*/ 1989107 w 5372801"/>
              <a:gd name="connsiteY30" fmla="*/ 480999 h 3976660"/>
              <a:gd name="connsiteX31" fmla="*/ 2332009 w 5372801"/>
              <a:gd name="connsiteY31" fmla="*/ 64293 h 3976660"/>
              <a:gd name="connsiteX32" fmla="*/ 2346299 w 5372801"/>
              <a:gd name="connsiteY32" fmla="*/ 35733 h 3976660"/>
              <a:gd name="connsiteX33" fmla="*/ 2341537 w 5372801"/>
              <a:gd name="connsiteY33" fmla="*/ 11920 h 3976660"/>
              <a:gd name="connsiteX34" fmla="*/ 2327246 w 5372801"/>
              <a:gd name="connsiteY34" fmla="*/ 0 h 3976660"/>
              <a:gd name="connsiteX35" fmla="*/ 2286765 w 5372801"/>
              <a:gd name="connsiteY35" fmla="*/ 16669 h 3976660"/>
              <a:gd name="connsiteX36" fmla="*/ 1731932 w 5372801"/>
              <a:gd name="connsiteY36" fmla="*/ 328599 h 3976660"/>
              <a:gd name="connsiteX37" fmla="*/ 1374753 w 5372801"/>
              <a:gd name="connsiteY37" fmla="*/ 561971 h 3976660"/>
              <a:gd name="connsiteX38" fmla="*/ 1055657 w 5372801"/>
              <a:gd name="connsiteY38" fmla="*/ 785799 h 3976660"/>
              <a:gd name="connsiteX39" fmla="*/ 855632 w 5372801"/>
              <a:gd name="connsiteY39" fmla="*/ 928674 h 3976660"/>
              <a:gd name="connsiteX40" fmla="*/ 846107 w 5372801"/>
              <a:gd name="connsiteY40" fmla="*/ 985824 h 3976660"/>
              <a:gd name="connsiteX41" fmla="*/ 886601 w 5372801"/>
              <a:gd name="connsiteY41" fmla="*/ 1009643 h 3976660"/>
              <a:gd name="connsiteX42" fmla="*/ 946146 w 5372801"/>
              <a:gd name="connsiteY42" fmla="*/ 983456 h 3976660"/>
              <a:gd name="connsiteX43" fmla="*/ 1234271 w 5372801"/>
              <a:gd name="connsiteY43" fmla="*/ 821534 h 3976660"/>
              <a:gd name="connsiteX44" fmla="*/ 1600988 w 5372801"/>
              <a:gd name="connsiteY44" fmla="*/ 616757 h 3976660"/>
              <a:gd name="connsiteX45" fmla="*/ 884207 w 5372801"/>
              <a:gd name="connsiteY45" fmla="*/ 1509699 h 3976660"/>
              <a:gd name="connsiteX46" fmla="*/ 467520 w 5372801"/>
              <a:gd name="connsiteY46" fmla="*/ 2083577 h 3976660"/>
              <a:gd name="connsiteX47" fmla="*/ 148419 w 5372801"/>
              <a:gd name="connsiteY47" fmla="*/ 2559825 h 3976660"/>
              <a:gd name="connsiteX48" fmla="*/ 22213 w 5372801"/>
              <a:gd name="connsiteY48" fmla="*/ 2755087 h 3976660"/>
              <a:gd name="connsiteX49" fmla="*/ 3182 w 5372801"/>
              <a:gd name="connsiteY49" fmla="*/ 2795562 h 3976660"/>
              <a:gd name="connsiteX50" fmla="*/ 41304 w 5372801"/>
              <a:gd name="connsiteY50" fmla="*/ 2821748 h 3976660"/>
              <a:gd name="connsiteX51" fmla="*/ 69837 w 5372801"/>
              <a:gd name="connsiteY51" fmla="*/ 2800331 h 3976660"/>
              <a:gd name="connsiteX52" fmla="*/ 1379507 w 5372801"/>
              <a:gd name="connsiteY52" fmla="*/ 1890699 h 3976660"/>
              <a:gd name="connsiteX53" fmla="*/ 2251047 w 5372801"/>
              <a:gd name="connsiteY53" fmla="*/ 1362066 h 3976660"/>
              <a:gd name="connsiteX54" fmla="*/ 2634426 w 5372801"/>
              <a:gd name="connsiteY54" fmla="*/ 1154898 h 3976660"/>
              <a:gd name="connsiteX55" fmla="*/ 3136867 w 5372801"/>
              <a:gd name="connsiteY55" fmla="*/ 916775 h 3976660"/>
              <a:gd name="connsiteX56" fmla="*/ 2608233 w 5372801"/>
              <a:gd name="connsiteY56" fmla="*/ 1395403 h 3976660"/>
              <a:gd name="connsiteX57" fmla="*/ 1912907 w 5372801"/>
              <a:gd name="connsiteY57" fmla="*/ 2100249 h 3976660"/>
              <a:gd name="connsiteX58" fmla="*/ 1065182 w 5372801"/>
              <a:gd name="connsiteY58" fmla="*/ 3119424 h 3976660"/>
              <a:gd name="connsiteX59" fmla="*/ 512732 w 5372801"/>
              <a:gd name="connsiteY59" fmla="*/ 3919524 h 3976660"/>
              <a:gd name="connsiteX60" fmla="*/ 541323 w 5372801"/>
              <a:gd name="connsiteY60" fmla="*/ 3976660 h 3976660"/>
              <a:gd name="connsiteX61" fmla="*/ 588932 w 5372801"/>
              <a:gd name="connsiteY61" fmla="*/ 3967149 h 3976660"/>
              <a:gd name="connsiteX62" fmla="*/ 1153299 w 5372801"/>
              <a:gd name="connsiteY62" fmla="*/ 3493270 h 3976660"/>
              <a:gd name="connsiteX63" fmla="*/ 1570007 w 5372801"/>
              <a:gd name="connsiteY63" fmla="*/ 3176574 h 3976660"/>
              <a:gd name="connsiteX64" fmla="*/ 2551082 w 5372801"/>
              <a:gd name="connsiteY64" fmla="*/ 2538399 h 3976660"/>
              <a:gd name="connsiteX65" fmla="*/ 3455957 w 5372801"/>
              <a:gd name="connsiteY65" fmla="*/ 2062149 h 3976660"/>
              <a:gd name="connsiteX66" fmla="*/ 3922673 w 5372801"/>
              <a:gd name="connsiteY66" fmla="*/ 1843075 h 3976660"/>
              <a:gd name="connsiteX67" fmla="*/ 4239368 w 5372801"/>
              <a:gd name="connsiteY67" fmla="*/ 1714489 h 3976660"/>
              <a:gd name="connsiteX68" fmla="*/ 3844091 w 5372801"/>
              <a:gd name="connsiteY68" fmla="*/ 2024048 h 3976660"/>
              <a:gd name="connsiteX69" fmla="*/ 3546439 w 5372801"/>
              <a:gd name="connsiteY69" fmla="*/ 2312178 h 3976660"/>
              <a:gd name="connsiteX70" fmla="*/ 3277359 w 5372801"/>
              <a:gd name="connsiteY70" fmla="*/ 2605070 h 3976660"/>
              <a:gd name="connsiteX71" fmla="*/ 3046382 w 5372801"/>
              <a:gd name="connsiteY71" fmla="*/ 2919399 h 3976660"/>
              <a:gd name="connsiteX72" fmla="*/ 2751107 w 5372801"/>
              <a:gd name="connsiteY72" fmla="*/ 3386124 h 3976660"/>
              <a:gd name="connsiteX73" fmla="*/ 2665382 w 5372801"/>
              <a:gd name="connsiteY73" fmla="*/ 3538524 h 3976660"/>
              <a:gd name="connsiteX0" fmla="*/ 2682051 w 5372801"/>
              <a:gd name="connsiteY0" fmla="*/ 3562325 h 3976660"/>
              <a:gd name="connsiteX1" fmla="*/ 2724912 w 5372801"/>
              <a:gd name="connsiteY1" fmla="*/ 3574221 h 3976660"/>
              <a:gd name="connsiteX2" fmla="*/ 2767773 w 5372801"/>
              <a:gd name="connsiteY2" fmla="*/ 3552791 h 3976660"/>
              <a:gd name="connsiteX3" fmla="*/ 3344034 w 5372801"/>
              <a:gd name="connsiteY3" fmla="*/ 2843193 h 3976660"/>
              <a:gd name="connsiteX4" fmla="*/ 3777419 w 5372801"/>
              <a:gd name="connsiteY4" fmla="*/ 2395521 h 3976660"/>
              <a:gd name="connsiteX5" fmla="*/ 4379882 w 5372801"/>
              <a:gd name="connsiteY5" fmla="*/ 1852599 h 3976660"/>
              <a:gd name="connsiteX6" fmla="*/ 4999007 w 5372801"/>
              <a:gd name="connsiteY6" fmla="*/ 1395399 h 3976660"/>
              <a:gd name="connsiteX7" fmla="*/ 5356176 w 5372801"/>
              <a:gd name="connsiteY7" fmla="*/ 1178710 h 3976660"/>
              <a:gd name="connsiteX8" fmla="*/ 5313295 w 5372801"/>
              <a:gd name="connsiteY8" fmla="*/ 1123947 h 3976660"/>
              <a:gd name="connsiteX9" fmla="*/ 4551332 w 5372801"/>
              <a:gd name="connsiteY9" fmla="*/ 1376349 h 3976660"/>
              <a:gd name="connsiteX10" fmla="*/ 3541682 w 5372801"/>
              <a:gd name="connsiteY10" fmla="*/ 1776399 h 3976660"/>
              <a:gd name="connsiteX11" fmla="*/ 2855882 w 5372801"/>
              <a:gd name="connsiteY11" fmla="*/ 2081199 h 3976660"/>
              <a:gd name="connsiteX12" fmla="*/ 2484407 w 5372801"/>
              <a:gd name="connsiteY12" fmla="*/ 2290749 h 3976660"/>
              <a:gd name="connsiteX13" fmla="*/ 1989107 w 5372801"/>
              <a:gd name="connsiteY13" fmla="*/ 2595549 h 3976660"/>
              <a:gd name="connsiteX14" fmla="*/ 1789082 w 5372801"/>
              <a:gd name="connsiteY14" fmla="*/ 2738424 h 3976660"/>
              <a:gd name="connsiteX15" fmla="*/ 2001018 w 5372801"/>
              <a:gd name="connsiteY15" fmla="*/ 2447908 h 3976660"/>
              <a:gd name="connsiteX16" fmla="*/ 2265332 w 5372801"/>
              <a:gd name="connsiteY16" fmla="*/ 2138349 h 3976660"/>
              <a:gd name="connsiteX17" fmla="*/ 2827307 w 5372801"/>
              <a:gd name="connsiteY17" fmla="*/ 1557324 h 3976660"/>
              <a:gd name="connsiteX18" fmla="*/ 3322607 w 5372801"/>
              <a:gd name="connsiteY18" fmla="*/ 1109649 h 3976660"/>
              <a:gd name="connsiteX19" fmla="*/ 3810755 w 5372801"/>
              <a:gd name="connsiteY19" fmla="*/ 676271 h 3976660"/>
              <a:gd name="connsiteX20" fmla="*/ 4377490 w 5372801"/>
              <a:gd name="connsiteY20" fmla="*/ 214312 h 3976660"/>
              <a:gd name="connsiteX21" fmla="*/ 4389394 w 5372801"/>
              <a:gd name="connsiteY21" fmla="*/ 178592 h 3976660"/>
              <a:gd name="connsiteX22" fmla="*/ 4351295 w 5372801"/>
              <a:gd name="connsiteY22" fmla="*/ 169068 h 3976660"/>
              <a:gd name="connsiteX23" fmla="*/ 4308422 w 5372801"/>
              <a:gd name="connsiteY23" fmla="*/ 178605 h 3976660"/>
              <a:gd name="connsiteX24" fmla="*/ 3770282 w 5372801"/>
              <a:gd name="connsiteY24" fmla="*/ 376224 h 3976660"/>
              <a:gd name="connsiteX25" fmla="*/ 2770157 w 5372801"/>
              <a:gd name="connsiteY25" fmla="*/ 814374 h 3976660"/>
              <a:gd name="connsiteX26" fmla="*/ 2074832 w 5372801"/>
              <a:gd name="connsiteY26" fmla="*/ 1157274 h 3976660"/>
              <a:gd name="connsiteX27" fmla="*/ 1522391 w 5372801"/>
              <a:gd name="connsiteY27" fmla="*/ 1495414 h 3976660"/>
              <a:gd name="connsiteX28" fmla="*/ 917582 w 5372801"/>
              <a:gd name="connsiteY28" fmla="*/ 1890701 h 3976660"/>
              <a:gd name="connsiteX29" fmla="*/ 1474757 w 5372801"/>
              <a:gd name="connsiteY29" fmla="*/ 1157274 h 3976660"/>
              <a:gd name="connsiteX30" fmla="*/ 1989107 w 5372801"/>
              <a:gd name="connsiteY30" fmla="*/ 480999 h 3976660"/>
              <a:gd name="connsiteX31" fmla="*/ 2332009 w 5372801"/>
              <a:gd name="connsiteY31" fmla="*/ 64293 h 3976660"/>
              <a:gd name="connsiteX32" fmla="*/ 2346299 w 5372801"/>
              <a:gd name="connsiteY32" fmla="*/ 35733 h 3976660"/>
              <a:gd name="connsiteX33" fmla="*/ 2341537 w 5372801"/>
              <a:gd name="connsiteY33" fmla="*/ 11920 h 3976660"/>
              <a:gd name="connsiteX34" fmla="*/ 2327246 w 5372801"/>
              <a:gd name="connsiteY34" fmla="*/ 0 h 3976660"/>
              <a:gd name="connsiteX35" fmla="*/ 2286765 w 5372801"/>
              <a:gd name="connsiteY35" fmla="*/ 16669 h 3976660"/>
              <a:gd name="connsiteX36" fmla="*/ 1731932 w 5372801"/>
              <a:gd name="connsiteY36" fmla="*/ 328599 h 3976660"/>
              <a:gd name="connsiteX37" fmla="*/ 1374753 w 5372801"/>
              <a:gd name="connsiteY37" fmla="*/ 561971 h 3976660"/>
              <a:gd name="connsiteX38" fmla="*/ 1055657 w 5372801"/>
              <a:gd name="connsiteY38" fmla="*/ 785799 h 3976660"/>
              <a:gd name="connsiteX39" fmla="*/ 855632 w 5372801"/>
              <a:gd name="connsiteY39" fmla="*/ 928674 h 3976660"/>
              <a:gd name="connsiteX40" fmla="*/ 846107 w 5372801"/>
              <a:gd name="connsiteY40" fmla="*/ 985824 h 3976660"/>
              <a:gd name="connsiteX41" fmla="*/ 886601 w 5372801"/>
              <a:gd name="connsiteY41" fmla="*/ 1009643 h 3976660"/>
              <a:gd name="connsiteX42" fmla="*/ 946146 w 5372801"/>
              <a:gd name="connsiteY42" fmla="*/ 983456 h 3976660"/>
              <a:gd name="connsiteX43" fmla="*/ 1234271 w 5372801"/>
              <a:gd name="connsiteY43" fmla="*/ 821534 h 3976660"/>
              <a:gd name="connsiteX44" fmla="*/ 1600988 w 5372801"/>
              <a:gd name="connsiteY44" fmla="*/ 616757 h 3976660"/>
              <a:gd name="connsiteX45" fmla="*/ 884207 w 5372801"/>
              <a:gd name="connsiteY45" fmla="*/ 1509699 h 3976660"/>
              <a:gd name="connsiteX46" fmla="*/ 467520 w 5372801"/>
              <a:gd name="connsiteY46" fmla="*/ 2083577 h 3976660"/>
              <a:gd name="connsiteX47" fmla="*/ 148419 w 5372801"/>
              <a:gd name="connsiteY47" fmla="*/ 2559825 h 3976660"/>
              <a:gd name="connsiteX48" fmla="*/ 22213 w 5372801"/>
              <a:gd name="connsiteY48" fmla="*/ 2755087 h 3976660"/>
              <a:gd name="connsiteX49" fmla="*/ 3182 w 5372801"/>
              <a:gd name="connsiteY49" fmla="*/ 2795562 h 3976660"/>
              <a:gd name="connsiteX50" fmla="*/ 41304 w 5372801"/>
              <a:gd name="connsiteY50" fmla="*/ 2821748 h 3976660"/>
              <a:gd name="connsiteX51" fmla="*/ 69837 w 5372801"/>
              <a:gd name="connsiteY51" fmla="*/ 2800331 h 3976660"/>
              <a:gd name="connsiteX52" fmla="*/ 1379507 w 5372801"/>
              <a:gd name="connsiteY52" fmla="*/ 1890699 h 3976660"/>
              <a:gd name="connsiteX53" fmla="*/ 2251047 w 5372801"/>
              <a:gd name="connsiteY53" fmla="*/ 1362066 h 3976660"/>
              <a:gd name="connsiteX54" fmla="*/ 2634426 w 5372801"/>
              <a:gd name="connsiteY54" fmla="*/ 1154898 h 3976660"/>
              <a:gd name="connsiteX55" fmla="*/ 3136867 w 5372801"/>
              <a:gd name="connsiteY55" fmla="*/ 916775 h 3976660"/>
              <a:gd name="connsiteX56" fmla="*/ 2608233 w 5372801"/>
              <a:gd name="connsiteY56" fmla="*/ 1395403 h 3976660"/>
              <a:gd name="connsiteX57" fmla="*/ 1912907 w 5372801"/>
              <a:gd name="connsiteY57" fmla="*/ 2100249 h 3976660"/>
              <a:gd name="connsiteX58" fmla="*/ 1065182 w 5372801"/>
              <a:gd name="connsiteY58" fmla="*/ 3119424 h 3976660"/>
              <a:gd name="connsiteX59" fmla="*/ 512732 w 5372801"/>
              <a:gd name="connsiteY59" fmla="*/ 3919524 h 3976660"/>
              <a:gd name="connsiteX60" fmla="*/ 541323 w 5372801"/>
              <a:gd name="connsiteY60" fmla="*/ 3976660 h 3976660"/>
              <a:gd name="connsiteX61" fmla="*/ 588932 w 5372801"/>
              <a:gd name="connsiteY61" fmla="*/ 3967149 h 3976660"/>
              <a:gd name="connsiteX62" fmla="*/ 1153299 w 5372801"/>
              <a:gd name="connsiteY62" fmla="*/ 3493270 h 3976660"/>
              <a:gd name="connsiteX63" fmla="*/ 1570007 w 5372801"/>
              <a:gd name="connsiteY63" fmla="*/ 3176574 h 3976660"/>
              <a:gd name="connsiteX64" fmla="*/ 2551082 w 5372801"/>
              <a:gd name="connsiteY64" fmla="*/ 2538399 h 3976660"/>
              <a:gd name="connsiteX65" fmla="*/ 3455957 w 5372801"/>
              <a:gd name="connsiteY65" fmla="*/ 2062149 h 3976660"/>
              <a:gd name="connsiteX66" fmla="*/ 3922673 w 5372801"/>
              <a:gd name="connsiteY66" fmla="*/ 1843075 h 3976660"/>
              <a:gd name="connsiteX67" fmla="*/ 4239368 w 5372801"/>
              <a:gd name="connsiteY67" fmla="*/ 1714489 h 3976660"/>
              <a:gd name="connsiteX68" fmla="*/ 3822652 w 5372801"/>
              <a:gd name="connsiteY68" fmla="*/ 2052623 h 3976660"/>
              <a:gd name="connsiteX69" fmla="*/ 3546439 w 5372801"/>
              <a:gd name="connsiteY69" fmla="*/ 2312178 h 3976660"/>
              <a:gd name="connsiteX70" fmla="*/ 3277359 w 5372801"/>
              <a:gd name="connsiteY70" fmla="*/ 2605070 h 3976660"/>
              <a:gd name="connsiteX71" fmla="*/ 3046382 w 5372801"/>
              <a:gd name="connsiteY71" fmla="*/ 2919399 h 3976660"/>
              <a:gd name="connsiteX72" fmla="*/ 2751107 w 5372801"/>
              <a:gd name="connsiteY72" fmla="*/ 3386124 h 3976660"/>
              <a:gd name="connsiteX73" fmla="*/ 2665382 w 5372801"/>
              <a:gd name="connsiteY73" fmla="*/ 3538524 h 3976660"/>
              <a:gd name="connsiteX0" fmla="*/ 2682051 w 5372801"/>
              <a:gd name="connsiteY0" fmla="*/ 3562325 h 3976660"/>
              <a:gd name="connsiteX1" fmla="*/ 2724912 w 5372801"/>
              <a:gd name="connsiteY1" fmla="*/ 3574221 h 3976660"/>
              <a:gd name="connsiteX2" fmla="*/ 2767773 w 5372801"/>
              <a:gd name="connsiteY2" fmla="*/ 3552791 h 3976660"/>
              <a:gd name="connsiteX3" fmla="*/ 3344034 w 5372801"/>
              <a:gd name="connsiteY3" fmla="*/ 2843193 h 3976660"/>
              <a:gd name="connsiteX4" fmla="*/ 3777419 w 5372801"/>
              <a:gd name="connsiteY4" fmla="*/ 2395521 h 3976660"/>
              <a:gd name="connsiteX5" fmla="*/ 4379882 w 5372801"/>
              <a:gd name="connsiteY5" fmla="*/ 1852599 h 3976660"/>
              <a:gd name="connsiteX6" fmla="*/ 4999007 w 5372801"/>
              <a:gd name="connsiteY6" fmla="*/ 1395399 h 3976660"/>
              <a:gd name="connsiteX7" fmla="*/ 5356176 w 5372801"/>
              <a:gd name="connsiteY7" fmla="*/ 1178710 h 3976660"/>
              <a:gd name="connsiteX8" fmla="*/ 5313295 w 5372801"/>
              <a:gd name="connsiteY8" fmla="*/ 1123947 h 3976660"/>
              <a:gd name="connsiteX9" fmla="*/ 4551332 w 5372801"/>
              <a:gd name="connsiteY9" fmla="*/ 1376349 h 3976660"/>
              <a:gd name="connsiteX10" fmla="*/ 3541682 w 5372801"/>
              <a:gd name="connsiteY10" fmla="*/ 1776399 h 3976660"/>
              <a:gd name="connsiteX11" fmla="*/ 2855882 w 5372801"/>
              <a:gd name="connsiteY11" fmla="*/ 2081199 h 3976660"/>
              <a:gd name="connsiteX12" fmla="*/ 2484407 w 5372801"/>
              <a:gd name="connsiteY12" fmla="*/ 2290749 h 3976660"/>
              <a:gd name="connsiteX13" fmla="*/ 1989107 w 5372801"/>
              <a:gd name="connsiteY13" fmla="*/ 2595549 h 3976660"/>
              <a:gd name="connsiteX14" fmla="*/ 1789082 w 5372801"/>
              <a:gd name="connsiteY14" fmla="*/ 2738424 h 3976660"/>
              <a:gd name="connsiteX15" fmla="*/ 2001018 w 5372801"/>
              <a:gd name="connsiteY15" fmla="*/ 2447908 h 3976660"/>
              <a:gd name="connsiteX16" fmla="*/ 2265332 w 5372801"/>
              <a:gd name="connsiteY16" fmla="*/ 2138349 h 3976660"/>
              <a:gd name="connsiteX17" fmla="*/ 2827307 w 5372801"/>
              <a:gd name="connsiteY17" fmla="*/ 1557324 h 3976660"/>
              <a:gd name="connsiteX18" fmla="*/ 3322607 w 5372801"/>
              <a:gd name="connsiteY18" fmla="*/ 1109649 h 3976660"/>
              <a:gd name="connsiteX19" fmla="*/ 3810755 w 5372801"/>
              <a:gd name="connsiteY19" fmla="*/ 676271 h 3976660"/>
              <a:gd name="connsiteX20" fmla="*/ 4377490 w 5372801"/>
              <a:gd name="connsiteY20" fmla="*/ 214312 h 3976660"/>
              <a:gd name="connsiteX21" fmla="*/ 4389394 w 5372801"/>
              <a:gd name="connsiteY21" fmla="*/ 178592 h 3976660"/>
              <a:gd name="connsiteX22" fmla="*/ 4351295 w 5372801"/>
              <a:gd name="connsiteY22" fmla="*/ 169068 h 3976660"/>
              <a:gd name="connsiteX23" fmla="*/ 4308422 w 5372801"/>
              <a:gd name="connsiteY23" fmla="*/ 178605 h 3976660"/>
              <a:gd name="connsiteX24" fmla="*/ 3770282 w 5372801"/>
              <a:gd name="connsiteY24" fmla="*/ 376224 h 3976660"/>
              <a:gd name="connsiteX25" fmla="*/ 2770157 w 5372801"/>
              <a:gd name="connsiteY25" fmla="*/ 814374 h 3976660"/>
              <a:gd name="connsiteX26" fmla="*/ 2074832 w 5372801"/>
              <a:gd name="connsiteY26" fmla="*/ 1157274 h 3976660"/>
              <a:gd name="connsiteX27" fmla="*/ 1522391 w 5372801"/>
              <a:gd name="connsiteY27" fmla="*/ 1495414 h 3976660"/>
              <a:gd name="connsiteX28" fmla="*/ 917582 w 5372801"/>
              <a:gd name="connsiteY28" fmla="*/ 1890701 h 3976660"/>
              <a:gd name="connsiteX29" fmla="*/ 1474757 w 5372801"/>
              <a:gd name="connsiteY29" fmla="*/ 1157274 h 3976660"/>
              <a:gd name="connsiteX30" fmla="*/ 1989107 w 5372801"/>
              <a:gd name="connsiteY30" fmla="*/ 480999 h 3976660"/>
              <a:gd name="connsiteX31" fmla="*/ 2332009 w 5372801"/>
              <a:gd name="connsiteY31" fmla="*/ 64293 h 3976660"/>
              <a:gd name="connsiteX32" fmla="*/ 2346299 w 5372801"/>
              <a:gd name="connsiteY32" fmla="*/ 35733 h 3976660"/>
              <a:gd name="connsiteX33" fmla="*/ 2341537 w 5372801"/>
              <a:gd name="connsiteY33" fmla="*/ 11920 h 3976660"/>
              <a:gd name="connsiteX34" fmla="*/ 2327246 w 5372801"/>
              <a:gd name="connsiteY34" fmla="*/ 0 h 3976660"/>
              <a:gd name="connsiteX35" fmla="*/ 2286765 w 5372801"/>
              <a:gd name="connsiteY35" fmla="*/ 16669 h 3976660"/>
              <a:gd name="connsiteX36" fmla="*/ 1731932 w 5372801"/>
              <a:gd name="connsiteY36" fmla="*/ 328599 h 3976660"/>
              <a:gd name="connsiteX37" fmla="*/ 1374753 w 5372801"/>
              <a:gd name="connsiteY37" fmla="*/ 561971 h 3976660"/>
              <a:gd name="connsiteX38" fmla="*/ 1055657 w 5372801"/>
              <a:gd name="connsiteY38" fmla="*/ 785799 h 3976660"/>
              <a:gd name="connsiteX39" fmla="*/ 855632 w 5372801"/>
              <a:gd name="connsiteY39" fmla="*/ 928674 h 3976660"/>
              <a:gd name="connsiteX40" fmla="*/ 846107 w 5372801"/>
              <a:gd name="connsiteY40" fmla="*/ 985824 h 3976660"/>
              <a:gd name="connsiteX41" fmla="*/ 886601 w 5372801"/>
              <a:gd name="connsiteY41" fmla="*/ 1009643 h 3976660"/>
              <a:gd name="connsiteX42" fmla="*/ 946146 w 5372801"/>
              <a:gd name="connsiteY42" fmla="*/ 983456 h 3976660"/>
              <a:gd name="connsiteX43" fmla="*/ 1234271 w 5372801"/>
              <a:gd name="connsiteY43" fmla="*/ 821534 h 3976660"/>
              <a:gd name="connsiteX44" fmla="*/ 1600988 w 5372801"/>
              <a:gd name="connsiteY44" fmla="*/ 616757 h 3976660"/>
              <a:gd name="connsiteX45" fmla="*/ 884207 w 5372801"/>
              <a:gd name="connsiteY45" fmla="*/ 1509699 h 3976660"/>
              <a:gd name="connsiteX46" fmla="*/ 467520 w 5372801"/>
              <a:gd name="connsiteY46" fmla="*/ 2083577 h 3976660"/>
              <a:gd name="connsiteX47" fmla="*/ 148419 w 5372801"/>
              <a:gd name="connsiteY47" fmla="*/ 2559825 h 3976660"/>
              <a:gd name="connsiteX48" fmla="*/ 22213 w 5372801"/>
              <a:gd name="connsiteY48" fmla="*/ 2755087 h 3976660"/>
              <a:gd name="connsiteX49" fmla="*/ 3182 w 5372801"/>
              <a:gd name="connsiteY49" fmla="*/ 2795562 h 3976660"/>
              <a:gd name="connsiteX50" fmla="*/ 41304 w 5372801"/>
              <a:gd name="connsiteY50" fmla="*/ 2821748 h 3976660"/>
              <a:gd name="connsiteX51" fmla="*/ 69837 w 5372801"/>
              <a:gd name="connsiteY51" fmla="*/ 2800331 h 3976660"/>
              <a:gd name="connsiteX52" fmla="*/ 1379507 w 5372801"/>
              <a:gd name="connsiteY52" fmla="*/ 1890699 h 3976660"/>
              <a:gd name="connsiteX53" fmla="*/ 2251047 w 5372801"/>
              <a:gd name="connsiteY53" fmla="*/ 1362066 h 3976660"/>
              <a:gd name="connsiteX54" fmla="*/ 2634426 w 5372801"/>
              <a:gd name="connsiteY54" fmla="*/ 1154898 h 3976660"/>
              <a:gd name="connsiteX55" fmla="*/ 3136867 w 5372801"/>
              <a:gd name="connsiteY55" fmla="*/ 916775 h 3976660"/>
              <a:gd name="connsiteX56" fmla="*/ 2608233 w 5372801"/>
              <a:gd name="connsiteY56" fmla="*/ 1395403 h 3976660"/>
              <a:gd name="connsiteX57" fmla="*/ 1912907 w 5372801"/>
              <a:gd name="connsiteY57" fmla="*/ 2100249 h 3976660"/>
              <a:gd name="connsiteX58" fmla="*/ 1065182 w 5372801"/>
              <a:gd name="connsiteY58" fmla="*/ 3119424 h 3976660"/>
              <a:gd name="connsiteX59" fmla="*/ 512732 w 5372801"/>
              <a:gd name="connsiteY59" fmla="*/ 3919524 h 3976660"/>
              <a:gd name="connsiteX60" fmla="*/ 541323 w 5372801"/>
              <a:gd name="connsiteY60" fmla="*/ 3976660 h 3976660"/>
              <a:gd name="connsiteX61" fmla="*/ 588932 w 5372801"/>
              <a:gd name="connsiteY61" fmla="*/ 3967149 h 3976660"/>
              <a:gd name="connsiteX62" fmla="*/ 1153299 w 5372801"/>
              <a:gd name="connsiteY62" fmla="*/ 3493270 h 3976660"/>
              <a:gd name="connsiteX63" fmla="*/ 1570007 w 5372801"/>
              <a:gd name="connsiteY63" fmla="*/ 3176574 h 3976660"/>
              <a:gd name="connsiteX64" fmla="*/ 2551082 w 5372801"/>
              <a:gd name="connsiteY64" fmla="*/ 2538399 h 3976660"/>
              <a:gd name="connsiteX65" fmla="*/ 3455957 w 5372801"/>
              <a:gd name="connsiteY65" fmla="*/ 2062149 h 3976660"/>
              <a:gd name="connsiteX66" fmla="*/ 3922673 w 5372801"/>
              <a:gd name="connsiteY66" fmla="*/ 1843075 h 3976660"/>
              <a:gd name="connsiteX67" fmla="*/ 4239368 w 5372801"/>
              <a:gd name="connsiteY67" fmla="*/ 1714489 h 3976660"/>
              <a:gd name="connsiteX68" fmla="*/ 3822652 w 5372801"/>
              <a:gd name="connsiteY68" fmla="*/ 2052623 h 3976660"/>
              <a:gd name="connsiteX69" fmla="*/ 3546439 w 5372801"/>
              <a:gd name="connsiteY69" fmla="*/ 2312178 h 3976660"/>
              <a:gd name="connsiteX70" fmla="*/ 3277359 w 5372801"/>
              <a:gd name="connsiteY70" fmla="*/ 2605070 h 3976660"/>
              <a:gd name="connsiteX71" fmla="*/ 3046382 w 5372801"/>
              <a:gd name="connsiteY71" fmla="*/ 2919399 h 3976660"/>
              <a:gd name="connsiteX72" fmla="*/ 2751107 w 5372801"/>
              <a:gd name="connsiteY72" fmla="*/ 3386124 h 3976660"/>
              <a:gd name="connsiteX73" fmla="*/ 2665382 w 5372801"/>
              <a:gd name="connsiteY73" fmla="*/ 3538524 h 3976660"/>
              <a:gd name="connsiteX0" fmla="*/ 2682051 w 5372801"/>
              <a:gd name="connsiteY0" fmla="*/ 3562325 h 3976660"/>
              <a:gd name="connsiteX1" fmla="*/ 2724912 w 5372801"/>
              <a:gd name="connsiteY1" fmla="*/ 3574221 h 3976660"/>
              <a:gd name="connsiteX2" fmla="*/ 2767773 w 5372801"/>
              <a:gd name="connsiteY2" fmla="*/ 3552791 h 3976660"/>
              <a:gd name="connsiteX3" fmla="*/ 3344034 w 5372801"/>
              <a:gd name="connsiteY3" fmla="*/ 2843193 h 3976660"/>
              <a:gd name="connsiteX4" fmla="*/ 3777419 w 5372801"/>
              <a:gd name="connsiteY4" fmla="*/ 2395521 h 3976660"/>
              <a:gd name="connsiteX5" fmla="*/ 4379882 w 5372801"/>
              <a:gd name="connsiteY5" fmla="*/ 1852599 h 3976660"/>
              <a:gd name="connsiteX6" fmla="*/ 4999007 w 5372801"/>
              <a:gd name="connsiteY6" fmla="*/ 1395399 h 3976660"/>
              <a:gd name="connsiteX7" fmla="*/ 5356176 w 5372801"/>
              <a:gd name="connsiteY7" fmla="*/ 1178710 h 3976660"/>
              <a:gd name="connsiteX8" fmla="*/ 5313295 w 5372801"/>
              <a:gd name="connsiteY8" fmla="*/ 1123947 h 3976660"/>
              <a:gd name="connsiteX9" fmla="*/ 4551332 w 5372801"/>
              <a:gd name="connsiteY9" fmla="*/ 1376349 h 3976660"/>
              <a:gd name="connsiteX10" fmla="*/ 3541682 w 5372801"/>
              <a:gd name="connsiteY10" fmla="*/ 1776399 h 3976660"/>
              <a:gd name="connsiteX11" fmla="*/ 2855882 w 5372801"/>
              <a:gd name="connsiteY11" fmla="*/ 2081199 h 3976660"/>
              <a:gd name="connsiteX12" fmla="*/ 2484407 w 5372801"/>
              <a:gd name="connsiteY12" fmla="*/ 2290749 h 3976660"/>
              <a:gd name="connsiteX13" fmla="*/ 1989107 w 5372801"/>
              <a:gd name="connsiteY13" fmla="*/ 2595549 h 3976660"/>
              <a:gd name="connsiteX14" fmla="*/ 1789082 w 5372801"/>
              <a:gd name="connsiteY14" fmla="*/ 2738424 h 3976660"/>
              <a:gd name="connsiteX15" fmla="*/ 2001018 w 5372801"/>
              <a:gd name="connsiteY15" fmla="*/ 2447908 h 3976660"/>
              <a:gd name="connsiteX16" fmla="*/ 2265332 w 5372801"/>
              <a:gd name="connsiteY16" fmla="*/ 2138349 h 3976660"/>
              <a:gd name="connsiteX17" fmla="*/ 2827307 w 5372801"/>
              <a:gd name="connsiteY17" fmla="*/ 1557324 h 3976660"/>
              <a:gd name="connsiteX18" fmla="*/ 3322607 w 5372801"/>
              <a:gd name="connsiteY18" fmla="*/ 1109649 h 3976660"/>
              <a:gd name="connsiteX19" fmla="*/ 3810755 w 5372801"/>
              <a:gd name="connsiteY19" fmla="*/ 676271 h 3976660"/>
              <a:gd name="connsiteX20" fmla="*/ 4377490 w 5372801"/>
              <a:gd name="connsiteY20" fmla="*/ 214312 h 3976660"/>
              <a:gd name="connsiteX21" fmla="*/ 4389394 w 5372801"/>
              <a:gd name="connsiteY21" fmla="*/ 178592 h 3976660"/>
              <a:gd name="connsiteX22" fmla="*/ 4351295 w 5372801"/>
              <a:gd name="connsiteY22" fmla="*/ 169068 h 3976660"/>
              <a:gd name="connsiteX23" fmla="*/ 4308422 w 5372801"/>
              <a:gd name="connsiteY23" fmla="*/ 178605 h 3976660"/>
              <a:gd name="connsiteX24" fmla="*/ 3770282 w 5372801"/>
              <a:gd name="connsiteY24" fmla="*/ 376224 h 3976660"/>
              <a:gd name="connsiteX25" fmla="*/ 2770157 w 5372801"/>
              <a:gd name="connsiteY25" fmla="*/ 814374 h 3976660"/>
              <a:gd name="connsiteX26" fmla="*/ 2074832 w 5372801"/>
              <a:gd name="connsiteY26" fmla="*/ 1157274 h 3976660"/>
              <a:gd name="connsiteX27" fmla="*/ 1522391 w 5372801"/>
              <a:gd name="connsiteY27" fmla="*/ 1495414 h 3976660"/>
              <a:gd name="connsiteX28" fmla="*/ 917582 w 5372801"/>
              <a:gd name="connsiteY28" fmla="*/ 1890701 h 3976660"/>
              <a:gd name="connsiteX29" fmla="*/ 1474757 w 5372801"/>
              <a:gd name="connsiteY29" fmla="*/ 1157274 h 3976660"/>
              <a:gd name="connsiteX30" fmla="*/ 1989107 w 5372801"/>
              <a:gd name="connsiteY30" fmla="*/ 480999 h 3976660"/>
              <a:gd name="connsiteX31" fmla="*/ 2332009 w 5372801"/>
              <a:gd name="connsiteY31" fmla="*/ 64293 h 3976660"/>
              <a:gd name="connsiteX32" fmla="*/ 2346299 w 5372801"/>
              <a:gd name="connsiteY32" fmla="*/ 35733 h 3976660"/>
              <a:gd name="connsiteX33" fmla="*/ 2341537 w 5372801"/>
              <a:gd name="connsiteY33" fmla="*/ 11920 h 3976660"/>
              <a:gd name="connsiteX34" fmla="*/ 2327246 w 5372801"/>
              <a:gd name="connsiteY34" fmla="*/ 0 h 3976660"/>
              <a:gd name="connsiteX35" fmla="*/ 2286765 w 5372801"/>
              <a:gd name="connsiteY35" fmla="*/ 16669 h 3976660"/>
              <a:gd name="connsiteX36" fmla="*/ 1731932 w 5372801"/>
              <a:gd name="connsiteY36" fmla="*/ 328599 h 3976660"/>
              <a:gd name="connsiteX37" fmla="*/ 1374753 w 5372801"/>
              <a:gd name="connsiteY37" fmla="*/ 561971 h 3976660"/>
              <a:gd name="connsiteX38" fmla="*/ 1055657 w 5372801"/>
              <a:gd name="connsiteY38" fmla="*/ 785799 h 3976660"/>
              <a:gd name="connsiteX39" fmla="*/ 855632 w 5372801"/>
              <a:gd name="connsiteY39" fmla="*/ 928674 h 3976660"/>
              <a:gd name="connsiteX40" fmla="*/ 846107 w 5372801"/>
              <a:gd name="connsiteY40" fmla="*/ 985824 h 3976660"/>
              <a:gd name="connsiteX41" fmla="*/ 886601 w 5372801"/>
              <a:gd name="connsiteY41" fmla="*/ 1009643 h 3976660"/>
              <a:gd name="connsiteX42" fmla="*/ 946146 w 5372801"/>
              <a:gd name="connsiteY42" fmla="*/ 983456 h 3976660"/>
              <a:gd name="connsiteX43" fmla="*/ 1234271 w 5372801"/>
              <a:gd name="connsiteY43" fmla="*/ 821534 h 3976660"/>
              <a:gd name="connsiteX44" fmla="*/ 1600988 w 5372801"/>
              <a:gd name="connsiteY44" fmla="*/ 616757 h 3976660"/>
              <a:gd name="connsiteX45" fmla="*/ 884207 w 5372801"/>
              <a:gd name="connsiteY45" fmla="*/ 1509699 h 3976660"/>
              <a:gd name="connsiteX46" fmla="*/ 467520 w 5372801"/>
              <a:gd name="connsiteY46" fmla="*/ 2083577 h 3976660"/>
              <a:gd name="connsiteX47" fmla="*/ 148419 w 5372801"/>
              <a:gd name="connsiteY47" fmla="*/ 2559825 h 3976660"/>
              <a:gd name="connsiteX48" fmla="*/ 22213 w 5372801"/>
              <a:gd name="connsiteY48" fmla="*/ 2755087 h 3976660"/>
              <a:gd name="connsiteX49" fmla="*/ 3182 w 5372801"/>
              <a:gd name="connsiteY49" fmla="*/ 2795562 h 3976660"/>
              <a:gd name="connsiteX50" fmla="*/ 41304 w 5372801"/>
              <a:gd name="connsiteY50" fmla="*/ 2821748 h 3976660"/>
              <a:gd name="connsiteX51" fmla="*/ 69837 w 5372801"/>
              <a:gd name="connsiteY51" fmla="*/ 2800331 h 3976660"/>
              <a:gd name="connsiteX52" fmla="*/ 1379507 w 5372801"/>
              <a:gd name="connsiteY52" fmla="*/ 1890699 h 3976660"/>
              <a:gd name="connsiteX53" fmla="*/ 2251047 w 5372801"/>
              <a:gd name="connsiteY53" fmla="*/ 1362066 h 3976660"/>
              <a:gd name="connsiteX54" fmla="*/ 2634426 w 5372801"/>
              <a:gd name="connsiteY54" fmla="*/ 1154898 h 3976660"/>
              <a:gd name="connsiteX55" fmla="*/ 3136867 w 5372801"/>
              <a:gd name="connsiteY55" fmla="*/ 916775 h 3976660"/>
              <a:gd name="connsiteX56" fmla="*/ 2608233 w 5372801"/>
              <a:gd name="connsiteY56" fmla="*/ 1395403 h 3976660"/>
              <a:gd name="connsiteX57" fmla="*/ 1912907 w 5372801"/>
              <a:gd name="connsiteY57" fmla="*/ 2100249 h 3976660"/>
              <a:gd name="connsiteX58" fmla="*/ 1065182 w 5372801"/>
              <a:gd name="connsiteY58" fmla="*/ 3119424 h 3976660"/>
              <a:gd name="connsiteX59" fmla="*/ 512732 w 5372801"/>
              <a:gd name="connsiteY59" fmla="*/ 3919524 h 3976660"/>
              <a:gd name="connsiteX60" fmla="*/ 541323 w 5372801"/>
              <a:gd name="connsiteY60" fmla="*/ 3976660 h 3976660"/>
              <a:gd name="connsiteX61" fmla="*/ 588932 w 5372801"/>
              <a:gd name="connsiteY61" fmla="*/ 3967149 h 3976660"/>
              <a:gd name="connsiteX62" fmla="*/ 1153299 w 5372801"/>
              <a:gd name="connsiteY62" fmla="*/ 3493270 h 3976660"/>
              <a:gd name="connsiteX63" fmla="*/ 1570007 w 5372801"/>
              <a:gd name="connsiteY63" fmla="*/ 3176574 h 3976660"/>
              <a:gd name="connsiteX64" fmla="*/ 2551082 w 5372801"/>
              <a:gd name="connsiteY64" fmla="*/ 2538399 h 3976660"/>
              <a:gd name="connsiteX65" fmla="*/ 3455957 w 5372801"/>
              <a:gd name="connsiteY65" fmla="*/ 2062149 h 3976660"/>
              <a:gd name="connsiteX66" fmla="*/ 3922673 w 5372801"/>
              <a:gd name="connsiteY66" fmla="*/ 1843075 h 3976660"/>
              <a:gd name="connsiteX67" fmla="*/ 4239368 w 5372801"/>
              <a:gd name="connsiteY67" fmla="*/ 1714489 h 3976660"/>
              <a:gd name="connsiteX68" fmla="*/ 3822652 w 5372801"/>
              <a:gd name="connsiteY68" fmla="*/ 2052623 h 3976660"/>
              <a:gd name="connsiteX69" fmla="*/ 3546439 w 5372801"/>
              <a:gd name="connsiteY69" fmla="*/ 2312178 h 3976660"/>
              <a:gd name="connsiteX70" fmla="*/ 3277359 w 5372801"/>
              <a:gd name="connsiteY70" fmla="*/ 2605070 h 3976660"/>
              <a:gd name="connsiteX71" fmla="*/ 3046382 w 5372801"/>
              <a:gd name="connsiteY71" fmla="*/ 2919399 h 3976660"/>
              <a:gd name="connsiteX72" fmla="*/ 2751107 w 5372801"/>
              <a:gd name="connsiteY72" fmla="*/ 3386124 h 3976660"/>
              <a:gd name="connsiteX73" fmla="*/ 2665382 w 5372801"/>
              <a:gd name="connsiteY73" fmla="*/ 3538524 h 3976660"/>
              <a:gd name="connsiteX0" fmla="*/ 2682051 w 5372801"/>
              <a:gd name="connsiteY0" fmla="*/ 3562325 h 3976660"/>
              <a:gd name="connsiteX1" fmla="*/ 2724912 w 5372801"/>
              <a:gd name="connsiteY1" fmla="*/ 3574221 h 3976660"/>
              <a:gd name="connsiteX2" fmla="*/ 2767773 w 5372801"/>
              <a:gd name="connsiteY2" fmla="*/ 3552791 h 3976660"/>
              <a:gd name="connsiteX3" fmla="*/ 3344034 w 5372801"/>
              <a:gd name="connsiteY3" fmla="*/ 2843193 h 3976660"/>
              <a:gd name="connsiteX4" fmla="*/ 3777419 w 5372801"/>
              <a:gd name="connsiteY4" fmla="*/ 2395521 h 3976660"/>
              <a:gd name="connsiteX5" fmla="*/ 4379882 w 5372801"/>
              <a:gd name="connsiteY5" fmla="*/ 1852599 h 3976660"/>
              <a:gd name="connsiteX6" fmla="*/ 4999007 w 5372801"/>
              <a:gd name="connsiteY6" fmla="*/ 1395399 h 3976660"/>
              <a:gd name="connsiteX7" fmla="*/ 5356176 w 5372801"/>
              <a:gd name="connsiteY7" fmla="*/ 1178710 h 3976660"/>
              <a:gd name="connsiteX8" fmla="*/ 5313295 w 5372801"/>
              <a:gd name="connsiteY8" fmla="*/ 1123947 h 3976660"/>
              <a:gd name="connsiteX9" fmla="*/ 4551332 w 5372801"/>
              <a:gd name="connsiteY9" fmla="*/ 1376349 h 3976660"/>
              <a:gd name="connsiteX10" fmla="*/ 3541682 w 5372801"/>
              <a:gd name="connsiteY10" fmla="*/ 1776399 h 3976660"/>
              <a:gd name="connsiteX11" fmla="*/ 2855882 w 5372801"/>
              <a:gd name="connsiteY11" fmla="*/ 2081199 h 3976660"/>
              <a:gd name="connsiteX12" fmla="*/ 2484407 w 5372801"/>
              <a:gd name="connsiteY12" fmla="*/ 2290749 h 3976660"/>
              <a:gd name="connsiteX13" fmla="*/ 1989107 w 5372801"/>
              <a:gd name="connsiteY13" fmla="*/ 2595549 h 3976660"/>
              <a:gd name="connsiteX14" fmla="*/ 1789082 w 5372801"/>
              <a:gd name="connsiteY14" fmla="*/ 2738424 h 3976660"/>
              <a:gd name="connsiteX15" fmla="*/ 2001018 w 5372801"/>
              <a:gd name="connsiteY15" fmla="*/ 2447908 h 3976660"/>
              <a:gd name="connsiteX16" fmla="*/ 2265332 w 5372801"/>
              <a:gd name="connsiteY16" fmla="*/ 2138349 h 3976660"/>
              <a:gd name="connsiteX17" fmla="*/ 2827307 w 5372801"/>
              <a:gd name="connsiteY17" fmla="*/ 1557324 h 3976660"/>
              <a:gd name="connsiteX18" fmla="*/ 3322607 w 5372801"/>
              <a:gd name="connsiteY18" fmla="*/ 1109649 h 3976660"/>
              <a:gd name="connsiteX19" fmla="*/ 3810755 w 5372801"/>
              <a:gd name="connsiteY19" fmla="*/ 676271 h 3976660"/>
              <a:gd name="connsiteX20" fmla="*/ 4377490 w 5372801"/>
              <a:gd name="connsiteY20" fmla="*/ 214312 h 3976660"/>
              <a:gd name="connsiteX21" fmla="*/ 4389394 w 5372801"/>
              <a:gd name="connsiteY21" fmla="*/ 178592 h 3976660"/>
              <a:gd name="connsiteX22" fmla="*/ 4351295 w 5372801"/>
              <a:gd name="connsiteY22" fmla="*/ 169068 h 3976660"/>
              <a:gd name="connsiteX23" fmla="*/ 4308422 w 5372801"/>
              <a:gd name="connsiteY23" fmla="*/ 178605 h 3976660"/>
              <a:gd name="connsiteX24" fmla="*/ 3770282 w 5372801"/>
              <a:gd name="connsiteY24" fmla="*/ 376224 h 3976660"/>
              <a:gd name="connsiteX25" fmla="*/ 2770157 w 5372801"/>
              <a:gd name="connsiteY25" fmla="*/ 814374 h 3976660"/>
              <a:gd name="connsiteX26" fmla="*/ 2074832 w 5372801"/>
              <a:gd name="connsiteY26" fmla="*/ 1157274 h 3976660"/>
              <a:gd name="connsiteX27" fmla="*/ 1522391 w 5372801"/>
              <a:gd name="connsiteY27" fmla="*/ 1495414 h 3976660"/>
              <a:gd name="connsiteX28" fmla="*/ 917582 w 5372801"/>
              <a:gd name="connsiteY28" fmla="*/ 1890701 h 3976660"/>
              <a:gd name="connsiteX29" fmla="*/ 1474757 w 5372801"/>
              <a:gd name="connsiteY29" fmla="*/ 1157274 h 3976660"/>
              <a:gd name="connsiteX30" fmla="*/ 1989107 w 5372801"/>
              <a:gd name="connsiteY30" fmla="*/ 480999 h 3976660"/>
              <a:gd name="connsiteX31" fmla="*/ 2332009 w 5372801"/>
              <a:gd name="connsiteY31" fmla="*/ 64293 h 3976660"/>
              <a:gd name="connsiteX32" fmla="*/ 2346299 w 5372801"/>
              <a:gd name="connsiteY32" fmla="*/ 35733 h 3976660"/>
              <a:gd name="connsiteX33" fmla="*/ 2341537 w 5372801"/>
              <a:gd name="connsiteY33" fmla="*/ 11920 h 3976660"/>
              <a:gd name="connsiteX34" fmla="*/ 2327246 w 5372801"/>
              <a:gd name="connsiteY34" fmla="*/ 0 h 3976660"/>
              <a:gd name="connsiteX35" fmla="*/ 2286765 w 5372801"/>
              <a:gd name="connsiteY35" fmla="*/ 16669 h 3976660"/>
              <a:gd name="connsiteX36" fmla="*/ 1731932 w 5372801"/>
              <a:gd name="connsiteY36" fmla="*/ 328599 h 3976660"/>
              <a:gd name="connsiteX37" fmla="*/ 1374753 w 5372801"/>
              <a:gd name="connsiteY37" fmla="*/ 561971 h 3976660"/>
              <a:gd name="connsiteX38" fmla="*/ 1055657 w 5372801"/>
              <a:gd name="connsiteY38" fmla="*/ 785799 h 3976660"/>
              <a:gd name="connsiteX39" fmla="*/ 855632 w 5372801"/>
              <a:gd name="connsiteY39" fmla="*/ 928674 h 3976660"/>
              <a:gd name="connsiteX40" fmla="*/ 846107 w 5372801"/>
              <a:gd name="connsiteY40" fmla="*/ 985824 h 3976660"/>
              <a:gd name="connsiteX41" fmla="*/ 886601 w 5372801"/>
              <a:gd name="connsiteY41" fmla="*/ 1009643 h 3976660"/>
              <a:gd name="connsiteX42" fmla="*/ 946146 w 5372801"/>
              <a:gd name="connsiteY42" fmla="*/ 983456 h 3976660"/>
              <a:gd name="connsiteX43" fmla="*/ 1234271 w 5372801"/>
              <a:gd name="connsiteY43" fmla="*/ 821534 h 3976660"/>
              <a:gd name="connsiteX44" fmla="*/ 1600988 w 5372801"/>
              <a:gd name="connsiteY44" fmla="*/ 616757 h 3976660"/>
              <a:gd name="connsiteX45" fmla="*/ 884207 w 5372801"/>
              <a:gd name="connsiteY45" fmla="*/ 1509699 h 3976660"/>
              <a:gd name="connsiteX46" fmla="*/ 467520 w 5372801"/>
              <a:gd name="connsiteY46" fmla="*/ 2083577 h 3976660"/>
              <a:gd name="connsiteX47" fmla="*/ 148419 w 5372801"/>
              <a:gd name="connsiteY47" fmla="*/ 2559825 h 3976660"/>
              <a:gd name="connsiteX48" fmla="*/ 22213 w 5372801"/>
              <a:gd name="connsiteY48" fmla="*/ 2755087 h 3976660"/>
              <a:gd name="connsiteX49" fmla="*/ 3182 w 5372801"/>
              <a:gd name="connsiteY49" fmla="*/ 2795562 h 3976660"/>
              <a:gd name="connsiteX50" fmla="*/ 41304 w 5372801"/>
              <a:gd name="connsiteY50" fmla="*/ 2821748 h 3976660"/>
              <a:gd name="connsiteX51" fmla="*/ 69837 w 5372801"/>
              <a:gd name="connsiteY51" fmla="*/ 2800331 h 3976660"/>
              <a:gd name="connsiteX52" fmla="*/ 1379507 w 5372801"/>
              <a:gd name="connsiteY52" fmla="*/ 1890699 h 3976660"/>
              <a:gd name="connsiteX53" fmla="*/ 2251047 w 5372801"/>
              <a:gd name="connsiteY53" fmla="*/ 1362066 h 3976660"/>
              <a:gd name="connsiteX54" fmla="*/ 2634426 w 5372801"/>
              <a:gd name="connsiteY54" fmla="*/ 1154898 h 3976660"/>
              <a:gd name="connsiteX55" fmla="*/ 3136867 w 5372801"/>
              <a:gd name="connsiteY55" fmla="*/ 916775 h 3976660"/>
              <a:gd name="connsiteX56" fmla="*/ 2608233 w 5372801"/>
              <a:gd name="connsiteY56" fmla="*/ 1395403 h 3976660"/>
              <a:gd name="connsiteX57" fmla="*/ 1912907 w 5372801"/>
              <a:gd name="connsiteY57" fmla="*/ 2100249 h 3976660"/>
              <a:gd name="connsiteX58" fmla="*/ 1065182 w 5372801"/>
              <a:gd name="connsiteY58" fmla="*/ 3119424 h 3976660"/>
              <a:gd name="connsiteX59" fmla="*/ 512732 w 5372801"/>
              <a:gd name="connsiteY59" fmla="*/ 3919524 h 3976660"/>
              <a:gd name="connsiteX60" fmla="*/ 541323 w 5372801"/>
              <a:gd name="connsiteY60" fmla="*/ 3976660 h 3976660"/>
              <a:gd name="connsiteX61" fmla="*/ 588932 w 5372801"/>
              <a:gd name="connsiteY61" fmla="*/ 3967149 h 3976660"/>
              <a:gd name="connsiteX62" fmla="*/ 1153299 w 5372801"/>
              <a:gd name="connsiteY62" fmla="*/ 3493270 h 3976660"/>
              <a:gd name="connsiteX63" fmla="*/ 1570007 w 5372801"/>
              <a:gd name="connsiteY63" fmla="*/ 3176574 h 3976660"/>
              <a:gd name="connsiteX64" fmla="*/ 2551082 w 5372801"/>
              <a:gd name="connsiteY64" fmla="*/ 2538399 h 3976660"/>
              <a:gd name="connsiteX65" fmla="*/ 3455957 w 5372801"/>
              <a:gd name="connsiteY65" fmla="*/ 2062149 h 3976660"/>
              <a:gd name="connsiteX66" fmla="*/ 3922673 w 5372801"/>
              <a:gd name="connsiteY66" fmla="*/ 1843075 h 3976660"/>
              <a:gd name="connsiteX67" fmla="*/ 4239368 w 5372801"/>
              <a:gd name="connsiteY67" fmla="*/ 1714489 h 3976660"/>
              <a:gd name="connsiteX68" fmla="*/ 3822652 w 5372801"/>
              <a:gd name="connsiteY68" fmla="*/ 2052623 h 3976660"/>
              <a:gd name="connsiteX69" fmla="*/ 3546439 w 5372801"/>
              <a:gd name="connsiteY69" fmla="*/ 2312178 h 3976660"/>
              <a:gd name="connsiteX70" fmla="*/ 3277359 w 5372801"/>
              <a:gd name="connsiteY70" fmla="*/ 2605070 h 3976660"/>
              <a:gd name="connsiteX71" fmla="*/ 3046382 w 5372801"/>
              <a:gd name="connsiteY71" fmla="*/ 2919399 h 3976660"/>
              <a:gd name="connsiteX72" fmla="*/ 2751107 w 5372801"/>
              <a:gd name="connsiteY72" fmla="*/ 3386124 h 3976660"/>
              <a:gd name="connsiteX73" fmla="*/ 2665382 w 5372801"/>
              <a:gd name="connsiteY73" fmla="*/ 3538524 h 3976660"/>
              <a:gd name="connsiteX74" fmla="*/ 2682051 w 5372801"/>
              <a:gd name="connsiteY74" fmla="*/ 3562325 h 3976660"/>
              <a:gd name="connsiteX0" fmla="*/ 2665382 w 5372801"/>
              <a:gd name="connsiteY0" fmla="*/ 3538524 h 3976660"/>
              <a:gd name="connsiteX1" fmla="*/ 2724912 w 5372801"/>
              <a:gd name="connsiteY1" fmla="*/ 3574221 h 3976660"/>
              <a:gd name="connsiteX2" fmla="*/ 2767773 w 5372801"/>
              <a:gd name="connsiteY2" fmla="*/ 3552791 h 3976660"/>
              <a:gd name="connsiteX3" fmla="*/ 3344034 w 5372801"/>
              <a:gd name="connsiteY3" fmla="*/ 2843193 h 3976660"/>
              <a:gd name="connsiteX4" fmla="*/ 3777419 w 5372801"/>
              <a:gd name="connsiteY4" fmla="*/ 2395521 h 3976660"/>
              <a:gd name="connsiteX5" fmla="*/ 4379882 w 5372801"/>
              <a:gd name="connsiteY5" fmla="*/ 1852599 h 3976660"/>
              <a:gd name="connsiteX6" fmla="*/ 4999007 w 5372801"/>
              <a:gd name="connsiteY6" fmla="*/ 1395399 h 3976660"/>
              <a:gd name="connsiteX7" fmla="*/ 5356176 w 5372801"/>
              <a:gd name="connsiteY7" fmla="*/ 1178710 h 3976660"/>
              <a:gd name="connsiteX8" fmla="*/ 5313295 w 5372801"/>
              <a:gd name="connsiteY8" fmla="*/ 1123947 h 3976660"/>
              <a:gd name="connsiteX9" fmla="*/ 4551332 w 5372801"/>
              <a:gd name="connsiteY9" fmla="*/ 1376349 h 3976660"/>
              <a:gd name="connsiteX10" fmla="*/ 3541682 w 5372801"/>
              <a:gd name="connsiteY10" fmla="*/ 1776399 h 3976660"/>
              <a:gd name="connsiteX11" fmla="*/ 2855882 w 5372801"/>
              <a:gd name="connsiteY11" fmla="*/ 2081199 h 3976660"/>
              <a:gd name="connsiteX12" fmla="*/ 2484407 w 5372801"/>
              <a:gd name="connsiteY12" fmla="*/ 2290749 h 3976660"/>
              <a:gd name="connsiteX13" fmla="*/ 1989107 w 5372801"/>
              <a:gd name="connsiteY13" fmla="*/ 2595549 h 3976660"/>
              <a:gd name="connsiteX14" fmla="*/ 1789082 w 5372801"/>
              <a:gd name="connsiteY14" fmla="*/ 2738424 h 3976660"/>
              <a:gd name="connsiteX15" fmla="*/ 2001018 w 5372801"/>
              <a:gd name="connsiteY15" fmla="*/ 2447908 h 3976660"/>
              <a:gd name="connsiteX16" fmla="*/ 2265332 w 5372801"/>
              <a:gd name="connsiteY16" fmla="*/ 2138349 h 3976660"/>
              <a:gd name="connsiteX17" fmla="*/ 2827307 w 5372801"/>
              <a:gd name="connsiteY17" fmla="*/ 1557324 h 3976660"/>
              <a:gd name="connsiteX18" fmla="*/ 3322607 w 5372801"/>
              <a:gd name="connsiteY18" fmla="*/ 1109649 h 3976660"/>
              <a:gd name="connsiteX19" fmla="*/ 3810755 w 5372801"/>
              <a:gd name="connsiteY19" fmla="*/ 676271 h 3976660"/>
              <a:gd name="connsiteX20" fmla="*/ 4377490 w 5372801"/>
              <a:gd name="connsiteY20" fmla="*/ 214312 h 3976660"/>
              <a:gd name="connsiteX21" fmla="*/ 4389394 w 5372801"/>
              <a:gd name="connsiteY21" fmla="*/ 178592 h 3976660"/>
              <a:gd name="connsiteX22" fmla="*/ 4351295 w 5372801"/>
              <a:gd name="connsiteY22" fmla="*/ 169068 h 3976660"/>
              <a:gd name="connsiteX23" fmla="*/ 4308422 w 5372801"/>
              <a:gd name="connsiteY23" fmla="*/ 178605 h 3976660"/>
              <a:gd name="connsiteX24" fmla="*/ 3770282 w 5372801"/>
              <a:gd name="connsiteY24" fmla="*/ 376224 h 3976660"/>
              <a:gd name="connsiteX25" fmla="*/ 2770157 w 5372801"/>
              <a:gd name="connsiteY25" fmla="*/ 814374 h 3976660"/>
              <a:gd name="connsiteX26" fmla="*/ 2074832 w 5372801"/>
              <a:gd name="connsiteY26" fmla="*/ 1157274 h 3976660"/>
              <a:gd name="connsiteX27" fmla="*/ 1522391 w 5372801"/>
              <a:gd name="connsiteY27" fmla="*/ 1495414 h 3976660"/>
              <a:gd name="connsiteX28" fmla="*/ 917582 w 5372801"/>
              <a:gd name="connsiteY28" fmla="*/ 1890701 h 3976660"/>
              <a:gd name="connsiteX29" fmla="*/ 1474757 w 5372801"/>
              <a:gd name="connsiteY29" fmla="*/ 1157274 h 3976660"/>
              <a:gd name="connsiteX30" fmla="*/ 1989107 w 5372801"/>
              <a:gd name="connsiteY30" fmla="*/ 480999 h 3976660"/>
              <a:gd name="connsiteX31" fmla="*/ 2332009 w 5372801"/>
              <a:gd name="connsiteY31" fmla="*/ 64293 h 3976660"/>
              <a:gd name="connsiteX32" fmla="*/ 2346299 w 5372801"/>
              <a:gd name="connsiteY32" fmla="*/ 35733 h 3976660"/>
              <a:gd name="connsiteX33" fmla="*/ 2341537 w 5372801"/>
              <a:gd name="connsiteY33" fmla="*/ 11920 h 3976660"/>
              <a:gd name="connsiteX34" fmla="*/ 2327246 w 5372801"/>
              <a:gd name="connsiteY34" fmla="*/ 0 h 3976660"/>
              <a:gd name="connsiteX35" fmla="*/ 2286765 w 5372801"/>
              <a:gd name="connsiteY35" fmla="*/ 16669 h 3976660"/>
              <a:gd name="connsiteX36" fmla="*/ 1731932 w 5372801"/>
              <a:gd name="connsiteY36" fmla="*/ 328599 h 3976660"/>
              <a:gd name="connsiteX37" fmla="*/ 1374753 w 5372801"/>
              <a:gd name="connsiteY37" fmla="*/ 561971 h 3976660"/>
              <a:gd name="connsiteX38" fmla="*/ 1055657 w 5372801"/>
              <a:gd name="connsiteY38" fmla="*/ 785799 h 3976660"/>
              <a:gd name="connsiteX39" fmla="*/ 855632 w 5372801"/>
              <a:gd name="connsiteY39" fmla="*/ 928674 h 3976660"/>
              <a:gd name="connsiteX40" fmla="*/ 846107 w 5372801"/>
              <a:gd name="connsiteY40" fmla="*/ 985824 h 3976660"/>
              <a:gd name="connsiteX41" fmla="*/ 886601 w 5372801"/>
              <a:gd name="connsiteY41" fmla="*/ 1009643 h 3976660"/>
              <a:gd name="connsiteX42" fmla="*/ 946146 w 5372801"/>
              <a:gd name="connsiteY42" fmla="*/ 983456 h 3976660"/>
              <a:gd name="connsiteX43" fmla="*/ 1234271 w 5372801"/>
              <a:gd name="connsiteY43" fmla="*/ 821534 h 3976660"/>
              <a:gd name="connsiteX44" fmla="*/ 1600988 w 5372801"/>
              <a:gd name="connsiteY44" fmla="*/ 616757 h 3976660"/>
              <a:gd name="connsiteX45" fmla="*/ 884207 w 5372801"/>
              <a:gd name="connsiteY45" fmla="*/ 1509699 h 3976660"/>
              <a:gd name="connsiteX46" fmla="*/ 467520 w 5372801"/>
              <a:gd name="connsiteY46" fmla="*/ 2083577 h 3976660"/>
              <a:gd name="connsiteX47" fmla="*/ 148419 w 5372801"/>
              <a:gd name="connsiteY47" fmla="*/ 2559825 h 3976660"/>
              <a:gd name="connsiteX48" fmla="*/ 22213 w 5372801"/>
              <a:gd name="connsiteY48" fmla="*/ 2755087 h 3976660"/>
              <a:gd name="connsiteX49" fmla="*/ 3182 w 5372801"/>
              <a:gd name="connsiteY49" fmla="*/ 2795562 h 3976660"/>
              <a:gd name="connsiteX50" fmla="*/ 41304 w 5372801"/>
              <a:gd name="connsiteY50" fmla="*/ 2821748 h 3976660"/>
              <a:gd name="connsiteX51" fmla="*/ 69837 w 5372801"/>
              <a:gd name="connsiteY51" fmla="*/ 2800331 h 3976660"/>
              <a:gd name="connsiteX52" fmla="*/ 1379507 w 5372801"/>
              <a:gd name="connsiteY52" fmla="*/ 1890699 h 3976660"/>
              <a:gd name="connsiteX53" fmla="*/ 2251047 w 5372801"/>
              <a:gd name="connsiteY53" fmla="*/ 1362066 h 3976660"/>
              <a:gd name="connsiteX54" fmla="*/ 2634426 w 5372801"/>
              <a:gd name="connsiteY54" fmla="*/ 1154898 h 3976660"/>
              <a:gd name="connsiteX55" fmla="*/ 3136867 w 5372801"/>
              <a:gd name="connsiteY55" fmla="*/ 916775 h 3976660"/>
              <a:gd name="connsiteX56" fmla="*/ 2608233 w 5372801"/>
              <a:gd name="connsiteY56" fmla="*/ 1395403 h 3976660"/>
              <a:gd name="connsiteX57" fmla="*/ 1912907 w 5372801"/>
              <a:gd name="connsiteY57" fmla="*/ 2100249 h 3976660"/>
              <a:gd name="connsiteX58" fmla="*/ 1065182 w 5372801"/>
              <a:gd name="connsiteY58" fmla="*/ 3119424 h 3976660"/>
              <a:gd name="connsiteX59" fmla="*/ 512732 w 5372801"/>
              <a:gd name="connsiteY59" fmla="*/ 3919524 h 3976660"/>
              <a:gd name="connsiteX60" fmla="*/ 541323 w 5372801"/>
              <a:gd name="connsiteY60" fmla="*/ 3976660 h 3976660"/>
              <a:gd name="connsiteX61" fmla="*/ 588932 w 5372801"/>
              <a:gd name="connsiteY61" fmla="*/ 3967149 h 3976660"/>
              <a:gd name="connsiteX62" fmla="*/ 1153299 w 5372801"/>
              <a:gd name="connsiteY62" fmla="*/ 3493270 h 3976660"/>
              <a:gd name="connsiteX63" fmla="*/ 1570007 w 5372801"/>
              <a:gd name="connsiteY63" fmla="*/ 3176574 h 3976660"/>
              <a:gd name="connsiteX64" fmla="*/ 2551082 w 5372801"/>
              <a:gd name="connsiteY64" fmla="*/ 2538399 h 3976660"/>
              <a:gd name="connsiteX65" fmla="*/ 3455957 w 5372801"/>
              <a:gd name="connsiteY65" fmla="*/ 2062149 h 3976660"/>
              <a:gd name="connsiteX66" fmla="*/ 3922673 w 5372801"/>
              <a:gd name="connsiteY66" fmla="*/ 1843075 h 3976660"/>
              <a:gd name="connsiteX67" fmla="*/ 4239368 w 5372801"/>
              <a:gd name="connsiteY67" fmla="*/ 1714489 h 3976660"/>
              <a:gd name="connsiteX68" fmla="*/ 3822652 w 5372801"/>
              <a:gd name="connsiteY68" fmla="*/ 2052623 h 3976660"/>
              <a:gd name="connsiteX69" fmla="*/ 3546439 w 5372801"/>
              <a:gd name="connsiteY69" fmla="*/ 2312178 h 3976660"/>
              <a:gd name="connsiteX70" fmla="*/ 3277359 w 5372801"/>
              <a:gd name="connsiteY70" fmla="*/ 2605070 h 3976660"/>
              <a:gd name="connsiteX71" fmla="*/ 3046382 w 5372801"/>
              <a:gd name="connsiteY71" fmla="*/ 2919399 h 3976660"/>
              <a:gd name="connsiteX72" fmla="*/ 2751107 w 5372801"/>
              <a:gd name="connsiteY72" fmla="*/ 3386124 h 3976660"/>
              <a:gd name="connsiteX73" fmla="*/ 2665382 w 5372801"/>
              <a:gd name="connsiteY73" fmla="*/ 3538524 h 3976660"/>
              <a:gd name="connsiteX0" fmla="*/ 2665382 w 5372801"/>
              <a:gd name="connsiteY0" fmla="*/ 3538524 h 3976660"/>
              <a:gd name="connsiteX1" fmla="*/ 2767773 w 5372801"/>
              <a:gd name="connsiteY1" fmla="*/ 3552791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541682 w 5372801"/>
              <a:gd name="connsiteY9" fmla="*/ 1776399 h 3976660"/>
              <a:gd name="connsiteX10" fmla="*/ 2855882 w 5372801"/>
              <a:gd name="connsiteY10" fmla="*/ 2081199 h 3976660"/>
              <a:gd name="connsiteX11" fmla="*/ 2484407 w 5372801"/>
              <a:gd name="connsiteY11" fmla="*/ 2290749 h 3976660"/>
              <a:gd name="connsiteX12" fmla="*/ 1989107 w 5372801"/>
              <a:gd name="connsiteY12" fmla="*/ 2595549 h 3976660"/>
              <a:gd name="connsiteX13" fmla="*/ 1789082 w 5372801"/>
              <a:gd name="connsiteY13" fmla="*/ 2738424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308422 w 5372801"/>
              <a:gd name="connsiteY22" fmla="*/ 178605 h 3976660"/>
              <a:gd name="connsiteX23" fmla="*/ 3770282 w 5372801"/>
              <a:gd name="connsiteY23" fmla="*/ 376224 h 3976660"/>
              <a:gd name="connsiteX24" fmla="*/ 2770157 w 5372801"/>
              <a:gd name="connsiteY24" fmla="*/ 814374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379507 w 5372801"/>
              <a:gd name="connsiteY51" fmla="*/ 1890699 h 3976660"/>
              <a:gd name="connsiteX52" fmla="*/ 2251047 w 5372801"/>
              <a:gd name="connsiteY52" fmla="*/ 1362066 h 3976660"/>
              <a:gd name="connsiteX53" fmla="*/ 2634426 w 5372801"/>
              <a:gd name="connsiteY53" fmla="*/ 1154898 h 3976660"/>
              <a:gd name="connsiteX54" fmla="*/ 3136867 w 5372801"/>
              <a:gd name="connsiteY54" fmla="*/ 916775 h 3976660"/>
              <a:gd name="connsiteX55" fmla="*/ 2608233 w 5372801"/>
              <a:gd name="connsiteY55" fmla="*/ 1395403 h 3976660"/>
              <a:gd name="connsiteX56" fmla="*/ 1912907 w 5372801"/>
              <a:gd name="connsiteY56" fmla="*/ 2100249 h 3976660"/>
              <a:gd name="connsiteX57" fmla="*/ 1065182 w 5372801"/>
              <a:gd name="connsiteY57" fmla="*/ 3119424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541682 w 5372801"/>
              <a:gd name="connsiteY9" fmla="*/ 1776399 h 3976660"/>
              <a:gd name="connsiteX10" fmla="*/ 2855882 w 5372801"/>
              <a:gd name="connsiteY10" fmla="*/ 2081199 h 3976660"/>
              <a:gd name="connsiteX11" fmla="*/ 2484407 w 5372801"/>
              <a:gd name="connsiteY11" fmla="*/ 2290749 h 3976660"/>
              <a:gd name="connsiteX12" fmla="*/ 1989107 w 5372801"/>
              <a:gd name="connsiteY12" fmla="*/ 2595549 h 3976660"/>
              <a:gd name="connsiteX13" fmla="*/ 1789082 w 5372801"/>
              <a:gd name="connsiteY13" fmla="*/ 2738424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308422 w 5372801"/>
              <a:gd name="connsiteY22" fmla="*/ 178605 h 3976660"/>
              <a:gd name="connsiteX23" fmla="*/ 3770282 w 5372801"/>
              <a:gd name="connsiteY23" fmla="*/ 376224 h 3976660"/>
              <a:gd name="connsiteX24" fmla="*/ 2770157 w 5372801"/>
              <a:gd name="connsiteY24" fmla="*/ 814374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379507 w 5372801"/>
              <a:gd name="connsiteY51" fmla="*/ 1890699 h 3976660"/>
              <a:gd name="connsiteX52" fmla="*/ 2251047 w 5372801"/>
              <a:gd name="connsiteY52" fmla="*/ 1362066 h 3976660"/>
              <a:gd name="connsiteX53" fmla="*/ 2634426 w 5372801"/>
              <a:gd name="connsiteY53" fmla="*/ 1154898 h 3976660"/>
              <a:gd name="connsiteX54" fmla="*/ 3136867 w 5372801"/>
              <a:gd name="connsiteY54" fmla="*/ 916775 h 3976660"/>
              <a:gd name="connsiteX55" fmla="*/ 2608233 w 5372801"/>
              <a:gd name="connsiteY55" fmla="*/ 1395403 h 3976660"/>
              <a:gd name="connsiteX56" fmla="*/ 1912907 w 5372801"/>
              <a:gd name="connsiteY56" fmla="*/ 2100249 h 3976660"/>
              <a:gd name="connsiteX57" fmla="*/ 1065182 w 5372801"/>
              <a:gd name="connsiteY57" fmla="*/ 3119424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541682 w 5372801"/>
              <a:gd name="connsiteY9" fmla="*/ 1776399 h 3976660"/>
              <a:gd name="connsiteX10" fmla="*/ 2855882 w 5372801"/>
              <a:gd name="connsiteY10" fmla="*/ 2081199 h 3976660"/>
              <a:gd name="connsiteX11" fmla="*/ 2484407 w 5372801"/>
              <a:gd name="connsiteY11" fmla="*/ 2290749 h 3976660"/>
              <a:gd name="connsiteX12" fmla="*/ 1989107 w 5372801"/>
              <a:gd name="connsiteY12" fmla="*/ 2595549 h 3976660"/>
              <a:gd name="connsiteX13" fmla="*/ 1789082 w 5372801"/>
              <a:gd name="connsiteY13" fmla="*/ 2738424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308422 w 5372801"/>
              <a:gd name="connsiteY22" fmla="*/ 178605 h 3976660"/>
              <a:gd name="connsiteX23" fmla="*/ 3770282 w 5372801"/>
              <a:gd name="connsiteY23" fmla="*/ 376224 h 3976660"/>
              <a:gd name="connsiteX24" fmla="*/ 2770157 w 5372801"/>
              <a:gd name="connsiteY24" fmla="*/ 814374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379507 w 5372801"/>
              <a:gd name="connsiteY51" fmla="*/ 1890699 h 3976660"/>
              <a:gd name="connsiteX52" fmla="*/ 2251047 w 5372801"/>
              <a:gd name="connsiteY52" fmla="*/ 1362066 h 3976660"/>
              <a:gd name="connsiteX53" fmla="*/ 2634426 w 5372801"/>
              <a:gd name="connsiteY53" fmla="*/ 1154898 h 3976660"/>
              <a:gd name="connsiteX54" fmla="*/ 3136867 w 5372801"/>
              <a:gd name="connsiteY54" fmla="*/ 916775 h 3976660"/>
              <a:gd name="connsiteX55" fmla="*/ 2608233 w 5372801"/>
              <a:gd name="connsiteY55" fmla="*/ 1395403 h 3976660"/>
              <a:gd name="connsiteX56" fmla="*/ 1912907 w 5372801"/>
              <a:gd name="connsiteY56" fmla="*/ 2100249 h 3976660"/>
              <a:gd name="connsiteX57" fmla="*/ 1065182 w 5372801"/>
              <a:gd name="connsiteY57" fmla="*/ 3119424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541682 w 5372801"/>
              <a:gd name="connsiteY9" fmla="*/ 1776399 h 3976660"/>
              <a:gd name="connsiteX10" fmla="*/ 2855882 w 5372801"/>
              <a:gd name="connsiteY10" fmla="*/ 2081199 h 3976660"/>
              <a:gd name="connsiteX11" fmla="*/ 2484407 w 5372801"/>
              <a:gd name="connsiteY11" fmla="*/ 2290749 h 3976660"/>
              <a:gd name="connsiteX12" fmla="*/ 1989107 w 5372801"/>
              <a:gd name="connsiteY12" fmla="*/ 2595549 h 3976660"/>
              <a:gd name="connsiteX13" fmla="*/ 1789082 w 5372801"/>
              <a:gd name="connsiteY13" fmla="*/ 2738424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308422 w 5372801"/>
              <a:gd name="connsiteY22" fmla="*/ 178605 h 3976660"/>
              <a:gd name="connsiteX23" fmla="*/ 3770282 w 5372801"/>
              <a:gd name="connsiteY23" fmla="*/ 376224 h 3976660"/>
              <a:gd name="connsiteX24" fmla="*/ 2770157 w 5372801"/>
              <a:gd name="connsiteY24" fmla="*/ 814374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379507 w 5372801"/>
              <a:gd name="connsiteY51" fmla="*/ 1890699 h 3976660"/>
              <a:gd name="connsiteX52" fmla="*/ 2251047 w 5372801"/>
              <a:gd name="connsiteY52" fmla="*/ 1362066 h 3976660"/>
              <a:gd name="connsiteX53" fmla="*/ 2634426 w 5372801"/>
              <a:gd name="connsiteY53" fmla="*/ 1154898 h 3976660"/>
              <a:gd name="connsiteX54" fmla="*/ 3136867 w 5372801"/>
              <a:gd name="connsiteY54" fmla="*/ 916775 h 3976660"/>
              <a:gd name="connsiteX55" fmla="*/ 2608233 w 5372801"/>
              <a:gd name="connsiteY55" fmla="*/ 1395403 h 3976660"/>
              <a:gd name="connsiteX56" fmla="*/ 1912907 w 5372801"/>
              <a:gd name="connsiteY56" fmla="*/ 2100249 h 3976660"/>
              <a:gd name="connsiteX57" fmla="*/ 1065182 w 5372801"/>
              <a:gd name="connsiteY57" fmla="*/ 3119424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541682 w 5372801"/>
              <a:gd name="connsiteY9" fmla="*/ 1776399 h 3976660"/>
              <a:gd name="connsiteX10" fmla="*/ 2855882 w 5372801"/>
              <a:gd name="connsiteY10" fmla="*/ 2081199 h 3976660"/>
              <a:gd name="connsiteX11" fmla="*/ 2484407 w 5372801"/>
              <a:gd name="connsiteY11" fmla="*/ 2290749 h 3976660"/>
              <a:gd name="connsiteX12" fmla="*/ 1989107 w 5372801"/>
              <a:gd name="connsiteY12" fmla="*/ 2595549 h 3976660"/>
              <a:gd name="connsiteX13" fmla="*/ 1789082 w 5372801"/>
              <a:gd name="connsiteY13" fmla="*/ 2738424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308422 w 5372801"/>
              <a:gd name="connsiteY22" fmla="*/ 178605 h 3976660"/>
              <a:gd name="connsiteX23" fmla="*/ 3770282 w 5372801"/>
              <a:gd name="connsiteY23" fmla="*/ 376224 h 3976660"/>
              <a:gd name="connsiteX24" fmla="*/ 2770157 w 5372801"/>
              <a:gd name="connsiteY24" fmla="*/ 814374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379507 w 5372801"/>
              <a:gd name="connsiteY51" fmla="*/ 1890699 h 3976660"/>
              <a:gd name="connsiteX52" fmla="*/ 2251047 w 5372801"/>
              <a:gd name="connsiteY52" fmla="*/ 1362066 h 3976660"/>
              <a:gd name="connsiteX53" fmla="*/ 2634426 w 5372801"/>
              <a:gd name="connsiteY53" fmla="*/ 1154898 h 3976660"/>
              <a:gd name="connsiteX54" fmla="*/ 3136867 w 5372801"/>
              <a:gd name="connsiteY54" fmla="*/ 916775 h 3976660"/>
              <a:gd name="connsiteX55" fmla="*/ 2608233 w 5372801"/>
              <a:gd name="connsiteY55" fmla="*/ 1395403 h 3976660"/>
              <a:gd name="connsiteX56" fmla="*/ 1912907 w 5372801"/>
              <a:gd name="connsiteY56" fmla="*/ 2100249 h 3976660"/>
              <a:gd name="connsiteX57" fmla="*/ 1065182 w 5372801"/>
              <a:gd name="connsiteY57" fmla="*/ 3119424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541682 w 5372801"/>
              <a:gd name="connsiteY9" fmla="*/ 1776399 h 3976660"/>
              <a:gd name="connsiteX10" fmla="*/ 2855882 w 5372801"/>
              <a:gd name="connsiteY10" fmla="*/ 2081199 h 3976660"/>
              <a:gd name="connsiteX11" fmla="*/ 2484407 w 5372801"/>
              <a:gd name="connsiteY11" fmla="*/ 2290749 h 3976660"/>
              <a:gd name="connsiteX12" fmla="*/ 1989107 w 5372801"/>
              <a:gd name="connsiteY12" fmla="*/ 2595549 h 3976660"/>
              <a:gd name="connsiteX13" fmla="*/ 1789082 w 5372801"/>
              <a:gd name="connsiteY13" fmla="*/ 2738424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308422 w 5372801"/>
              <a:gd name="connsiteY22" fmla="*/ 178605 h 3976660"/>
              <a:gd name="connsiteX23" fmla="*/ 3770282 w 5372801"/>
              <a:gd name="connsiteY23" fmla="*/ 376224 h 3976660"/>
              <a:gd name="connsiteX24" fmla="*/ 2770157 w 5372801"/>
              <a:gd name="connsiteY24" fmla="*/ 814374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379507 w 5372801"/>
              <a:gd name="connsiteY51" fmla="*/ 1890699 h 3976660"/>
              <a:gd name="connsiteX52" fmla="*/ 2251047 w 5372801"/>
              <a:gd name="connsiteY52" fmla="*/ 1362066 h 3976660"/>
              <a:gd name="connsiteX53" fmla="*/ 2634426 w 5372801"/>
              <a:gd name="connsiteY53" fmla="*/ 1154898 h 3976660"/>
              <a:gd name="connsiteX54" fmla="*/ 3136867 w 5372801"/>
              <a:gd name="connsiteY54" fmla="*/ 916775 h 3976660"/>
              <a:gd name="connsiteX55" fmla="*/ 2608233 w 5372801"/>
              <a:gd name="connsiteY55" fmla="*/ 1395403 h 3976660"/>
              <a:gd name="connsiteX56" fmla="*/ 1912907 w 5372801"/>
              <a:gd name="connsiteY56" fmla="*/ 2100249 h 3976660"/>
              <a:gd name="connsiteX57" fmla="*/ 1317606 w 5372801"/>
              <a:gd name="connsiteY57" fmla="*/ 2724128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541682 w 5372801"/>
              <a:gd name="connsiteY9" fmla="*/ 1776399 h 3976660"/>
              <a:gd name="connsiteX10" fmla="*/ 2855882 w 5372801"/>
              <a:gd name="connsiteY10" fmla="*/ 2081199 h 3976660"/>
              <a:gd name="connsiteX11" fmla="*/ 2484407 w 5372801"/>
              <a:gd name="connsiteY11" fmla="*/ 2290749 h 3976660"/>
              <a:gd name="connsiteX12" fmla="*/ 1989107 w 5372801"/>
              <a:gd name="connsiteY12" fmla="*/ 2595549 h 3976660"/>
              <a:gd name="connsiteX13" fmla="*/ 1789082 w 5372801"/>
              <a:gd name="connsiteY13" fmla="*/ 2738424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308422 w 5372801"/>
              <a:gd name="connsiteY22" fmla="*/ 178605 h 3976660"/>
              <a:gd name="connsiteX23" fmla="*/ 3770282 w 5372801"/>
              <a:gd name="connsiteY23" fmla="*/ 376224 h 3976660"/>
              <a:gd name="connsiteX24" fmla="*/ 2770157 w 5372801"/>
              <a:gd name="connsiteY24" fmla="*/ 814374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379507 w 5372801"/>
              <a:gd name="connsiteY51" fmla="*/ 1890699 h 3976660"/>
              <a:gd name="connsiteX52" fmla="*/ 2251047 w 5372801"/>
              <a:gd name="connsiteY52" fmla="*/ 1362066 h 3976660"/>
              <a:gd name="connsiteX53" fmla="*/ 2634426 w 5372801"/>
              <a:gd name="connsiteY53" fmla="*/ 1154898 h 3976660"/>
              <a:gd name="connsiteX54" fmla="*/ 3136867 w 5372801"/>
              <a:gd name="connsiteY54" fmla="*/ 916775 h 3976660"/>
              <a:gd name="connsiteX55" fmla="*/ 2608233 w 5372801"/>
              <a:gd name="connsiteY55" fmla="*/ 1395403 h 3976660"/>
              <a:gd name="connsiteX56" fmla="*/ 1930375 w 5372801"/>
              <a:gd name="connsiteY56" fmla="*/ 2033573 h 3976660"/>
              <a:gd name="connsiteX57" fmla="*/ 1317606 w 5372801"/>
              <a:gd name="connsiteY57" fmla="*/ 2724128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541682 w 5372801"/>
              <a:gd name="connsiteY9" fmla="*/ 1776399 h 3976660"/>
              <a:gd name="connsiteX10" fmla="*/ 2855882 w 5372801"/>
              <a:gd name="connsiteY10" fmla="*/ 2081199 h 3976660"/>
              <a:gd name="connsiteX11" fmla="*/ 2484407 w 5372801"/>
              <a:gd name="connsiteY11" fmla="*/ 2290749 h 3976660"/>
              <a:gd name="connsiteX12" fmla="*/ 1989107 w 5372801"/>
              <a:gd name="connsiteY12" fmla="*/ 2595549 h 3976660"/>
              <a:gd name="connsiteX13" fmla="*/ 1789082 w 5372801"/>
              <a:gd name="connsiteY13" fmla="*/ 2738424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308422 w 5372801"/>
              <a:gd name="connsiteY22" fmla="*/ 178605 h 3976660"/>
              <a:gd name="connsiteX23" fmla="*/ 3770282 w 5372801"/>
              <a:gd name="connsiteY23" fmla="*/ 376224 h 3976660"/>
              <a:gd name="connsiteX24" fmla="*/ 2770157 w 5372801"/>
              <a:gd name="connsiteY24" fmla="*/ 814374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379507 w 5372801"/>
              <a:gd name="connsiteY51" fmla="*/ 1890699 h 3976660"/>
              <a:gd name="connsiteX52" fmla="*/ 2251047 w 5372801"/>
              <a:gd name="connsiteY52" fmla="*/ 1362066 h 3976660"/>
              <a:gd name="connsiteX53" fmla="*/ 2634426 w 5372801"/>
              <a:gd name="connsiteY53" fmla="*/ 1154898 h 3976660"/>
              <a:gd name="connsiteX54" fmla="*/ 3136867 w 5372801"/>
              <a:gd name="connsiteY54" fmla="*/ 916775 h 3976660"/>
              <a:gd name="connsiteX55" fmla="*/ 2393921 w 5372801"/>
              <a:gd name="connsiteY55" fmla="*/ 1566857 h 3976660"/>
              <a:gd name="connsiteX56" fmla="*/ 1930375 w 5372801"/>
              <a:gd name="connsiteY56" fmla="*/ 2033573 h 3976660"/>
              <a:gd name="connsiteX57" fmla="*/ 1317606 w 5372801"/>
              <a:gd name="connsiteY57" fmla="*/ 2724128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541682 w 5372801"/>
              <a:gd name="connsiteY9" fmla="*/ 1776399 h 3976660"/>
              <a:gd name="connsiteX10" fmla="*/ 2855882 w 5372801"/>
              <a:gd name="connsiteY10" fmla="*/ 2081199 h 3976660"/>
              <a:gd name="connsiteX11" fmla="*/ 2484407 w 5372801"/>
              <a:gd name="connsiteY11" fmla="*/ 2290749 h 3976660"/>
              <a:gd name="connsiteX12" fmla="*/ 1989107 w 5372801"/>
              <a:gd name="connsiteY12" fmla="*/ 2595549 h 3976660"/>
              <a:gd name="connsiteX13" fmla="*/ 1789082 w 5372801"/>
              <a:gd name="connsiteY13" fmla="*/ 2738424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308422 w 5372801"/>
              <a:gd name="connsiteY22" fmla="*/ 178605 h 3976660"/>
              <a:gd name="connsiteX23" fmla="*/ 3770282 w 5372801"/>
              <a:gd name="connsiteY23" fmla="*/ 376224 h 3976660"/>
              <a:gd name="connsiteX24" fmla="*/ 2770157 w 5372801"/>
              <a:gd name="connsiteY24" fmla="*/ 814374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379507 w 5372801"/>
              <a:gd name="connsiteY51" fmla="*/ 1890699 h 3976660"/>
              <a:gd name="connsiteX52" fmla="*/ 2251047 w 5372801"/>
              <a:gd name="connsiteY52" fmla="*/ 1362066 h 3976660"/>
              <a:gd name="connsiteX53" fmla="*/ 2572514 w 5372801"/>
              <a:gd name="connsiteY53" fmla="*/ 1235866 h 3976660"/>
              <a:gd name="connsiteX54" fmla="*/ 3136867 w 5372801"/>
              <a:gd name="connsiteY54" fmla="*/ 916775 h 3976660"/>
              <a:gd name="connsiteX55" fmla="*/ 2393921 w 5372801"/>
              <a:gd name="connsiteY55" fmla="*/ 1566857 h 3976660"/>
              <a:gd name="connsiteX56" fmla="*/ 1930375 w 5372801"/>
              <a:gd name="connsiteY56" fmla="*/ 2033573 h 3976660"/>
              <a:gd name="connsiteX57" fmla="*/ 1317606 w 5372801"/>
              <a:gd name="connsiteY57" fmla="*/ 2724128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541682 w 5372801"/>
              <a:gd name="connsiteY9" fmla="*/ 1776399 h 3976660"/>
              <a:gd name="connsiteX10" fmla="*/ 2855882 w 5372801"/>
              <a:gd name="connsiteY10" fmla="*/ 2081199 h 3976660"/>
              <a:gd name="connsiteX11" fmla="*/ 2484407 w 5372801"/>
              <a:gd name="connsiteY11" fmla="*/ 2290749 h 3976660"/>
              <a:gd name="connsiteX12" fmla="*/ 1989107 w 5372801"/>
              <a:gd name="connsiteY12" fmla="*/ 2595549 h 3976660"/>
              <a:gd name="connsiteX13" fmla="*/ 1789082 w 5372801"/>
              <a:gd name="connsiteY13" fmla="*/ 2738424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308422 w 5372801"/>
              <a:gd name="connsiteY22" fmla="*/ 178605 h 3976660"/>
              <a:gd name="connsiteX23" fmla="*/ 3770282 w 5372801"/>
              <a:gd name="connsiteY23" fmla="*/ 376224 h 3976660"/>
              <a:gd name="connsiteX24" fmla="*/ 2770157 w 5372801"/>
              <a:gd name="connsiteY24" fmla="*/ 814374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379507 w 5372801"/>
              <a:gd name="connsiteY51" fmla="*/ 1890699 h 3976660"/>
              <a:gd name="connsiteX52" fmla="*/ 1911325 w 5372801"/>
              <a:gd name="connsiteY52" fmla="*/ 1584320 h 3976660"/>
              <a:gd name="connsiteX53" fmla="*/ 2572514 w 5372801"/>
              <a:gd name="connsiteY53" fmla="*/ 1235866 h 3976660"/>
              <a:gd name="connsiteX54" fmla="*/ 3136867 w 5372801"/>
              <a:gd name="connsiteY54" fmla="*/ 916775 h 3976660"/>
              <a:gd name="connsiteX55" fmla="*/ 2393921 w 5372801"/>
              <a:gd name="connsiteY55" fmla="*/ 1566857 h 3976660"/>
              <a:gd name="connsiteX56" fmla="*/ 1930375 w 5372801"/>
              <a:gd name="connsiteY56" fmla="*/ 2033573 h 3976660"/>
              <a:gd name="connsiteX57" fmla="*/ 1317606 w 5372801"/>
              <a:gd name="connsiteY57" fmla="*/ 2724128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541682 w 5372801"/>
              <a:gd name="connsiteY9" fmla="*/ 1776399 h 3976660"/>
              <a:gd name="connsiteX10" fmla="*/ 2855882 w 5372801"/>
              <a:gd name="connsiteY10" fmla="*/ 2081199 h 3976660"/>
              <a:gd name="connsiteX11" fmla="*/ 2484407 w 5372801"/>
              <a:gd name="connsiteY11" fmla="*/ 2290749 h 3976660"/>
              <a:gd name="connsiteX12" fmla="*/ 1989107 w 5372801"/>
              <a:gd name="connsiteY12" fmla="*/ 2595549 h 3976660"/>
              <a:gd name="connsiteX13" fmla="*/ 1789082 w 5372801"/>
              <a:gd name="connsiteY13" fmla="*/ 2738424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308422 w 5372801"/>
              <a:gd name="connsiteY22" fmla="*/ 178605 h 3976660"/>
              <a:gd name="connsiteX23" fmla="*/ 3770282 w 5372801"/>
              <a:gd name="connsiteY23" fmla="*/ 376224 h 3976660"/>
              <a:gd name="connsiteX24" fmla="*/ 2770157 w 5372801"/>
              <a:gd name="connsiteY24" fmla="*/ 814374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085829 w 5372801"/>
              <a:gd name="connsiteY51" fmla="*/ 2119299 h 3976660"/>
              <a:gd name="connsiteX52" fmla="*/ 1911325 w 5372801"/>
              <a:gd name="connsiteY52" fmla="*/ 1584320 h 3976660"/>
              <a:gd name="connsiteX53" fmla="*/ 2572514 w 5372801"/>
              <a:gd name="connsiteY53" fmla="*/ 1235866 h 3976660"/>
              <a:gd name="connsiteX54" fmla="*/ 3136867 w 5372801"/>
              <a:gd name="connsiteY54" fmla="*/ 916775 h 3976660"/>
              <a:gd name="connsiteX55" fmla="*/ 2393921 w 5372801"/>
              <a:gd name="connsiteY55" fmla="*/ 1566857 h 3976660"/>
              <a:gd name="connsiteX56" fmla="*/ 1930375 w 5372801"/>
              <a:gd name="connsiteY56" fmla="*/ 2033573 h 3976660"/>
              <a:gd name="connsiteX57" fmla="*/ 1317606 w 5372801"/>
              <a:gd name="connsiteY57" fmla="*/ 2724128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541682 w 5372801"/>
              <a:gd name="connsiteY9" fmla="*/ 1776399 h 3976660"/>
              <a:gd name="connsiteX10" fmla="*/ 2855882 w 5372801"/>
              <a:gd name="connsiteY10" fmla="*/ 2081199 h 3976660"/>
              <a:gd name="connsiteX11" fmla="*/ 2484407 w 5372801"/>
              <a:gd name="connsiteY11" fmla="*/ 2290749 h 3976660"/>
              <a:gd name="connsiteX12" fmla="*/ 1989107 w 5372801"/>
              <a:gd name="connsiteY12" fmla="*/ 2595549 h 3976660"/>
              <a:gd name="connsiteX13" fmla="*/ 1789082 w 5372801"/>
              <a:gd name="connsiteY13" fmla="*/ 2738424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308422 w 5372801"/>
              <a:gd name="connsiteY22" fmla="*/ 178605 h 3976660"/>
              <a:gd name="connsiteX23" fmla="*/ 3770282 w 5372801"/>
              <a:gd name="connsiteY23" fmla="*/ 376224 h 3976660"/>
              <a:gd name="connsiteX24" fmla="*/ 2770157 w 5372801"/>
              <a:gd name="connsiteY24" fmla="*/ 814374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085829 w 5372801"/>
              <a:gd name="connsiteY51" fmla="*/ 2119299 h 3976660"/>
              <a:gd name="connsiteX52" fmla="*/ 1770043 w 5372801"/>
              <a:gd name="connsiteY52" fmla="*/ 1693860 h 3976660"/>
              <a:gd name="connsiteX53" fmla="*/ 2572514 w 5372801"/>
              <a:gd name="connsiteY53" fmla="*/ 1235866 h 3976660"/>
              <a:gd name="connsiteX54" fmla="*/ 3136867 w 5372801"/>
              <a:gd name="connsiteY54" fmla="*/ 916775 h 3976660"/>
              <a:gd name="connsiteX55" fmla="*/ 2393921 w 5372801"/>
              <a:gd name="connsiteY55" fmla="*/ 1566857 h 3976660"/>
              <a:gd name="connsiteX56" fmla="*/ 1930375 w 5372801"/>
              <a:gd name="connsiteY56" fmla="*/ 2033573 h 3976660"/>
              <a:gd name="connsiteX57" fmla="*/ 1317606 w 5372801"/>
              <a:gd name="connsiteY57" fmla="*/ 2724128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541682 w 5372801"/>
              <a:gd name="connsiteY9" fmla="*/ 1776399 h 3976660"/>
              <a:gd name="connsiteX10" fmla="*/ 2855882 w 5372801"/>
              <a:gd name="connsiteY10" fmla="*/ 2081199 h 3976660"/>
              <a:gd name="connsiteX11" fmla="*/ 2484407 w 5372801"/>
              <a:gd name="connsiteY11" fmla="*/ 2290749 h 3976660"/>
              <a:gd name="connsiteX12" fmla="*/ 1989107 w 5372801"/>
              <a:gd name="connsiteY12" fmla="*/ 2595549 h 3976660"/>
              <a:gd name="connsiteX13" fmla="*/ 1789082 w 5372801"/>
              <a:gd name="connsiteY13" fmla="*/ 2738424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308422 w 5372801"/>
              <a:gd name="connsiteY22" fmla="*/ 178605 h 3976660"/>
              <a:gd name="connsiteX23" fmla="*/ 3770282 w 5372801"/>
              <a:gd name="connsiteY23" fmla="*/ 376224 h 3976660"/>
              <a:gd name="connsiteX24" fmla="*/ 2927322 w 5372801"/>
              <a:gd name="connsiteY24" fmla="*/ 714352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085829 w 5372801"/>
              <a:gd name="connsiteY51" fmla="*/ 2119299 h 3976660"/>
              <a:gd name="connsiteX52" fmla="*/ 1770043 w 5372801"/>
              <a:gd name="connsiteY52" fmla="*/ 1693860 h 3976660"/>
              <a:gd name="connsiteX53" fmla="*/ 2572514 w 5372801"/>
              <a:gd name="connsiteY53" fmla="*/ 1235866 h 3976660"/>
              <a:gd name="connsiteX54" fmla="*/ 3136867 w 5372801"/>
              <a:gd name="connsiteY54" fmla="*/ 916775 h 3976660"/>
              <a:gd name="connsiteX55" fmla="*/ 2393921 w 5372801"/>
              <a:gd name="connsiteY55" fmla="*/ 1566857 h 3976660"/>
              <a:gd name="connsiteX56" fmla="*/ 1930375 w 5372801"/>
              <a:gd name="connsiteY56" fmla="*/ 2033573 h 3976660"/>
              <a:gd name="connsiteX57" fmla="*/ 1317606 w 5372801"/>
              <a:gd name="connsiteY57" fmla="*/ 2724128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541682 w 5372801"/>
              <a:gd name="connsiteY9" fmla="*/ 1776399 h 3976660"/>
              <a:gd name="connsiteX10" fmla="*/ 2855882 w 5372801"/>
              <a:gd name="connsiteY10" fmla="*/ 2081199 h 3976660"/>
              <a:gd name="connsiteX11" fmla="*/ 2484407 w 5372801"/>
              <a:gd name="connsiteY11" fmla="*/ 2290749 h 3976660"/>
              <a:gd name="connsiteX12" fmla="*/ 1989107 w 5372801"/>
              <a:gd name="connsiteY12" fmla="*/ 2595549 h 3976660"/>
              <a:gd name="connsiteX13" fmla="*/ 1789082 w 5372801"/>
              <a:gd name="connsiteY13" fmla="*/ 2738424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308422 w 5372801"/>
              <a:gd name="connsiteY22" fmla="*/ 178605 h 3976660"/>
              <a:gd name="connsiteX23" fmla="*/ 3641702 w 5372801"/>
              <a:gd name="connsiteY23" fmla="*/ 428600 h 3976660"/>
              <a:gd name="connsiteX24" fmla="*/ 2927322 w 5372801"/>
              <a:gd name="connsiteY24" fmla="*/ 714352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085829 w 5372801"/>
              <a:gd name="connsiteY51" fmla="*/ 2119299 h 3976660"/>
              <a:gd name="connsiteX52" fmla="*/ 1770043 w 5372801"/>
              <a:gd name="connsiteY52" fmla="*/ 1693860 h 3976660"/>
              <a:gd name="connsiteX53" fmla="*/ 2572514 w 5372801"/>
              <a:gd name="connsiteY53" fmla="*/ 1235866 h 3976660"/>
              <a:gd name="connsiteX54" fmla="*/ 3136867 w 5372801"/>
              <a:gd name="connsiteY54" fmla="*/ 916775 h 3976660"/>
              <a:gd name="connsiteX55" fmla="*/ 2393921 w 5372801"/>
              <a:gd name="connsiteY55" fmla="*/ 1566857 h 3976660"/>
              <a:gd name="connsiteX56" fmla="*/ 1930375 w 5372801"/>
              <a:gd name="connsiteY56" fmla="*/ 2033573 h 3976660"/>
              <a:gd name="connsiteX57" fmla="*/ 1317606 w 5372801"/>
              <a:gd name="connsiteY57" fmla="*/ 2724128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541682 w 5372801"/>
              <a:gd name="connsiteY9" fmla="*/ 1776399 h 3976660"/>
              <a:gd name="connsiteX10" fmla="*/ 2855882 w 5372801"/>
              <a:gd name="connsiteY10" fmla="*/ 2081199 h 3976660"/>
              <a:gd name="connsiteX11" fmla="*/ 2484407 w 5372801"/>
              <a:gd name="connsiteY11" fmla="*/ 2290749 h 3976660"/>
              <a:gd name="connsiteX12" fmla="*/ 1989107 w 5372801"/>
              <a:gd name="connsiteY12" fmla="*/ 2595549 h 3976660"/>
              <a:gd name="connsiteX13" fmla="*/ 1789082 w 5372801"/>
              <a:gd name="connsiteY13" fmla="*/ 2738424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308422 w 5372801"/>
              <a:gd name="connsiteY22" fmla="*/ 178605 h 3976660"/>
              <a:gd name="connsiteX23" fmla="*/ 3544858 w 5372801"/>
              <a:gd name="connsiteY23" fmla="*/ 436548 h 3976660"/>
              <a:gd name="connsiteX24" fmla="*/ 2927322 w 5372801"/>
              <a:gd name="connsiteY24" fmla="*/ 714352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085829 w 5372801"/>
              <a:gd name="connsiteY51" fmla="*/ 2119299 h 3976660"/>
              <a:gd name="connsiteX52" fmla="*/ 1770043 w 5372801"/>
              <a:gd name="connsiteY52" fmla="*/ 1693860 h 3976660"/>
              <a:gd name="connsiteX53" fmla="*/ 2572514 w 5372801"/>
              <a:gd name="connsiteY53" fmla="*/ 1235866 h 3976660"/>
              <a:gd name="connsiteX54" fmla="*/ 3136867 w 5372801"/>
              <a:gd name="connsiteY54" fmla="*/ 916775 h 3976660"/>
              <a:gd name="connsiteX55" fmla="*/ 2393921 w 5372801"/>
              <a:gd name="connsiteY55" fmla="*/ 1566857 h 3976660"/>
              <a:gd name="connsiteX56" fmla="*/ 1930375 w 5372801"/>
              <a:gd name="connsiteY56" fmla="*/ 2033573 h 3976660"/>
              <a:gd name="connsiteX57" fmla="*/ 1317606 w 5372801"/>
              <a:gd name="connsiteY57" fmla="*/ 2724128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541682 w 5372801"/>
              <a:gd name="connsiteY9" fmla="*/ 1776399 h 3976660"/>
              <a:gd name="connsiteX10" fmla="*/ 2855882 w 5372801"/>
              <a:gd name="connsiteY10" fmla="*/ 2081199 h 3976660"/>
              <a:gd name="connsiteX11" fmla="*/ 2484407 w 5372801"/>
              <a:gd name="connsiteY11" fmla="*/ 2290749 h 3976660"/>
              <a:gd name="connsiteX12" fmla="*/ 1989107 w 5372801"/>
              <a:gd name="connsiteY12" fmla="*/ 2595549 h 3976660"/>
              <a:gd name="connsiteX13" fmla="*/ 1789082 w 5372801"/>
              <a:gd name="connsiteY13" fmla="*/ 2738424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057586 w 5372801"/>
              <a:gd name="connsiteY22" fmla="*/ 231005 h 3976660"/>
              <a:gd name="connsiteX23" fmla="*/ 3544858 w 5372801"/>
              <a:gd name="connsiteY23" fmla="*/ 436548 h 3976660"/>
              <a:gd name="connsiteX24" fmla="*/ 2927322 w 5372801"/>
              <a:gd name="connsiteY24" fmla="*/ 714352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085829 w 5372801"/>
              <a:gd name="connsiteY51" fmla="*/ 2119299 h 3976660"/>
              <a:gd name="connsiteX52" fmla="*/ 1770043 w 5372801"/>
              <a:gd name="connsiteY52" fmla="*/ 1693860 h 3976660"/>
              <a:gd name="connsiteX53" fmla="*/ 2572514 w 5372801"/>
              <a:gd name="connsiteY53" fmla="*/ 1235866 h 3976660"/>
              <a:gd name="connsiteX54" fmla="*/ 3136867 w 5372801"/>
              <a:gd name="connsiteY54" fmla="*/ 916775 h 3976660"/>
              <a:gd name="connsiteX55" fmla="*/ 2393921 w 5372801"/>
              <a:gd name="connsiteY55" fmla="*/ 1566857 h 3976660"/>
              <a:gd name="connsiteX56" fmla="*/ 1930375 w 5372801"/>
              <a:gd name="connsiteY56" fmla="*/ 2033573 h 3976660"/>
              <a:gd name="connsiteX57" fmla="*/ 1317606 w 5372801"/>
              <a:gd name="connsiteY57" fmla="*/ 2724128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541682 w 5372801"/>
              <a:gd name="connsiteY9" fmla="*/ 1776399 h 3976660"/>
              <a:gd name="connsiteX10" fmla="*/ 2855882 w 5372801"/>
              <a:gd name="connsiteY10" fmla="*/ 2081199 h 3976660"/>
              <a:gd name="connsiteX11" fmla="*/ 2484407 w 5372801"/>
              <a:gd name="connsiteY11" fmla="*/ 2290749 h 3976660"/>
              <a:gd name="connsiteX12" fmla="*/ 1989107 w 5372801"/>
              <a:gd name="connsiteY12" fmla="*/ 2595549 h 3976660"/>
              <a:gd name="connsiteX13" fmla="*/ 1789082 w 5372801"/>
              <a:gd name="connsiteY13" fmla="*/ 2738424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057586 w 5372801"/>
              <a:gd name="connsiteY22" fmla="*/ 231005 h 3976660"/>
              <a:gd name="connsiteX23" fmla="*/ 3544858 w 5372801"/>
              <a:gd name="connsiteY23" fmla="*/ 436548 h 3976660"/>
              <a:gd name="connsiteX24" fmla="*/ 2927322 w 5372801"/>
              <a:gd name="connsiteY24" fmla="*/ 714352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085829 w 5372801"/>
              <a:gd name="connsiteY51" fmla="*/ 2119299 h 3976660"/>
              <a:gd name="connsiteX52" fmla="*/ 1770043 w 5372801"/>
              <a:gd name="connsiteY52" fmla="*/ 1693860 h 3976660"/>
              <a:gd name="connsiteX53" fmla="*/ 2572514 w 5372801"/>
              <a:gd name="connsiteY53" fmla="*/ 1235866 h 3976660"/>
              <a:gd name="connsiteX54" fmla="*/ 3136867 w 5372801"/>
              <a:gd name="connsiteY54" fmla="*/ 916775 h 3976660"/>
              <a:gd name="connsiteX55" fmla="*/ 2393921 w 5372801"/>
              <a:gd name="connsiteY55" fmla="*/ 1566857 h 3976660"/>
              <a:gd name="connsiteX56" fmla="*/ 1930375 w 5372801"/>
              <a:gd name="connsiteY56" fmla="*/ 2033573 h 3976660"/>
              <a:gd name="connsiteX57" fmla="*/ 1317606 w 5372801"/>
              <a:gd name="connsiteY57" fmla="*/ 2724128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541682 w 5372801"/>
              <a:gd name="connsiteY9" fmla="*/ 1776399 h 3976660"/>
              <a:gd name="connsiteX10" fmla="*/ 2855882 w 5372801"/>
              <a:gd name="connsiteY10" fmla="*/ 2081199 h 3976660"/>
              <a:gd name="connsiteX11" fmla="*/ 2484407 w 5372801"/>
              <a:gd name="connsiteY11" fmla="*/ 2290749 h 3976660"/>
              <a:gd name="connsiteX12" fmla="*/ 1989107 w 5372801"/>
              <a:gd name="connsiteY12" fmla="*/ 2595549 h 3976660"/>
              <a:gd name="connsiteX13" fmla="*/ 1789082 w 5372801"/>
              <a:gd name="connsiteY13" fmla="*/ 2738424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057586 w 5372801"/>
              <a:gd name="connsiteY22" fmla="*/ 231005 h 3976660"/>
              <a:gd name="connsiteX23" fmla="*/ 3544858 w 5372801"/>
              <a:gd name="connsiteY23" fmla="*/ 436548 h 3976660"/>
              <a:gd name="connsiteX24" fmla="*/ 2927322 w 5372801"/>
              <a:gd name="connsiteY24" fmla="*/ 714352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085829 w 5372801"/>
              <a:gd name="connsiteY51" fmla="*/ 2119299 h 3976660"/>
              <a:gd name="connsiteX52" fmla="*/ 1770043 w 5372801"/>
              <a:gd name="connsiteY52" fmla="*/ 1693860 h 3976660"/>
              <a:gd name="connsiteX53" fmla="*/ 2572514 w 5372801"/>
              <a:gd name="connsiteY53" fmla="*/ 1235866 h 3976660"/>
              <a:gd name="connsiteX54" fmla="*/ 3136867 w 5372801"/>
              <a:gd name="connsiteY54" fmla="*/ 916775 h 3976660"/>
              <a:gd name="connsiteX55" fmla="*/ 2393921 w 5372801"/>
              <a:gd name="connsiteY55" fmla="*/ 1566857 h 3976660"/>
              <a:gd name="connsiteX56" fmla="*/ 1930375 w 5372801"/>
              <a:gd name="connsiteY56" fmla="*/ 2033573 h 3976660"/>
              <a:gd name="connsiteX57" fmla="*/ 1317606 w 5372801"/>
              <a:gd name="connsiteY57" fmla="*/ 2724128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541682 w 5372801"/>
              <a:gd name="connsiteY9" fmla="*/ 1776399 h 3976660"/>
              <a:gd name="connsiteX10" fmla="*/ 2855882 w 5372801"/>
              <a:gd name="connsiteY10" fmla="*/ 2081199 h 3976660"/>
              <a:gd name="connsiteX11" fmla="*/ 2484407 w 5372801"/>
              <a:gd name="connsiteY11" fmla="*/ 2290749 h 3976660"/>
              <a:gd name="connsiteX12" fmla="*/ 1989107 w 5372801"/>
              <a:gd name="connsiteY12" fmla="*/ 2595549 h 3976660"/>
              <a:gd name="connsiteX13" fmla="*/ 1835126 w 5372801"/>
              <a:gd name="connsiteY13" fmla="*/ 2644756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057586 w 5372801"/>
              <a:gd name="connsiteY22" fmla="*/ 231005 h 3976660"/>
              <a:gd name="connsiteX23" fmla="*/ 3544858 w 5372801"/>
              <a:gd name="connsiteY23" fmla="*/ 436548 h 3976660"/>
              <a:gd name="connsiteX24" fmla="*/ 2927322 w 5372801"/>
              <a:gd name="connsiteY24" fmla="*/ 714352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085829 w 5372801"/>
              <a:gd name="connsiteY51" fmla="*/ 2119299 h 3976660"/>
              <a:gd name="connsiteX52" fmla="*/ 1770043 w 5372801"/>
              <a:gd name="connsiteY52" fmla="*/ 1693860 h 3976660"/>
              <a:gd name="connsiteX53" fmla="*/ 2572514 w 5372801"/>
              <a:gd name="connsiteY53" fmla="*/ 1235866 h 3976660"/>
              <a:gd name="connsiteX54" fmla="*/ 3136867 w 5372801"/>
              <a:gd name="connsiteY54" fmla="*/ 916775 h 3976660"/>
              <a:gd name="connsiteX55" fmla="*/ 2393921 w 5372801"/>
              <a:gd name="connsiteY55" fmla="*/ 1566857 h 3976660"/>
              <a:gd name="connsiteX56" fmla="*/ 1930375 w 5372801"/>
              <a:gd name="connsiteY56" fmla="*/ 2033573 h 3976660"/>
              <a:gd name="connsiteX57" fmla="*/ 1317606 w 5372801"/>
              <a:gd name="connsiteY57" fmla="*/ 2724128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541682 w 5372801"/>
              <a:gd name="connsiteY9" fmla="*/ 1776399 h 3976660"/>
              <a:gd name="connsiteX10" fmla="*/ 2855882 w 5372801"/>
              <a:gd name="connsiteY10" fmla="*/ 2081199 h 3976660"/>
              <a:gd name="connsiteX11" fmla="*/ 2484407 w 5372801"/>
              <a:gd name="connsiteY11" fmla="*/ 2290749 h 3976660"/>
              <a:gd name="connsiteX12" fmla="*/ 2182787 w 5372801"/>
              <a:gd name="connsiteY12" fmla="*/ 2435207 h 3976660"/>
              <a:gd name="connsiteX13" fmla="*/ 1835126 w 5372801"/>
              <a:gd name="connsiteY13" fmla="*/ 2644756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057586 w 5372801"/>
              <a:gd name="connsiteY22" fmla="*/ 231005 h 3976660"/>
              <a:gd name="connsiteX23" fmla="*/ 3544858 w 5372801"/>
              <a:gd name="connsiteY23" fmla="*/ 436548 h 3976660"/>
              <a:gd name="connsiteX24" fmla="*/ 2927322 w 5372801"/>
              <a:gd name="connsiteY24" fmla="*/ 714352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085829 w 5372801"/>
              <a:gd name="connsiteY51" fmla="*/ 2119299 h 3976660"/>
              <a:gd name="connsiteX52" fmla="*/ 1770043 w 5372801"/>
              <a:gd name="connsiteY52" fmla="*/ 1693860 h 3976660"/>
              <a:gd name="connsiteX53" fmla="*/ 2572514 w 5372801"/>
              <a:gd name="connsiteY53" fmla="*/ 1235866 h 3976660"/>
              <a:gd name="connsiteX54" fmla="*/ 3136867 w 5372801"/>
              <a:gd name="connsiteY54" fmla="*/ 916775 h 3976660"/>
              <a:gd name="connsiteX55" fmla="*/ 2393921 w 5372801"/>
              <a:gd name="connsiteY55" fmla="*/ 1566857 h 3976660"/>
              <a:gd name="connsiteX56" fmla="*/ 1930375 w 5372801"/>
              <a:gd name="connsiteY56" fmla="*/ 2033573 h 3976660"/>
              <a:gd name="connsiteX57" fmla="*/ 1317606 w 5372801"/>
              <a:gd name="connsiteY57" fmla="*/ 2724128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541682 w 5372801"/>
              <a:gd name="connsiteY9" fmla="*/ 1776399 h 3976660"/>
              <a:gd name="connsiteX10" fmla="*/ 2855882 w 5372801"/>
              <a:gd name="connsiteY10" fmla="*/ 2081199 h 3976660"/>
              <a:gd name="connsiteX11" fmla="*/ 2495521 w 5372801"/>
              <a:gd name="connsiteY11" fmla="*/ 2257409 h 3976660"/>
              <a:gd name="connsiteX12" fmla="*/ 2182787 w 5372801"/>
              <a:gd name="connsiteY12" fmla="*/ 2435207 h 3976660"/>
              <a:gd name="connsiteX13" fmla="*/ 1835126 w 5372801"/>
              <a:gd name="connsiteY13" fmla="*/ 2644756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057586 w 5372801"/>
              <a:gd name="connsiteY22" fmla="*/ 231005 h 3976660"/>
              <a:gd name="connsiteX23" fmla="*/ 3544858 w 5372801"/>
              <a:gd name="connsiteY23" fmla="*/ 436548 h 3976660"/>
              <a:gd name="connsiteX24" fmla="*/ 2927322 w 5372801"/>
              <a:gd name="connsiteY24" fmla="*/ 714352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085829 w 5372801"/>
              <a:gd name="connsiteY51" fmla="*/ 2119299 h 3976660"/>
              <a:gd name="connsiteX52" fmla="*/ 1770043 w 5372801"/>
              <a:gd name="connsiteY52" fmla="*/ 1693860 h 3976660"/>
              <a:gd name="connsiteX53" fmla="*/ 2572514 w 5372801"/>
              <a:gd name="connsiteY53" fmla="*/ 1235866 h 3976660"/>
              <a:gd name="connsiteX54" fmla="*/ 3136867 w 5372801"/>
              <a:gd name="connsiteY54" fmla="*/ 916775 h 3976660"/>
              <a:gd name="connsiteX55" fmla="*/ 2393921 w 5372801"/>
              <a:gd name="connsiteY55" fmla="*/ 1566857 h 3976660"/>
              <a:gd name="connsiteX56" fmla="*/ 1930375 w 5372801"/>
              <a:gd name="connsiteY56" fmla="*/ 2033573 h 3976660"/>
              <a:gd name="connsiteX57" fmla="*/ 1317606 w 5372801"/>
              <a:gd name="connsiteY57" fmla="*/ 2724128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541682 w 5372801"/>
              <a:gd name="connsiteY9" fmla="*/ 1776399 h 3976660"/>
              <a:gd name="connsiteX10" fmla="*/ 2954306 w 5372801"/>
              <a:gd name="connsiteY10" fmla="*/ 2014523 h 3976660"/>
              <a:gd name="connsiteX11" fmla="*/ 2495521 w 5372801"/>
              <a:gd name="connsiteY11" fmla="*/ 2257409 h 3976660"/>
              <a:gd name="connsiteX12" fmla="*/ 2182787 w 5372801"/>
              <a:gd name="connsiteY12" fmla="*/ 2435207 h 3976660"/>
              <a:gd name="connsiteX13" fmla="*/ 1835126 w 5372801"/>
              <a:gd name="connsiteY13" fmla="*/ 2644756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057586 w 5372801"/>
              <a:gd name="connsiteY22" fmla="*/ 231005 h 3976660"/>
              <a:gd name="connsiteX23" fmla="*/ 3544858 w 5372801"/>
              <a:gd name="connsiteY23" fmla="*/ 436548 h 3976660"/>
              <a:gd name="connsiteX24" fmla="*/ 2927322 w 5372801"/>
              <a:gd name="connsiteY24" fmla="*/ 714352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085829 w 5372801"/>
              <a:gd name="connsiteY51" fmla="*/ 2119299 h 3976660"/>
              <a:gd name="connsiteX52" fmla="*/ 1770043 w 5372801"/>
              <a:gd name="connsiteY52" fmla="*/ 1693860 h 3976660"/>
              <a:gd name="connsiteX53" fmla="*/ 2572514 w 5372801"/>
              <a:gd name="connsiteY53" fmla="*/ 1235866 h 3976660"/>
              <a:gd name="connsiteX54" fmla="*/ 3136867 w 5372801"/>
              <a:gd name="connsiteY54" fmla="*/ 916775 h 3976660"/>
              <a:gd name="connsiteX55" fmla="*/ 2393921 w 5372801"/>
              <a:gd name="connsiteY55" fmla="*/ 1566857 h 3976660"/>
              <a:gd name="connsiteX56" fmla="*/ 1930375 w 5372801"/>
              <a:gd name="connsiteY56" fmla="*/ 2033573 h 3976660"/>
              <a:gd name="connsiteX57" fmla="*/ 1317606 w 5372801"/>
              <a:gd name="connsiteY57" fmla="*/ 2724128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551332 w 5372801"/>
              <a:gd name="connsiteY8" fmla="*/ 1376349 h 3976660"/>
              <a:gd name="connsiteX9" fmla="*/ 3759164 w 5372801"/>
              <a:gd name="connsiteY9" fmla="*/ 1652575 h 3976660"/>
              <a:gd name="connsiteX10" fmla="*/ 2954306 w 5372801"/>
              <a:gd name="connsiteY10" fmla="*/ 2014523 h 3976660"/>
              <a:gd name="connsiteX11" fmla="*/ 2495521 w 5372801"/>
              <a:gd name="connsiteY11" fmla="*/ 2257409 h 3976660"/>
              <a:gd name="connsiteX12" fmla="*/ 2182787 w 5372801"/>
              <a:gd name="connsiteY12" fmla="*/ 2435207 h 3976660"/>
              <a:gd name="connsiteX13" fmla="*/ 1835126 w 5372801"/>
              <a:gd name="connsiteY13" fmla="*/ 2644756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057586 w 5372801"/>
              <a:gd name="connsiteY22" fmla="*/ 231005 h 3976660"/>
              <a:gd name="connsiteX23" fmla="*/ 3544858 w 5372801"/>
              <a:gd name="connsiteY23" fmla="*/ 436548 h 3976660"/>
              <a:gd name="connsiteX24" fmla="*/ 2927322 w 5372801"/>
              <a:gd name="connsiteY24" fmla="*/ 714352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085829 w 5372801"/>
              <a:gd name="connsiteY51" fmla="*/ 2119299 h 3976660"/>
              <a:gd name="connsiteX52" fmla="*/ 1770043 w 5372801"/>
              <a:gd name="connsiteY52" fmla="*/ 1693860 h 3976660"/>
              <a:gd name="connsiteX53" fmla="*/ 2572514 w 5372801"/>
              <a:gd name="connsiteY53" fmla="*/ 1235866 h 3976660"/>
              <a:gd name="connsiteX54" fmla="*/ 3136867 w 5372801"/>
              <a:gd name="connsiteY54" fmla="*/ 916775 h 3976660"/>
              <a:gd name="connsiteX55" fmla="*/ 2393921 w 5372801"/>
              <a:gd name="connsiteY55" fmla="*/ 1566857 h 3976660"/>
              <a:gd name="connsiteX56" fmla="*/ 1930375 w 5372801"/>
              <a:gd name="connsiteY56" fmla="*/ 2033573 h 3976660"/>
              <a:gd name="connsiteX57" fmla="*/ 1317606 w 5372801"/>
              <a:gd name="connsiteY57" fmla="*/ 2724128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313295 w 5372801"/>
              <a:gd name="connsiteY7" fmla="*/ 1123947 h 3976660"/>
              <a:gd name="connsiteX8" fmla="*/ 4376694 w 5372801"/>
              <a:gd name="connsiteY8" fmla="*/ 1420803 h 3976660"/>
              <a:gd name="connsiteX9" fmla="*/ 3759164 w 5372801"/>
              <a:gd name="connsiteY9" fmla="*/ 1652575 h 3976660"/>
              <a:gd name="connsiteX10" fmla="*/ 2954306 w 5372801"/>
              <a:gd name="connsiteY10" fmla="*/ 2014523 h 3976660"/>
              <a:gd name="connsiteX11" fmla="*/ 2495521 w 5372801"/>
              <a:gd name="connsiteY11" fmla="*/ 2257409 h 3976660"/>
              <a:gd name="connsiteX12" fmla="*/ 2182787 w 5372801"/>
              <a:gd name="connsiteY12" fmla="*/ 2435207 h 3976660"/>
              <a:gd name="connsiteX13" fmla="*/ 1835126 w 5372801"/>
              <a:gd name="connsiteY13" fmla="*/ 2644756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057586 w 5372801"/>
              <a:gd name="connsiteY22" fmla="*/ 231005 h 3976660"/>
              <a:gd name="connsiteX23" fmla="*/ 3544858 w 5372801"/>
              <a:gd name="connsiteY23" fmla="*/ 436548 h 3976660"/>
              <a:gd name="connsiteX24" fmla="*/ 2927322 w 5372801"/>
              <a:gd name="connsiteY24" fmla="*/ 714352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085829 w 5372801"/>
              <a:gd name="connsiteY51" fmla="*/ 2119299 h 3976660"/>
              <a:gd name="connsiteX52" fmla="*/ 1770043 w 5372801"/>
              <a:gd name="connsiteY52" fmla="*/ 1693860 h 3976660"/>
              <a:gd name="connsiteX53" fmla="*/ 2572514 w 5372801"/>
              <a:gd name="connsiteY53" fmla="*/ 1235866 h 3976660"/>
              <a:gd name="connsiteX54" fmla="*/ 3136867 w 5372801"/>
              <a:gd name="connsiteY54" fmla="*/ 916775 h 3976660"/>
              <a:gd name="connsiteX55" fmla="*/ 2393921 w 5372801"/>
              <a:gd name="connsiteY55" fmla="*/ 1566857 h 3976660"/>
              <a:gd name="connsiteX56" fmla="*/ 1930375 w 5372801"/>
              <a:gd name="connsiteY56" fmla="*/ 2033573 h 3976660"/>
              <a:gd name="connsiteX57" fmla="*/ 1317606 w 5372801"/>
              <a:gd name="connsiteY57" fmla="*/ 2724128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372801"/>
              <a:gd name="connsiteY0" fmla="*/ 3538524 h 3976660"/>
              <a:gd name="connsiteX1" fmla="*/ 2743960 w 5372801"/>
              <a:gd name="connsiteY1" fmla="*/ 3581355 h 3976660"/>
              <a:gd name="connsiteX2" fmla="*/ 3344034 w 5372801"/>
              <a:gd name="connsiteY2" fmla="*/ 2843193 h 3976660"/>
              <a:gd name="connsiteX3" fmla="*/ 3777419 w 5372801"/>
              <a:gd name="connsiteY3" fmla="*/ 2395521 h 3976660"/>
              <a:gd name="connsiteX4" fmla="*/ 4379882 w 5372801"/>
              <a:gd name="connsiteY4" fmla="*/ 1852599 h 3976660"/>
              <a:gd name="connsiteX5" fmla="*/ 4999007 w 5372801"/>
              <a:gd name="connsiteY5" fmla="*/ 1395399 h 3976660"/>
              <a:gd name="connsiteX6" fmla="*/ 5356176 w 5372801"/>
              <a:gd name="connsiteY6" fmla="*/ 1178710 h 3976660"/>
              <a:gd name="connsiteX7" fmla="*/ 5179927 w 5372801"/>
              <a:gd name="connsiteY7" fmla="*/ 1135065 h 3976660"/>
              <a:gd name="connsiteX8" fmla="*/ 4376694 w 5372801"/>
              <a:gd name="connsiteY8" fmla="*/ 1420803 h 3976660"/>
              <a:gd name="connsiteX9" fmla="*/ 3759164 w 5372801"/>
              <a:gd name="connsiteY9" fmla="*/ 1652575 h 3976660"/>
              <a:gd name="connsiteX10" fmla="*/ 2954306 w 5372801"/>
              <a:gd name="connsiteY10" fmla="*/ 2014523 h 3976660"/>
              <a:gd name="connsiteX11" fmla="*/ 2495521 w 5372801"/>
              <a:gd name="connsiteY11" fmla="*/ 2257409 h 3976660"/>
              <a:gd name="connsiteX12" fmla="*/ 2182787 w 5372801"/>
              <a:gd name="connsiteY12" fmla="*/ 2435207 h 3976660"/>
              <a:gd name="connsiteX13" fmla="*/ 1835126 w 5372801"/>
              <a:gd name="connsiteY13" fmla="*/ 2644756 h 3976660"/>
              <a:gd name="connsiteX14" fmla="*/ 2001018 w 5372801"/>
              <a:gd name="connsiteY14" fmla="*/ 2447908 h 3976660"/>
              <a:gd name="connsiteX15" fmla="*/ 2265332 w 5372801"/>
              <a:gd name="connsiteY15" fmla="*/ 2138349 h 3976660"/>
              <a:gd name="connsiteX16" fmla="*/ 2827307 w 5372801"/>
              <a:gd name="connsiteY16" fmla="*/ 1557324 h 3976660"/>
              <a:gd name="connsiteX17" fmla="*/ 3322607 w 5372801"/>
              <a:gd name="connsiteY17" fmla="*/ 1109649 h 3976660"/>
              <a:gd name="connsiteX18" fmla="*/ 3810755 w 5372801"/>
              <a:gd name="connsiteY18" fmla="*/ 676271 h 3976660"/>
              <a:gd name="connsiteX19" fmla="*/ 4377490 w 5372801"/>
              <a:gd name="connsiteY19" fmla="*/ 214312 h 3976660"/>
              <a:gd name="connsiteX20" fmla="*/ 4389394 w 5372801"/>
              <a:gd name="connsiteY20" fmla="*/ 178592 h 3976660"/>
              <a:gd name="connsiteX21" fmla="*/ 4351295 w 5372801"/>
              <a:gd name="connsiteY21" fmla="*/ 169068 h 3976660"/>
              <a:gd name="connsiteX22" fmla="*/ 4057586 w 5372801"/>
              <a:gd name="connsiteY22" fmla="*/ 231005 h 3976660"/>
              <a:gd name="connsiteX23" fmla="*/ 3544858 w 5372801"/>
              <a:gd name="connsiteY23" fmla="*/ 436548 h 3976660"/>
              <a:gd name="connsiteX24" fmla="*/ 2927322 w 5372801"/>
              <a:gd name="connsiteY24" fmla="*/ 714352 h 3976660"/>
              <a:gd name="connsiteX25" fmla="*/ 2074832 w 5372801"/>
              <a:gd name="connsiteY25" fmla="*/ 1157274 h 3976660"/>
              <a:gd name="connsiteX26" fmla="*/ 1522391 w 5372801"/>
              <a:gd name="connsiteY26" fmla="*/ 1495414 h 3976660"/>
              <a:gd name="connsiteX27" fmla="*/ 917582 w 5372801"/>
              <a:gd name="connsiteY27" fmla="*/ 1890701 h 3976660"/>
              <a:gd name="connsiteX28" fmla="*/ 1474757 w 5372801"/>
              <a:gd name="connsiteY28" fmla="*/ 1157274 h 3976660"/>
              <a:gd name="connsiteX29" fmla="*/ 1989107 w 5372801"/>
              <a:gd name="connsiteY29" fmla="*/ 480999 h 3976660"/>
              <a:gd name="connsiteX30" fmla="*/ 2332009 w 5372801"/>
              <a:gd name="connsiteY30" fmla="*/ 64293 h 3976660"/>
              <a:gd name="connsiteX31" fmla="*/ 2346299 w 5372801"/>
              <a:gd name="connsiteY31" fmla="*/ 35733 h 3976660"/>
              <a:gd name="connsiteX32" fmla="*/ 2341537 w 5372801"/>
              <a:gd name="connsiteY32" fmla="*/ 11920 h 3976660"/>
              <a:gd name="connsiteX33" fmla="*/ 2327246 w 5372801"/>
              <a:gd name="connsiteY33" fmla="*/ 0 h 3976660"/>
              <a:gd name="connsiteX34" fmla="*/ 2286765 w 5372801"/>
              <a:gd name="connsiteY34" fmla="*/ 16669 h 3976660"/>
              <a:gd name="connsiteX35" fmla="*/ 1731932 w 5372801"/>
              <a:gd name="connsiteY35" fmla="*/ 328599 h 3976660"/>
              <a:gd name="connsiteX36" fmla="*/ 1374753 w 5372801"/>
              <a:gd name="connsiteY36" fmla="*/ 561971 h 3976660"/>
              <a:gd name="connsiteX37" fmla="*/ 1055657 w 5372801"/>
              <a:gd name="connsiteY37" fmla="*/ 785799 h 3976660"/>
              <a:gd name="connsiteX38" fmla="*/ 855632 w 5372801"/>
              <a:gd name="connsiteY38" fmla="*/ 928674 h 3976660"/>
              <a:gd name="connsiteX39" fmla="*/ 846107 w 5372801"/>
              <a:gd name="connsiteY39" fmla="*/ 985824 h 3976660"/>
              <a:gd name="connsiteX40" fmla="*/ 886601 w 5372801"/>
              <a:gd name="connsiteY40" fmla="*/ 1009643 h 3976660"/>
              <a:gd name="connsiteX41" fmla="*/ 946146 w 5372801"/>
              <a:gd name="connsiteY41" fmla="*/ 983456 h 3976660"/>
              <a:gd name="connsiteX42" fmla="*/ 1234271 w 5372801"/>
              <a:gd name="connsiteY42" fmla="*/ 821534 h 3976660"/>
              <a:gd name="connsiteX43" fmla="*/ 1600988 w 5372801"/>
              <a:gd name="connsiteY43" fmla="*/ 616757 h 3976660"/>
              <a:gd name="connsiteX44" fmla="*/ 884207 w 5372801"/>
              <a:gd name="connsiteY44" fmla="*/ 1509699 h 3976660"/>
              <a:gd name="connsiteX45" fmla="*/ 467520 w 5372801"/>
              <a:gd name="connsiteY45" fmla="*/ 2083577 h 3976660"/>
              <a:gd name="connsiteX46" fmla="*/ 148419 w 5372801"/>
              <a:gd name="connsiteY46" fmla="*/ 2559825 h 3976660"/>
              <a:gd name="connsiteX47" fmla="*/ 22213 w 5372801"/>
              <a:gd name="connsiteY47" fmla="*/ 2755087 h 3976660"/>
              <a:gd name="connsiteX48" fmla="*/ 3182 w 5372801"/>
              <a:gd name="connsiteY48" fmla="*/ 2795562 h 3976660"/>
              <a:gd name="connsiteX49" fmla="*/ 41304 w 5372801"/>
              <a:gd name="connsiteY49" fmla="*/ 2821748 h 3976660"/>
              <a:gd name="connsiteX50" fmla="*/ 69837 w 5372801"/>
              <a:gd name="connsiteY50" fmla="*/ 2800331 h 3976660"/>
              <a:gd name="connsiteX51" fmla="*/ 1085829 w 5372801"/>
              <a:gd name="connsiteY51" fmla="*/ 2119299 h 3976660"/>
              <a:gd name="connsiteX52" fmla="*/ 1770043 w 5372801"/>
              <a:gd name="connsiteY52" fmla="*/ 1693860 h 3976660"/>
              <a:gd name="connsiteX53" fmla="*/ 2572514 w 5372801"/>
              <a:gd name="connsiteY53" fmla="*/ 1235866 h 3976660"/>
              <a:gd name="connsiteX54" fmla="*/ 3136867 w 5372801"/>
              <a:gd name="connsiteY54" fmla="*/ 916775 h 3976660"/>
              <a:gd name="connsiteX55" fmla="*/ 2393921 w 5372801"/>
              <a:gd name="connsiteY55" fmla="*/ 1566857 h 3976660"/>
              <a:gd name="connsiteX56" fmla="*/ 1930375 w 5372801"/>
              <a:gd name="connsiteY56" fmla="*/ 2033573 h 3976660"/>
              <a:gd name="connsiteX57" fmla="*/ 1317606 w 5372801"/>
              <a:gd name="connsiteY57" fmla="*/ 2724128 h 3976660"/>
              <a:gd name="connsiteX58" fmla="*/ 512732 w 5372801"/>
              <a:gd name="connsiteY58" fmla="*/ 3919524 h 3976660"/>
              <a:gd name="connsiteX59" fmla="*/ 541323 w 5372801"/>
              <a:gd name="connsiteY59" fmla="*/ 3976660 h 3976660"/>
              <a:gd name="connsiteX60" fmla="*/ 588932 w 5372801"/>
              <a:gd name="connsiteY60" fmla="*/ 3967149 h 3976660"/>
              <a:gd name="connsiteX61" fmla="*/ 1153299 w 5372801"/>
              <a:gd name="connsiteY61" fmla="*/ 3493270 h 3976660"/>
              <a:gd name="connsiteX62" fmla="*/ 1570007 w 5372801"/>
              <a:gd name="connsiteY62" fmla="*/ 3176574 h 3976660"/>
              <a:gd name="connsiteX63" fmla="*/ 2551082 w 5372801"/>
              <a:gd name="connsiteY63" fmla="*/ 2538399 h 3976660"/>
              <a:gd name="connsiteX64" fmla="*/ 3455957 w 5372801"/>
              <a:gd name="connsiteY64" fmla="*/ 2062149 h 3976660"/>
              <a:gd name="connsiteX65" fmla="*/ 3922673 w 5372801"/>
              <a:gd name="connsiteY65" fmla="*/ 1843075 h 3976660"/>
              <a:gd name="connsiteX66" fmla="*/ 4239368 w 5372801"/>
              <a:gd name="connsiteY66" fmla="*/ 1714489 h 3976660"/>
              <a:gd name="connsiteX67" fmla="*/ 3822652 w 5372801"/>
              <a:gd name="connsiteY67" fmla="*/ 2052623 h 3976660"/>
              <a:gd name="connsiteX68" fmla="*/ 3546439 w 5372801"/>
              <a:gd name="connsiteY68" fmla="*/ 2312178 h 3976660"/>
              <a:gd name="connsiteX69" fmla="*/ 3277359 w 5372801"/>
              <a:gd name="connsiteY69" fmla="*/ 2605070 h 3976660"/>
              <a:gd name="connsiteX70" fmla="*/ 3046382 w 5372801"/>
              <a:gd name="connsiteY70" fmla="*/ 2919399 h 3976660"/>
              <a:gd name="connsiteX71" fmla="*/ 2751107 w 5372801"/>
              <a:gd name="connsiteY71" fmla="*/ 3386124 h 3976660"/>
              <a:gd name="connsiteX72" fmla="*/ 2665382 w 5372801"/>
              <a:gd name="connsiteY72" fmla="*/ 3538524 h 3976660"/>
              <a:gd name="connsiteX0" fmla="*/ 2665382 w 5256895"/>
              <a:gd name="connsiteY0" fmla="*/ 3538524 h 3976660"/>
              <a:gd name="connsiteX1" fmla="*/ 2743960 w 5256895"/>
              <a:gd name="connsiteY1" fmla="*/ 3581355 h 3976660"/>
              <a:gd name="connsiteX2" fmla="*/ 3344034 w 5256895"/>
              <a:gd name="connsiteY2" fmla="*/ 2843193 h 3976660"/>
              <a:gd name="connsiteX3" fmla="*/ 3777419 w 5256895"/>
              <a:gd name="connsiteY3" fmla="*/ 2395521 h 3976660"/>
              <a:gd name="connsiteX4" fmla="*/ 4379882 w 5256895"/>
              <a:gd name="connsiteY4" fmla="*/ 1852599 h 3976660"/>
              <a:gd name="connsiteX5" fmla="*/ 4999007 w 5256895"/>
              <a:gd name="connsiteY5" fmla="*/ 1395399 h 3976660"/>
              <a:gd name="connsiteX6" fmla="*/ 5240270 w 5256895"/>
              <a:gd name="connsiteY6" fmla="*/ 1200940 h 3976660"/>
              <a:gd name="connsiteX7" fmla="*/ 5179927 w 5256895"/>
              <a:gd name="connsiteY7" fmla="*/ 1135065 h 3976660"/>
              <a:gd name="connsiteX8" fmla="*/ 4376694 w 5256895"/>
              <a:gd name="connsiteY8" fmla="*/ 1420803 h 3976660"/>
              <a:gd name="connsiteX9" fmla="*/ 3759164 w 5256895"/>
              <a:gd name="connsiteY9" fmla="*/ 1652575 h 3976660"/>
              <a:gd name="connsiteX10" fmla="*/ 2954306 w 5256895"/>
              <a:gd name="connsiteY10" fmla="*/ 2014523 h 3976660"/>
              <a:gd name="connsiteX11" fmla="*/ 2495521 w 5256895"/>
              <a:gd name="connsiteY11" fmla="*/ 2257409 h 3976660"/>
              <a:gd name="connsiteX12" fmla="*/ 2182787 w 5256895"/>
              <a:gd name="connsiteY12" fmla="*/ 2435207 h 3976660"/>
              <a:gd name="connsiteX13" fmla="*/ 1835126 w 5256895"/>
              <a:gd name="connsiteY13" fmla="*/ 2644756 h 3976660"/>
              <a:gd name="connsiteX14" fmla="*/ 2001018 w 5256895"/>
              <a:gd name="connsiteY14" fmla="*/ 2447908 h 3976660"/>
              <a:gd name="connsiteX15" fmla="*/ 2265332 w 5256895"/>
              <a:gd name="connsiteY15" fmla="*/ 2138349 h 3976660"/>
              <a:gd name="connsiteX16" fmla="*/ 2827307 w 5256895"/>
              <a:gd name="connsiteY16" fmla="*/ 1557324 h 3976660"/>
              <a:gd name="connsiteX17" fmla="*/ 3322607 w 5256895"/>
              <a:gd name="connsiteY17" fmla="*/ 1109649 h 3976660"/>
              <a:gd name="connsiteX18" fmla="*/ 3810755 w 5256895"/>
              <a:gd name="connsiteY18" fmla="*/ 676271 h 3976660"/>
              <a:gd name="connsiteX19" fmla="*/ 4377490 w 5256895"/>
              <a:gd name="connsiteY19" fmla="*/ 214312 h 3976660"/>
              <a:gd name="connsiteX20" fmla="*/ 4389394 w 5256895"/>
              <a:gd name="connsiteY20" fmla="*/ 178592 h 3976660"/>
              <a:gd name="connsiteX21" fmla="*/ 4351295 w 5256895"/>
              <a:gd name="connsiteY21" fmla="*/ 169068 h 3976660"/>
              <a:gd name="connsiteX22" fmla="*/ 4057586 w 5256895"/>
              <a:gd name="connsiteY22" fmla="*/ 231005 h 3976660"/>
              <a:gd name="connsiteX23" fmla="*/ 3544858 w 5256895"/>
              <a:gd name="connsiteY23" fmla="*/ 436548 h 3976660"/>
              <a:gd name="connsiteX24" fmla="*/ 2927322 w 5256895"/>
              <a:gd name="connsiteY24" fmla="*/ 714352 h 3976660"/>
              <a:gd name="connsiteX25" fmla="*/ 2074832 w 5256895"/>
              <a:gd name="connsiteY25" fmla="*/ 1157274 h 3976660"/>
              <a:gd name="connsiteX26" fmla="*/ 1522391 w 5256895"/>
              <a:gd name="connsiteY26" fmla="*/ 1495414 h 3976660"/>
              <a:gd name="connsiteX27" fmla="*/ 917582 w 5256895"/>
              <a:gd name="connsiteY27" fmla="*/ 1890701 h 3976660"/>
              <a:gd name="connsiteX28" fmla="*/ 1474757 w 5256895"/>
              <a:gd name="connsiteY28" fmla="*/ 1157274 h 3976660"/>
              <a:gd name="connsiteX29" fmla="*/ 1989107 w 5256895"/>
              <a:gd name="connsiteY29" fmla="*/ 480999 h 3976660"/>
              <a:gd name="connsiteX30" fmla="*/ 2332009 w 5256895"/>
              <a:gd name="connsiteY30" fmla="*/ 64293 h 3976660"/>
              <a:gd name="connsiteX31" fmla="*/ 2346299 w 5256895"/>
              <a:gd name="connsiteY31" fmla="*/ 35733 h 3976660"/>
              <a:gd name="connsiteX32" fmla="*/ 2341537 w 5256895"/>
              <a:gd name="connsiteY32" fmla="*/ 11920 h 3976660"/>
              <a:gd name="connsiteX33" fmla="*/ 2327246 w 5256895"/>
              <a:gd name="connsiteY33" fmla="*/ 0 h 3976660"/>
              <a:gd name="connsiteX34" fmla="*/ 2286765 w 5256895"/>
              <a:gd name="connsiteY34" fmla="*/ 16669 h 3976660"/>
              <a:gd name="connsiteX35" fmla="*/ 1731932 w 5256895"/>
              <a:gd name="connsiteY35" fmla="*/ 328599 h 3976660"/>
              <a:gd name="connsiteX36" fmla="*/ 1374753 w 5256895"/>
              <a:gd name="connsiteY36" fmla="*/ 561971 h 3976660"/>
              <a:gd name="connsiteX37" fmla="*/ 1055657 w 5256895"/>
              <a:gd name="connsiteY37" fmla="*/ 785799 h 3976660"/>
              <a:gd name="connsiteX38" fmla="*/ 855632 w 5256895"/>
              <a:gd name="connsiteY38" fmla="*/ 928674 h 3976660"/>
              <a:gd name="connsiteX39" fmla="*/ 846107 w 5256895"/>
              <a:gd name="connsiteY39" fmla="*/ 985824 h 3976660"/>
              <a:gd name="connsiteX40" fmla="*/ 886601 w 5256895"/>
              <a:gd name="connsiteY40" fmla="*/ 1009643 h 3976660"/>
              <a:gd name="connsiteX41" fmla="*/ 946146 w 5256895"/>
              <a:gd name="connsiteY41" fmla="*/ 983456 h 3976660"/>
              <a:gd name="connsiteX42" fmla="*/ 1234271 w 5256895"/>
              <a:gd name="connsiteY42" fmla="*/ 821534 h 3976660"/>
              <a:gd name="connsiteX43" fmla="*/ 1600988 w 5256895"/>
              <a:gd name="connsiteY43" fmla="*/ 616757 h 3976660"/>
              <a:gd name="connsiteX44" fmla="*/ 884207 w 5256895"/>
              <a:gd name="connsiteY44" fmla="*/ 1509699 h 3976660"/>
              <a:gd name="connsiteX45" fmla="*/ 467520 w 5256895"/>
              <a:gd name="connsiteY45" fmla="*/ 2083577 h 3976660"/>
              <a:gd name="connsiteX46" fmla="*/ 148419 w 5256895"/>
              <a:gd name="connsiteY46" fmla="*/ 2559825 h 3976660"/>
              <a:gd name="connsiteX47" fmla="*/ 22213 w 5256895"/>
              <a:gd name="connsiteY47" fmla="*/ 2755087 h 3976660"/>
              <a:gd name="connsiteX48" fmla="*/ 3182 w 5256895"/>
              <a:gd name="connsiteY48" fmla="*/ 2795562 h 3976660"/>
              <a:gd name="connsiteX49" fmla="*/ 41304 w 5256895"/>
              <a:gd name="connsiteY49" fmla="*/ 2821748 h 3976660"/>
              <a:gd name="connsiteX50" fmla="*/ 69837 w 5256895"/>
              <a:gd name="connsiteY50" fmla="*/ 2800331 h 3976660"/>
              <a:gd name="connsiteX51" fmla="*/ 1085829 w 5256895"/>
              <a:gd name="connsiteY51" fmla="*/ 2119299 h 3976660"/>
              <a:gd name="connsiteX52" fmla="*/ 1770043 w 5256895"/>
              <a:gd name="connsiteY52" fmla="*/ 1693860 h 3976660"/>
              <a:gd name="connsiteX53" fmla="*/ 2572514 w 5256895"/>
              <a:gd name="connsiteY53" fmla="*/ 1235866 h 3976660"/>
              <a:gd name="connsiteX54" fmla="*/ 3136867 w 5256895"/>
              <a:gd name="connsiteY54" fmla="*/ 916775 h 3976660"/>
              <a:gd name="connsiteX55" fmla="*/ 2393921 w 5256895"/>
              <a:gd name="connsiteY55" fmla="*/ 1566857 h 3976660"/>
              <a:gd name="connsiteX56" fmla="*/ 1930375 w 5256895"/>
              <a:gd name="connsiteY56" fmla="*/ 2033573 h 3976660"/>
              <a:gd name="connsiteX57" fmla="*/ 1317606 w 5256895"/>
              <a:gd name="connsiteY57" fmla="*/ 2724128 h 3976660"/>
              <a:gd name="connsiteX58" fmla="*/ 512732 w 5256895"/>
              <a:gd name="connsiteY58" fmla="*/ 3919524 h 3976660"/>
              <a:gd name="connsiteX59" fmla="*/ 541323 w 5256895"/>
              <a:gd name="connsiteY59" fmla="*/ 3976660 h 3976660"/>
              <a:gd name="connsiteX60" fmla="*/ 588932 w 5256895"/>
              <a:gd name="connsiteY60" fmla="*/ 3967149 h 3976660"/>
              <a:gd name="connsiteX61" fmla="*/ 1153299 w 5256895"/>
              <a:gd name="connsiteY61" fmla="*/ 3493270 h 3976660"/>
              <a:gd name="connsiteX62" fmla="*/ 1570007 w 5256895"/>
              <a:gd name="connsiteY62" fmla="*/ 3176574 h 3976660"/>
              <a:gd name="connsiteX63" fmla="*/ 2551082 w 5256895"/>
              <a:gd name="connsiteY63" fmla="*/ 2538399 h 3976660"/>
              <a:gd name="connsiteX64" fmla="*/ 3455957 w 5256895"/>
              <a:gd name="connsiteY64" fmla="*/ 2062149 h 3976660"/>
              <a:gd name="connsiteX65" fmla="*/ 3922673 w 5256895"/>
              <a:gd name="connsiteY65" fmla="*/ 1843075 h 3976660"/>
              <a:gd name="connsiteX66" fmla="*/ 4239368 w 5256895"/>
              <a:gd name="connsiteY66" fmla="*/ 1714489 h 3976660"/>
              <a:gd name="connsiteX67" fmla="*/ 3822652 w 5256895"/>
              <a:gd name="connsiteY67" fmla="*/ 2052623 h 3976660"/>
              <a:gd name="connsiteX68" fmla="*/ 3546439 w 5256895"/>
              <a:gd name="connsiteY68" fmla="*/ 2312178 h 3976660"/>
              <a:gd name="connsiteX69" fmla="*/ 3277359 w 5256895"/>
              <a:gd name="connsiteY69" fmla="*/ 2605070 h 3976660"/>
              <a:gd name="connsiteX70" fmla="*/ 3046382 w 5256895"/>
              <a:gd name="connsiteY70" fmla="*/ 2919399 h 3976660"/>
              <a:gd name="connsiteX71" fmla="*/ 2751107 w 5256895"/>
              <a:gd name="connsiteY71" fmla="*/ 3386124 h 3976660"/>
              <a:gd name="connsiteX72" fmla="*/ 2665382 w 5256895"/>
              <a:gd name="connsiteY72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3344034 w 5256877"/>
              <a:gd name="connsiteY2" fmla="*/ 2843193 h 3976660"/>
              <a:gd name="connsiteX3" fmla="*/ 3777419 w 5256877"/>
              <a:gd name="connsiteY3" fmla="*/ 2395521 h 3976660"/>
              <a:gd name="connsiteX4" fmla="*/ 4379882 w 5256877"/>
              <a:gd name="connsiteY4" fmla="*/ 1852599 h 3976660"/>
              <a:gd name="connsiteX5" fmla="*/ 4999007 w 5256877"/>
              <a:gd name="connsiteY5" fmla="*/ 1395399 h 3976660"/>
              <a:gd name="connsiteX6" fmla="*/ 5240252 w 5256877"/>
              <a:gd name="connsiteY6" fmla="*/ 1205708 h 3976660"/>
              <a:gd name="connsiteX7" fmla="*/ 5179927 w 5256877"/>
              <a:gd name="connsiteY7" fmla="*/ 1135065 h 3976660"/>
              <a:gd name="connsiteX8" fmla="*/ 4376694 w 5256877"/>
              <a:gd name="connsiteY8" fmla="*/ 1420803 h 3976660"/>
              <a:gd name="connsiteX9" fmla="*/ 3759164 w 5256877"/>
              <a:gd name="connsiteY9" fmla="*/ 1652575 h 3976660"/>
              <a:gd name="connsiteX10" fmla="*/ 2954306 w 5256877"/>
              <a:gd name="connsiteY10" fmla="*/ 2014523 h 3976660"/>
              <a:gd name="connsiteX11" fmla="*/ 2495521 w 5256877"/>
              <a:gd name="connsiteY11" fmla="*/ 2257409 h 3976660"/>
              <a:gd name="connsiteX12" fmla="*/ 2182787 w 5256877"/>
              <a:gd name="connsiteY12" fmla="*/ 2435207 h 3976660"/>
              <a:gd name="connsiteX13" fmla="*/ 1835126 w 5256877"/>
              <a:gd name="connsiteY13" fmla="*/ 2644756 h 3976660"/>
              <a:gd name="connsiteX14" fmla="*/ 2001018 w 5256877"/>
              <a:gd name="connsiteY14" fmla="*/ 2447908 h 3976660"/>
              <a:gd name="connsiteX15" fmla="*/ 2265332 w 5256877"/>
              <a:gd name="connsiteY15" fmla="*/ 2138349 h 3976660"/>
              <a:gd name="connsiteX16" fmla="*/ 2827307 w 5256877"/>
              <a:gd name="connsiteY16" fmla="*/ 1557324 h 3976660"/>
              <a:gd name="connsiteX17" fmla="*/ 3322607 w 5256877"/>
              <a:gd name="connsiteY17" fmla="*/ 1109649 h 3976660"/>
              <a:gd name="connsiteX18" fmla="*/ 3810755 w 5256877"/>
              <a:gd name="connsiteY18" fmla="*/ 676271 h 3976660"/>
              <a:gd name="connsiteX19" fmla="*/ 4377490 w 5256877"/>
              <a:gd name="connsiteY19" fmla="*/ 214312 h 3976660"/>
              <a:gd name="connsiteX20" fmla="*/ 4389394 w 5256877"/>
              <a:gd name="connsiteY20" fmla="*/ 178592 h 3976660"/>
              <a:gd name="connsiteX21" fmla="*/ 4351295 w 5256877"/>
              <a:gd name="connsiteY21" fmla="*/ 169068 h 3976660"/>
              <a:gd name="connsiteX22" fmla="*/ 4057586 w 5256877"/>
              <a:gd name="connsiteY22" fmla="*/ 231005 h 3976660"/>
              <a:gd name="connsiteX23" fmla="*/ 3544858 w 5256877"/>
              <a:gd name="connsiteY23" fmla="*/ 436548 h 3976660"/>
              <a:gd name="connsiteX24" fmla="*/ 2927322 w 5256877"/>
              <a:gd name="connsiteY24" fmla="*/ 714352 h 3976660"/>
              <a:gd name="connsiteX25" fmla="*/ 2074832 w 5256877"/>
              <a:gd name="connsiteY25" fmla="*/ 1157274 h 3976660"/>
              <a:gd name="connsiteX26" fmla="*/ 1522391 w 5256877"/>
              <a:gd name="connsiteY26" fmla="*/ 1495414 h 3976660"/>
              <a:gd name="connsiteX27" fmla="*/ 917582 w 5256877"/>
              <a:gd name="connsiteY27" fmla="*/ 1890701 h 3976660"/>
              <a:gd name="connsiteX28" fmla="*/ 1474757 w 5256877"/>
              <a:gd name="connsiteY28" fmla="*/ 1157274 h 3976660"/>
              <a:gd name="connsiteX29" fmla="*/ 1989107 w 5256877"/>
              <a:gd name="connsiteY29" fmla="*/ 480999 h 3976660"/>
              <a:gd name="connsiteX30" fmla="*/ 2332009 w 5256877"/>
              <a:gd name="connsiteY30" fmla="*/ 64293 h 3976660"/>
              <a:gd name="connsiteX31" fmla="*/ 2346299 w 5256877"/>
              <a:gd name="connsiteY31" fmla="*/ 35733 h 3976660"/>
              <a:gd name="connsiteX32" fmla="*/ 2341537 w 5256877"/>
              <a:gd name="connsiteY32" fmla="*/ 11920 h 3976660"/>
              <a:gd name="connsiteX33" fmla="*/ 2327246 w 5256877"/>
              <a:gd name="connsiteY33" fmla="*/ 0 h 3976660"/>
              <a:gd name="connsiteX34" fmla="*/ 2286765 w 5256877"/>
              <a:gd name="connsiteY34" fmla="*/ 16669 h 3976660"/>
              <a:gd name="connsiteX35" fmla="*/ 1731932 w 5256877"/>
              <a:gd name="connsiteY35" fmla="*/ 328599 h 3976660"/>
              <a:gd name="connsiteX36" fmla="*/ 1374753 w 5256877"/>
              <a:gd name="connsiteY36" fmla="*/ 561971 h 3976660"/>
              <a:gd name="connsiteX37" fmla="*/ 1055657 w 5256877"/>
              <a:gd name="connsiteY37" fmla="*/ 785799 h 3976660"/>
              <a:gd name="connsiteX38" fmla="*/ 855632 w 5256877"/>
              <a:gd name="connsiteY38" fmla="*/ 928674 h 3976660"/>
              <a:gd name="connsiteX39" fmla="*/ 846107 w 5256877"/>
              <a:gd name="connsiteY39" fmla="*/ 985824 h 3976660"/>
              <a:gd name="connsiteX40" fmla="*/ 886601 w 5256877"/>
              <a:gd name="connsiteY40" fmla="*/ 1009643 h 3976660"/>
              <a:gd name="connsiteX41" fmla="*/ 946146 w 5256877"/>
              <a:gd name="connsiteY41" fmla="*/ 983456 h 3976660"/>
              <a:gd name="connsiteX42" fmla="*/ 1234271 w 5256877"/>
              <a:gd name="connsiteY42" fmla="*/ 821534 h 3976660"/>
              <a:gd name="connsiteX43" fmla="*/ 1600988 w 5256877"/>
              <a:gd name="connsiteY43" fmla="*/ 616757 h 3976660"/>
              <a:gd name="connsiteX44" fmla="*/ 884207 w 5256877"/>
              <a:gd name="connsiteY44" fmla="*/ 1509699 h 3976660"/>
              <a:gd name="connsiteX45" fmla="*/ 467520 w 5256877"/>
              <a:gd name="connsiteY45" fmla="*/ 2083577 h 3976660"/>
              <a:gd name="connsiteX46" fmla="*/ 148419 w 5256877"/>
              <a:gd name="connsiteY46" fmla="*/ 2559825 h 3976660"/>
              <a:gd name="connsiteX47" fmla="*/ 22213 w 5256877"/>
              <a:gd name="connsiteY47" fmla="*/ 2755087 h 3976660"/>
              <a:gd name="connsiteX48" fmla="*/ 3182 w 5256877"/>
              <a:gd name="connsiteY48" fmla="*/ 2795562 h 3976660"/>
              <a:gd name="connsiteX49" fmla="*/ 41304 w 5256877"/>
              <a:gd name="connsiteY49" fmla="*/ 2821748 h 3976660"/>
              <a:gd name="connsiteX50" fmla="*/ 69837 w 5256877"/>
              <a:gd name="connsiteY50" fmla="*/ 2800331 h 3976660"/>
              <a:gd name="connsiteX51" fmla="*/ 1085829 w 5256877"/>
              <a:gd name="connsiteY51" fmla="*/ 2119299 h 3976660"/>
              <a:gd name="connsiteX52" fmla="*/ 1770043 w 5256877"/>
              <a:gd name="connsiteY52" fmla="*/ 1693860 h 3976660"/>
              <a:gd name="connsiteX53" fmla="*/ 2572514 w 5256877"/>
              <a:gd name="connsiteY53" fmla="*/ 1235866 h 3976660"/>
              <a:gd name="connsiteX54" fmla="*/ 3136867 w 5256877"/>
              <a:gd name="connsiteY54" fmla="*/ 916775 h 3976660"/>
              <a:gd name="connsiteX55" fmla="*/ 2393921 w 5256877"/>
              <a:gd name="connsiteY55" fmla="*/ 1566857 h 3976660"/>
              <a:gd name="connsiteX56" fmla="*/ 1930375 w 5256877"/>
              <a:gd name="connsiteY56" fmla="*/ 2033573 h 3976660"/>
              <a:gd name="connsiteX57" fmla="*/ 1317606 w 5256877"/>
              <a:gd name="connsiteY57" fmla="*/ 2724128 h 3976660"/>
              <a:gd name="connsiteX58" fmla="*/ 512732 w 5256877"/>
              <a:gd name="connsiteY58" fmla="*/ 3919524 h 3976660"/>
              <a:gd name="connsiteX59" fmla="*/ 541323 w 5256877"/>
              <a:gd name="connsiteY59" fmla="*/ 3976660 h 3976660"/>
              <a:gd name="connsiteX60" fmla="*/ 588932 w 5256877"/>
              <a:gd name="connsiteY60" fmla="*/ 3967149 h 3976660"/>
              <a:gd name="connsiteX61" fmla="*/ 1153299 w 5256877"/>
              <a:gd name="connsiteY61" fmla="*/ 3493270 h 3976660"/>
              <a:gd name="connsiteX62" fmla="*/ 1570007 w 5256877"/>
              <a:gd name="connsiteY62" fmla="*/ 3176574 h 3976660"/>
              <a:gd name="connsiteX63" fmla="*/ 2551082 w 5256877"/>
              <a:gd name="connsiteY63" fmla="*/ 2538399 h 3976660"/>
              <a:gd name="connsiteX64" fmla="*/ 3455957 w 5256877"/>
              <a:gd name="connsiteY64" fmla="*/ 2062149 h 3976660"/>
              <a:gd name="connsiteX65" fmla="*/ 3922673 w 5256877"/>
              <a:gd name="connsiteY65" fmla="*/ 1843075 h 3976660"/>
              <a:gd name="connsiteX66" fmla="*/ 4239368 w 5256877"/>
              <a:gd name="connsiteY66" fmla="*/ 1714489 h 3976660"/>
              <a:gd name="connsiteX67" fmla="*/ 3822652 w 5256877"/>
              <a:gd name="connsiteY67" fmla="*/ 2052623 h 3976660"/>
              <a:gd name="connsiteX68" fmla="*/ 3546439 w 5256877"/>
              <a:gd name="connsiteY68" fmla="*/ 2312178 h 3976660"/>
              <a:gd name="connsiteX69" fmla="*/ 3277359 w 5256877"/>
              <a:gd name="connsiteY69" fmla="*/ 2605070 h 3976660"/>
              <a:gd name="connsiteX70" fmla="*/ 3046382 w 5256877"/>
              <a:gd name="connsiteY70" fmla="*/ 2919399 h 3976660"/>
              <a:gd name="connsiteX71" fmla="*/ 2751107 w 5256877"/>
              <a:gd name="connsiteY71" fmla="*/ 3386124 h 3976660"/>
              <a:gd name="connsiteX72" fmla="*/ 2665382 w 5256877"/>
              <a:gd name="connsiteY72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3344034 w 5256877"/>
              <a:gd name="connsiteY2" fmla="*/ 2843193 h 3976660"/>
              <a:gd name="connsiteX3" fmla="*/ 3777419 w 5256877"/>
              <a:gd name="connsiteY3" fmla="*/ 2395521 h 3976660"/>
              <a:gd name="connsiteX4" fmla="*/ 4305258 w 5256877"/>
              <a:gd name="connsiteY4" fmla="*/ 1930387 h 3976660"/>
              <a:gd name="connsiteX5" fmla="*/ 4999007 w 5256877"/>
              <a:gd name="connsiteY5" fmla="*/ 1395399 h 3976660"/>
              <a:gd name="connsiteX6" fmla="*/ 5240252 w 5256877"/>
              <a:gd name="connsiteY6" fmla="*/ 1205708 h 3976660"/>
              <a:gd name="connsiteX7" fmla="*/ 5179927 w 5256877"/>
              <a:gd name="connsiteY7" fmla="*/ 1135065 h 3976660"/>
              <a:gd name="connsiteX8" fmla="*/ 4376694 w 5256877"/>
              <a:gd name="connsiteY8" fmla="*/ 1420803 h 3976660"/>
              <a:gd name="connsiteX9" fmla="*/ 3759164 w 5256877"/>
              <a:gd name="connsiteY9" fmla="*/ 1652575 h 3976660"/>
              <a:gd name="connsiteX10" fmla="*/ 2954306 w 5256877"/>
              <a:gd name="connsiteY10" fmla="*/ 2014523 h 3976660"/>
              <a:gd name="connsiteX11" fmla="*/ 2495521 w 5256877"/>
              <a:gd name="connsiteY11" fmla="*/ 2257409 h 3976660"/>
              <a:gd name="connsiteX12" fmla="*/ 2182787 w 5256877"/>
              <a:gd name="connsiteY12" fmla="*/ 2435207 h 3976660"/>
              <a:gd name="connsiteX13" fmla="*/ 1835126 w 5256877"/>
              <a:gd name="connsiteY13" fmla="*/ 2644756 h 3976660"/>
              <a:gd name="connsiteX14" fmla="*/ 2001018 w 5256877"/>
              <a:gd name="connsiteY14" fmla="*/ 2447908 h 3976660"/>
              <a:gd name="connsiteX15" fmla="*/ 2265332 w 5256877"/>
              <a:gd name="connsiteY15" fmla="*/ 2138349 h 3976660"/>
              <a:gd name="connsiteX16" fmla="*/ 2827307 w 5256877"/>
              <a:gd name="connsiteY16" fmla="*/ 1557324 h 3976660"/>
              <a:gd name="connsiteX17" fmla="*/ 3322607 w 5256877"/>
              <a:gd name="connsiteY17" fmla="*/ 1109649 h 3976660"/>
              <a:gd name="connsiteX18" fmla="*/ 3810755 w 5256877"/>
              <a:gd name="connsiteY18" fmla="*/ 676271 h 3976660"/>
              <a:gd name="connsiteX19" fmla="*/ 4377490 w 5256877"/>
              <a:gd name="connsiteY19" fmla="*/ 214312 h 3976660"/>
              <a:gd name="connsiteX20" fmla="*/ 4389394 w 5256877"/>
              <a:gd name="connsiteY20" fmla="*/ 178592 h 3976660"/>
              <a:gd name="connsiteX21" fmla="*/ 4351295 w 5256877"/>
              <a:gd name="connsiteY21" fmla="*/ 169068 h 3976660"/>
              <a:gd name="connsiteX22" fmla="*/ 4057586 w 5256877"/>
              <a:gd name="connsiteY22" fmla="*/ 231005 h 3976660"/>
              <a:gd name="connsiteX23" fmla="*/ 3544858 w 5256877"/>
              <a:gd name="connsiteY23" fmla="*/ 436548 h 3976660"/>
              <a:gd name="connsiteX24" fmla="*/ 2927322 w 5256877"/>
              <a:gd name="connsiteY24" fmla="*/ 714352 h 3976660"/>
              <a:gd name="connsiteX25" fmla="*/ 2074832 w 5256877"/>
              <a:gd name="connsiteY25" fmla="*/ 1157274 h 3976660"/>
              <a:gd name="connsiteX26" fmla="*/ 1522391 w 5256877"/>
              <a:gd name="connsiteY26" fmla="*/ 1495414 h 3976660"/>
              <a:gd name="connsiteX27" fmla="*/ 917582 w 5256877"/>
              <a:gd name="connsiteY27" fmla="*/ 1890701 h 3976660"/>
              <a:gd name="connsiteX28" fmla="*/ 1474757 w 5256877"/>
              <a:gd name="connsiteY28" fmla="*/ 1157274 h 3976660"/>
              <a:gd name="connsiteX29" fmla="*/ 1989107 w 5256877"/>
              <a:gd name="connsiteY29" fmla="*/ 480999 h 3976660"/>
              <a:gd name="connsiteX30" fmla="*/ 2332009 w 5256877"/>
              <a:gd name="connsiteY30" fmla="*/ 64293 h 3976660"/>
              <a:gd name="connsiteX31" fmla="*/ 2346299 w 5256877"/>
              <a:gd name="connsiteY31" fmla="*/ 35733 h 3976660"/>
              <a:gd name="connsiteX32" fmla="*/ 2341537 w 5256877"/>
              <a:gd name="connsiteY32" fmla="*/ 11920 h 3976660"/>
              <a:gd name="connsiteX33" fmla="*/ 2327246 w 5256877"/>
              <a:gd name="connsiteY33" fmla="*/ 0 h 3976660"/>
              <a:gd name="connsiteX34" fmla="*/ 2286765 w 5256877"/>
              <a:gd name="connsiteY34" fmla="*/ 16669 h 3976660"/>
              <a:gd name="connsiteX35" fmla="*/ 1731932 w 5256877"/>
              <a:gd name="connsiteY35" fmla="*/ 328599 h 3976660"/>
              <a:gd name="connsiteX36" fmla="*/ 1374753 w 5256877"/>
              <a:gd name="connsiteY36" fmla="*/ 561971 h 3976660"/>
              <a:gd name="connsiteX37" fmla="*/ 1055657 w 5256877"/>
              <a:gd name="connsiteY37" fmla="*/ 785799 h 3976660"/>
              <a:gd name="connsiteX38" fmla="*/ 855632 w 5256877"/>
              <a:gd name="connsiteY38" fmla="*/ 928674 h 3976660"/>
              <a:gd name="connsiteX39" fmla="*/ 846107 w 5256877"/>
              <a:gd name="connsiteY39" fmla="*/ 985824 h 3976660"/>
              <a:gd name="connsiteX40" fmla="*/ 886601 w 5256877"/>
              <a:gd name="connsiteY40" fmla="*/ 1009643 h 3976660"/>
              <a:gd name="connsiteX41" fmla="*/ 946146 w 5256877"/>
              <a:gd name="connsiteY41" fmla="*/ 983456 h 3976660"/>
              <a:gd name="connsiteX42" fmla="*/ 1234271 w 5256877"/>
              <a:gd name="connsiteY42" fmla="*/ 821534 h 3976660"/>
              <a:gd name="connsiteX43" fmla="*/ 1600988 w 5256877"/>
              <a:gd name="connsiteY43" fmla="*/ 616757 h 3976660"/>
              <a:gd name="connsiteX44" fmla="*/ 884207 w 5256877"/>
              <a:gd name="connsiteY44" fmla="*/ 1509699 h 3976660"/>
              <a:gd name="connsiteX45" fmla="*/ 467520 w 5256877"/>
              <a:gd name="connsiteY45" fmla="*/ 2083577 h 3976660"/>
              <a:gd name="connsiteX46" fmla="*/ 148419 w 5256877"/>
              <a:gd name="connsiteY46" fmla="*/ 2559825 h 3976660"/>
              <a:gd name="connsiteX47" fmla="*/ 22213 w 5256877"/>
              <a:gd name="connsiteY47" fmla="*/ 2755087 h 3976660"/>
              <a:gd name="connsiteX48" fmla="*/ 3182 w 5256877"/>
              <a:gd name="connsiteY48" fmla="*/ 2795562 h 3976660"/>
              <a:gd name="connsiteX49" fmla="*/ 41304 w 5256877"/>
              <a:gd name="connsiteY49" fmla="*/ 2821748 h 3976660"/>
              <a:gd name="connsiteX50" fmla="*/ 69837 w 5256877"/>
              <a:gd name="connsiteY50" fmla="*/ 2800331 h 3976660"/>
              <a:gd name="connsiteX51" fmla="*/ 1085829 w 5256877"/>
              <a:gd name="connsiteY51" fmla="*/ 2119299 h 3976660"/>
              <a:gd name="connsiteX52" fmla="*/ 1770043 w 5256877"/>
              <a:gd name="connsiteY52" fmla="*/ 1693860 h 3976660"/>
              <a:gd name="connsiteX53" fmla="*/ 2572514 w 5256877"/>
              <a:gd name="connsiteY53" fmla="*/ 1235866 h 3976660"/>
              <a:gd name="connsiteX54" fmla="*/ 3136867 w 5256877"/>
              <a:gd name="connsiteY54" fmla="*/ 916775 h 3976660"/>
              <a:gd name="connsiteX55" fmla="*/ 2393921 w 5256877"/>
              <a:gd name="connsiteY55" fmla="*/ 1566857 h 3976660"/>
              <a:gd name="connsiteX56" fmla="*/ 1930375 w 5256877"/>
              <a:gd name="connsiteY56" fmla="*/ 2033573 h 3976660"/>
              <a:gd name="connsiteX57" fmla="*/ 1317606 w 5256877"/>
              <a:gd name="connsiteY57" fmla="*/ 2724128 h 3976660"/>
              <a:gd name="connsiteX58" fmla="*/ 512732 w 5256877"/>
              <a:gd name="connsiteY58" fmla="*/ 3919524 h 3976660"/>
              <a:gd name="connsiteX59" fmla="*/ 541323 w 5256877"/>
              <a:gd name="connsiteY59" fmla="*/ 3976660 h 3976660"/>
              <a:gd name="connsiteX60" fmla="*/ 588932 w 5256877"/>
              <a:gd name="connsiteY60" fmla="*/ 3967149 h 3976660"/>
              <a:gd name="connsiteX61" fmla="*/ 1153299 w 5256877"/>
              <a:gd name="connsiteY61" fmla="*/ 3493270 h 3976660"/>
              <a:gd name="connsiteX62" fmla="*/ 1570007 w 5256877"/>
              <a:gd name="connsiteY62" fmla="*/ 3176574 h 3976660"/>
              <a:gd name="connsiteX63" fmla="*/ 2551082 w 5256877"/>
              <a:gd name="connsiteY63" fmla="*/ 2538399 h 3976660"/>
              <a:gd name="connsiteX64" fmla="*/ 3455957 w 5256877"/>
              <a:gd name="connsiteY64" fmla="*/ 2062149 h 3976660"/>
              <a:gd name="connsiteX65" fmla="*/ 3922673 w 5256877"/>
              <a:gd name="connsiteY65" fmla="*/ 1843075 h 3976660"/>
              <a:gd name="connsiteX66" fmla="*/ 4239368 w 5256877"/>
              <a:gd name="connsiteY66" fmla="*/ 1714489 h 3976660"/>
              <a:gd name="connsiteX67" fmla="*/ 3822652 w 5256877"/>
              <a:gd name="connsiteY67" fmla="*/ 2052623 h 3976660"/>
              <a:gd name="connsiteX68" fmla="*/ 3546439 w 5256877"/>
              <a:gd name="connsiteY68" fmla="*/ 2312178 h 3976660"/>
              <a:gd name="connsiteX69" fmla="*/ 3277359 w 5256877"/>
              <a:gd name="connsiteY69" fmla="*/ 2605070 h 3976660"/>
              <a:gd name="connsiteX70" fmla="*/ 3046382 w 5256877"/>
              <a:gd name="connsiteY70" fmla="*/ 2919399 h 3976660"/>
              <a:gd name="connsiteX71" fmla="*/ 2751107 w 5256877"/>
              <a:gd name="connsiteY71" fmla="*/ 3386124 h 3976660"/>
              <a:gd name="connsiteX72" fmla="*/ 2665382 w 5256877"/>
              <a:gd name="connsiteY72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3344034 w 5256877"/>
              <a:gd name="connsiteY2" fmla="*/ 2843193 h 3976660"/>
              <a:gd name="connsiteX3" fmla="*/ 3829799 w 5256877"/>
              <a:gd name="connsiteY3" fmla="*/ 2365355 h 3976660"/>
              <a:gd name="connsiteX4" fmla="*/ 4305258 w 5256877"/>
              <a:gd name="connsiteY4" fmla="*/ 1930387 h 3976660"/>
              <a:gd name="connsiteX5" fmla="*/ 4999007 w 5256877"/>
              <a:gd name="connsiteY5" fmla="*/ 1395399 h 3976660"/>
              <a:gd name="connsiteX6" fmla="*/ 5240252 w 5256877"/>
              <a:gd name="connsiteY6" fmla="*/ 1205708 h 3976660"/>
              <a:gd name="connsiteX7" fmla="*/ 5179927 w 5256877"/>
              <a:gd name="connsiteY7" fmla="*/ 1135065 h 3976660"/>
              <a:gd name="connsiteX8" fmla="*/ 4376694 w 5256877"/>
              <a:gd name="connsiteY8" fmla="*/ 1420803 h 3976660"/>
              <a:gd name="connsiteX9" fmla="*/ 3759164 w 5256877"/>
              <a:gd name="connsiteY9" fmla="*/ 1652575 h 3976660"/>
              <a:gd name="connsiteX10" fmla="*/ 2954306 w 5256877"/>
              <a:gd name="connsiteY10" fmla="*/ 2014523 h 3976660"/>
              <a:gd name="connsiteX11" fmla="*/ 2495521 w 5256877"/>
              <a:gd name="connsiteY11" fmla="*/ 2257409 h 3976660"/>
              <a:gd name="connsiteX12" fmla="*/ 2182787 w 5256877"/>
              <a:gd name="connsiteY12" fmla="*/ 2435207 h 3976660"/>
              <a:gd name="connsiteX13" fmla="*/ 1835126 w 5256877"/>
              <a:gd name="connsiteY13" fmla="*/ 2644756 h 3976660"/>
              <a:gd name="connsiteX14" fmla="*/ 2001018 w 5256877"/>
              <a:gd name="connsiteY14" fmla="*/ 2447908 h 3976660"/>
              <a:gd name="connsiteX15" fmla="*/ 2265332 w 5256877"/>
              <a:gd name="connsiteY15" fmla="*/ 2138349 h 3976660"/>
              <a:gd name="connsiteX16" fmla="*/ 2827307 w 5256877"/>
              <a:gd name="connsiteY16" fmla="*/ 1557324 h 3976660"/>
              <a:gd name="connsiteX17" fmla="*/ 3322607 w 5256877"/>
              <a:gd name="connsiteY17" fmla="*/ 1109649 h 3976660"/>
              <a:gd name="connsiteX18" fmla="*/ 3810755 w 5256877"/>
              <a:gd name="connsiteY18" fmla="*/ 676271 h 3976660"/>
              <a:gd name="connsiteX19" fmla="*/ 4377490 w 5256877"/>
              <a:gd name="connsiteY19" fmla="*/ 214312 h 3976660"/>
              <a:gd name="connsiteX20" fmla="*/ 4389394 w 5256877"/>
              <a:gd name="connsiteY20" fmla="*/ 178592 h 3976660"/>
              <a:gd name="connsiteX21" fmla="*/ 4351295 w 5256877"/>
              <a:gd name="connsiteY21" fmla="*/ 169068 h 3976660"/>
              <a:gd name="connsiteX22" fmla="*/ 4057586 w 5256877"/>
              <a:gd name="connsiteY22" fmla="*/ 231005 h 3976660"/>
              <a:gd name="connsiteX23" fmla="*/ 3544858 w 5256877"/>
              <a:gd name="connsiteY23" fmla="*/ 436548 h 3976660"/>
              <a:gd name="connsiteX24" fmla="*/ 2927322 w 5256877"/>
              <a:gd name="connsiteY24" fmla="*/ 714352 h 3976660"/>
              <a:gd name="connsiteX25" fmla="*/ 2074832 w 5256877"/>
              <a:gd name="connsiteY25" fmla="*/ 1157274 h 3976660"/>
              <a:gd name="connsiteX26" fmla="*/ 1522391 w 5256877"/>
              <a:gd name="connsiteY26" fmla="*/ 1495414 h 3976660"/>
              <a:gd name="connsiteX27" fmla="*/ 917582 w 5256877"/>
              <a:gd name="connsiteY27" fmla="*/ 1890701 h 3976660"/>
              <a:gd name="connsiteX28" fmla="*/ 1474757 w 5256877"/>
              <a:gd name="connsiteY28" fmla="*/ 1157274 h 3976660"/>
              <a:gd name="connsiteX29" fmla="*/ 1989107 w 5256877"/>
              <a:gd name="connsiteY29" fmla="*/ 480999 h 3976660"/>
              <a:gd name="connsiteX30" fmla="*/ 2332009 w 5256877"/>
              <a:gd name="connsiteY30" fmla="*/ 64293 h 3976660"/>
              <a:gd name="connsiteX31" fmla="*/ 2346299 w 5256877"/>
              <a:gd name="connsiteY31" fmla="*/ 35733 h 3976660"/>
              <a:gd name="connsiteX32" fmla="*/ 2341537 w 5256877"/>
              <a:gd name="connsiteY32" fmla="*/ 11920 h 3976660"/>
              <a:gd name="connsiteX33" fmla="*/ 2327246 w 5256877"/>
              <a:gd name="connsiteY33" fmla="*/ 0 h 3976660"/>
              <a:gd name="connsiteX34" fmla="*/ 2286765 w 5256877"/>
              <a:gd name="connsiteY34" fmla="*/ 16669 h 3976660"/>
              <a:gd name="connsiteX35" fmla="*/ 1731932 w 5256877"/>
              <a:gd name="connsiteY35" fmla="*/ 328599 h 3976660"/>
              <a:gd name="connsiteX36" fmla="*/ 1374753 w 5256877"/>
              <a:gd name="connsiteY36" fmla="*/ 561971 h 3976660"/>
              <a:gd name="connsiteX37" fmla="*/ 1055657 w 5256877"/>
              <a:gd name="connsiteY37" fmla="*/ 785799 h 3976660"/>
              <a:gd name="connsiteX38" fmla="*/ 855632 w 5256877"/>
              <a:gd name="connsiteY38" fmla="*/ 928674 h 3976660"/>
              <a:gd name="connsiteX39" fmla="*/ 846107 w 5256877"/>
              <a:gd name="connsiteY39" fmla="*/ 985824 h 3976660"/>
              <a:gd name="connsiteX40" fmla="*/ 886601 w 5256877"/>
              <a:gd name="connsiteY40" fmla="*/ 1009643 h 3976660"/>
              <a:gd name="connsiteX41" fmla="*/ 946146 w 5256877"/>
              <a:gd name="connsiteY41" fmla="*/ 983456 h 3976660"/>
              <a:gd name="connsiteX42" fmla="*/ 1234271 w 5256877"/>
              <a:gd name="connsiteY42" fmla="*/ 821534 h 3976660"/>
              <a:gd name="connsiteX43" fmla="*/ 1600988 w 5256877"/>
              <a:gd name="connsiteY43" fmla="*/ 616757 h 3976660"/>
              <a:gd name="connsiteX44" fmla="*/ 884207 w 5256877"/>
              <a:gd name="connsiteY44" fmla="*/ 1509699 h 3976660"/>
              <a:gd name="connsiteX45" fmla="*/ 467520 w 5256877"/>
              <a:gd name="connsiteY45" fmla="*/ 2083577 h 3976660"/>
              <a:gd name="connsiteX46" fmla="*/ 148419 w 5256877"/>
              <a:gd name="connsiteY46" fmla="*/ 2559825 h 3976660"/>
              <a:gd name="connsiteX47" fmla="*/ 22213 w 5256877"/>
              <a:gd name="connsiteY47" fmla="*/ 2755087 h 3976660"/>
              <a:gd name="connsiteX48" fmla="*/ 3182 w 5256877"/>
              <a:gd name="connsiteY48" fmla="*/ 2795562 h 3976660"/>
              <a:gd name="connsiteX49" fmla="*/ 41304 w 5256877"/>
              <a:gd name="connsiteY49" fmla="*/ 2821748 h 3976660"/>
              <a:gd name="connsiteX50" fmla="*/ 69837 w 5256877"/>
              <a:gd name="connsiteY50" fmla="*/ 2800331 h 3976660"/>
              <a:gd name="connsiteX51" fmla="*/ 1085829 w 5256877"/>
              <a:gd name="connsiteY51" fmla="*/ 2119299 h 3976660"/>
              <a:gd name="connsiteX52" fmla="*/ 1770043 w 5256877"/>
              <a:gd name="connsiteY52" fmla="*/ 1693860 h 3976660"/>
              <a:gd name="connsiteX53" fmla="*/ 2572514 w 5256877"/>
              <a:gd name="connsiteY53" fmla="*/ 1235866 h 3976660"/>
              <a:gd name="connsiteX54" fmla="*/ 3136867 w 5256877"/>
              <a:gd name="connsiteY54" fmla="*/ 916775 h 3976660"/>
              <a:gd name="connsiteX55" fmla="*/ 2393921 w 5256877"/>
              <a:gd name="connsiteY55" fmla="*/ 1566857 h 3976660"/>
              <a:gd name="connsiteX56" fmla="*/ 1930375 w 5256877"/>
              <a:gd name="connsiteY56" fmla="*/ 2033573 h 3976660"/>
              <a:gd name="connsiteX57" fmla="*/ 1317606 w 5256877"/>
              <a:gd name="connsiteY57" fmla="*/ 2724128 h 3976660"/>
              <a:gd name="connsiteX58" fmla="*/ 512732 w 5256877"/>
              <a:gd name="connsiteY58" fmla="*/ 3919524 h 3976660"/>
              <a:gd name="connsiteX59" fmla="*/ 541323 w 5256877"/>
              <a:gd name="connsiteY59" fmla="*/ 3976660 h 3976660"/>
              <a:gd name="connsiteX60" fmla="*/ 588932 w 5256877"/>
              <a:gd name="connsiteY60" fmla="*/ 3967149 h 3976660"/>
              <a:gd name="connsiteX61" fmla="*/ 1153299 w 5256877"/>
              <a:gd name="connsiteY61" fmla="*/ 3493270 h 3976660"/>
              <a:gd name="connsiteX62" fmla="*/ 1570007 w 5256877"/>
              <a:gd name="connsiteY62" fmla="*/ 3176574 h 3976660"/>
              <a:gd name="connsiteX63" fmla="*/ 2551082 w 5256877"/>
              <a:gd name="connsiteY63" fmla="*/ 2538399 h 3976660"/>
              <a:gd name="connsiteX64" fmla="*/ 3455957 w 5256877"/>
              <a:gd name="connsiteY64" fmla="*/ 2062149 h 3976660"/>
              <a:gd name="connsiteX65" fmla="*/ 3922673 w 5256877"/>
              <a:gd name="connsiteY65" fmla="*/ 1843075 h 3976660"/>
              <a:gd name="connsiteX66" fmla="*/ 4239368 w 5256877"/>
              <a:gd name="connsiteY66" fmla="*/ 1714489 h 3976660"/>
              <a:gd name="connsiteX67" fmla="*/ 3822652 w 5256877"/>
              <a:gd name="connsiteY67" fmla="*/ 2052623 h 3976660"/>
              <a:gd name="connsiteX68" fmla="*/ 3546439 w 5256877"/>
              <a:gd name="connsiteY68" fmla="*/ 2312178 h 3976660"/>
              <a:gd name="connsiteX69" fmla="*/ 3277359 w 5256877"/>
              <a:gd name="connsiteY69" fmla="*/ 2605070 h 3976660"/>
              <a:gd name="connsiteX70" fmla="*/ 3046382 w 5256877"/>
              <a:gd name="connsiteY70" fmla="*/ 2919399 h 3976660"/>
              <a:gd name="connsiteX71" fmla="*/ 2751107 w 5256877"/>
              <a:gd name="connsiteY71" fmla="*/ 3386124 h 3976660"/>
              <a:gd name="connsiteX72" fmla="*/ 2665382 w 5256877"/>
              <a:gd name="connsiteY72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3344034 w 5256877"/>
              <a:gd name="connsiteY2" fmla="*/ 2843193 h 3976660"/>
              <a:gd name="connsiteX3" fmla="*/ 3829799 w 5256877"/>
              <a:gd name="connsiteY3" fmla="*/ 2365355 h 3976660"/>
              <a:gd name="connsiteX4" fmla="*/ 4305258 w 5256877"/>
              <a:gd name="connsiteY4" fmla="*/ 1930387 h 3976660"/>
              <a:gd name="connsiteX5" fmla="*/ 4999007 w 5256877"/>
              <a:gd name="connsiteY5" fmla="*/ 1395399 h 3976660"/>
              <a:gd name="connsiteX6" fmla="*/ 5240252 w 5256877"/>
              <a:gd name="connsiteY6" fmla="*/ 1205708 h 3976660"/>
              <a:gd name="connsiteX7" fmla="*/ 5179927 w 5256877"/>
              <a:gd name="connsiteY7" fmla="*/ 1135065 h 3976660"/>
              <a:gd name="connsiteX8" fmla="*/ 4376694 w 5256877"/>
              <a:gd name="connsiteY8" fmla="*/ 1420803 h 3976660"/>
              <a:gd name="connsiteX9" fmla="*/ 3759164 w 5256877"/>
              <a:gd name="connsiteY9" fmla="*/ 1652575 h 3976660"/>
              <a:gd name="connsiteX10" fmla="*/ 2954306 w 5256877"/>
              <a:gd name="connsiteY10" fmla="*/ 2014523 h 3976660"/>
              <a:gd name="connsiteX11" fmla="*/ 2495521 w 5256877"/>
              <a:gd name="connsiteY11" fmla="*/ 2257409 h 3976660"/>
              <a:gd name="connsiteX12" fmla="*/ 2182787 w 5256877"/>
              <a:gd name="connsiteY12" fmla="*/ 2435207 h 3976660"/>
              <a:gd name="connsiteX13" fmla="*/ 1752582 w 5256877"/>
              <a:gd name="connsiteY13" fmla="*/ 2692376 h 3976660"/>
              <a:gd name="connsiteX14" fmla="*/ 2001018 w 5256877"/>
              <a:gd name="connsiteY14" fmla="*/ 2447908 h 3976660"/>
              <a:gd name="connsiteX15" fmla="*/ 2265332 w 5256877"/>
              <a:gd name="connsiteY15" fmla="*/ 2138349 h 3976660"/>
              <a:gd name="connsiteX16" fmla="*/ 2827307 w 5256877"/>
              <a:gd name="connsiteY16" fmla="*/ 1557324 h 3976660"/>
              <a:gd name="connsiteX17" fmla="*/ 3322607 w 5256877"/>
              <a:gd name="connsiteY17" fmla="*/ 1109649 h 3976660"/>
              <a:gd name="connsiteX18" fmla="*/ 3810755 w 5256877"/>
              <a:gd name="connsiteY18" fmla="*/ 676271 h 3976660"/>
              <a:gd name="connsiteX19" fmla="*/ 4377490 w 5256877"/>
              <a:gd name="connsiteY19" fmla="*/ 214312 h 3976660"/>
              <a:gd name="connsiteX20" fmla="*/ 4389394 w 5256877"/>
              <a:gd name="connsiteY20" fmla="*/ 178592 h 3976660"/>
              <a:gd name="connsiteX21" fmla="*/ 4351295 w 5256877"/>
              <a:gd name="connsiteY21" fmla="*/ 169068 h 3976660"/>
              <a:gd name="connsiteX22" fmla="*/ 4057586 w 5256877"/>
              <a:gd name="connsiteY22" fmla="*/ 231005 h 3976660"/>
              <a:gd name="connsiteX23" fmla="*/ 3544858 w 5256877"/>
              <a:gd name="connsiteY23" fmla="*/ 436548 h 3976660"/>
              <a:gd name="connsiteX24" fmla="*/ 2927322 w 5256877"/>
              <a:gd name="connsiteY24" fmla="*/ 714352 h 3976660"/>
              <a:gd name="connsiteX25" fmla="*/ 2074832 w 5256877"/>
              <a:gd name="connsiteY25" fmla="*/ 1157274 h 3976660"/>
              <a:gd name="connsiteX26" fmla="*/ 1522391 w 5256877"/>
              <a:gd name="connsiteY26" fmla="*/ 1495414 h 3976660"/>
              <a:gd name="connsiteX27" fmla="*/ 917582 w 5256877"/>
              <a:gd name="connsiteY27" fmla="*/ 1890701 h 3976660"/>
              <a:gd name="connsiteX28" fmla="*/ 1474757 w 5256877"/>
              <a:gd name="connsiteY28" fmla="*/ 1157274 h 3976660"/>
              <a:gd name="connsiteX29" fmla="*/ 1989107 w 5256877"/>
              <a:gd name="connsiteY29" fmla="*/ 480999 h 3976660"/>
              <a:gd name="connsiteX30" fmla="*/ 2332009 w 5256877"/>
              <a:gd name="connsiteY30" fmla="*/ 64293 h 3976660"/>
              <a:gd name="connsiteX31" fmla="*/ 2346299 w 5256877"/>
              <a:gd name="connsiteY31" fmla="*/ 35733 h 3976660"/>
              <a:gd name="connsiteX32" fmla="*/ 2341537 w 5256877"/>
              <a:gd name="connsiteY32" fmla="*/ 11920 h 3976660"/>
              <a:gd name="connsiteX33" fmla="*/ 2327246 w 5256877"/>
              <a:gd name="connsiteY33" fmla="*/ 0 h 3976660"/>
              <a:gd name="connsiteX34" fmla="*/ 2286765 w 5256877"/>
              <a:gd name="connsiteY34" fmla="*/ 16669 h 3976660"/>
              <a:gd name="connsiteX35" fmla="*/ 1731932 w 5256877"/>
              <a:gd name="connsiteY35" fmla="*/ 328599 h 3976660"/>
              <a:gd name="connsiteX36" fmla="*/ 1374753 w 5256877"/>
              <a:gd name="connsiteY36" fmla="*/ 561971 h 3976660"/>
              <a:gd name="connsiteX37" fmla="*/ 1055657 w 5256877"/>
              <a:gd name="connsiteY37" fmla="*/ 785799 h 3976660"/>
              <a:gd name="connsiteX38" fmla="*/ 855632 w 5256877"/>
              <a:gd name="connsiteY38" fmla="*/ 928674 h 3976660"/>
              <a:gd name="connsiteX39" fmla="*/ 846107 w 5256877"/>
              <a:gd name="connsiteY39" fmla="*/ 985824 h 3976660"/>
              <a:gd name="connsiteX40" fmla="*/ 886601 w 5256877"/>
              <a:gd name="connsiteY40" fmla="*/ 1009643 h 3976660"/>
              <a:gd name="connsiteX41" fmla="*/ 946146 w 5256877"/>
              <a:gd name="connsiteY41" fmla="*/ 983456 h 3976660"/>
              <a:gd name="connsiteX42" fmla="*/ 1234271 w 5256877"/>
              <a:gd name="connsiteY42" fmla="*/ 821534 h 3976660"/>
              <a:gd name="connsiteX43" fmla="*/ 1600988 w 5256877"/>
              <a:gd name="connsiteY43" fmla="*/ 616757 h 3976660"/>
              <a:gd name="connsiteX44" fmla="*/ 884207 w 5256877"/>
              <a:gd name="connsiteY44" fmla="*/ 1509699 h 3976660"/>
              <a:gd name="connsiteX45" fmla="*/ 467520 w 5256877"/>
              <a:gd name="connsiteY45" fmla="*/ 2083577 h 3976660"/>
              <a:gd name="connsiteX46" fmla="*/ 148419 w 5256877"/>
              <a:gd name="connsiteY46" fmla="*/ 2559825 h 3976660"/>
              <a:gd name="connsiteX47" fmla="*/ 22213 w 5256877"/>
              <a:gd name="connsiteY47" fmla="*/ 2755087 h 3976660"/>
              <a:gd name="connsiteX48" fmla="*/ 3182 w 5256877"/>
              <a:gd name="connsiteY48" fmla="*/ 2795562 h 3976660"/>
              <a:gd name="connsiteX49" fmla="*/ 41304 w 5256877"/>
              <a:gd name="connsiteY49" fmla="*/ 2821748 h 3976660"/>
              <a:gd name="connsiteX50" fmla="*/ 69837 w 5256877"/>
              <a:gd name="connsiteY50" fmla="*/ 2800331 h 3976660"/>
              <a:gd name="connsiteX51" fmla="*/ 1085829 w 5256877"/>
              <a:gd name="connsiteY51" fmla="*/ 2119299 h 3976660"/>
              <a:gd name="connsiteX52" fmla="*/ 1770043 w 5256877"/>
              <a:gd name="connsiteY52" fmla="*/ 1693860 h 3976660"/>
              <a:gd name="connsiteX53" fmla="*/ 2572514 w 5256877"/>
              <a:gd name="connsiteY53" fmla="*/ 1235866 h 3976660"/>
              <a:gd name="connsiteX54" fmla="*/ 3136867 w 5256877"/>
              <a:gd name="connsiteY54" fmla="*/ 916775 h 3976660"/>
              <a:gd name="connsiteX55" fmla="*/ 2393921 w 5256877"/>
              <a:gd name="connsiteY55" fmla="*/ 1566857 h 3976660"/>
              <a:gd name="connsiteX56" fmla="*/ 1930375 w 5256877"/>
              <a:gd name="connsiteY56" fmla="*/ 2033573 h 3976660"/>
              <a:gd name="connsiteX57" fmla="*/ 1317606 w 5256877"/>
              <a:gd name="connsiteY57" fmla="*/ 2724128 h 3976660"/>
              <a:gd name="connsiteX58" fmla="*/ 512732 w 5256877"/>
              <a:gd name="connsiteY58" fmla="*/ 3919524 h 3976660"/>
              <a:gd name="connsiteX59" fmla="*/ 541323 w 5256877"/>
              <a:gd name="connsiteY59" fmla="*/ 3976660 h 3976660"/>
              <a:gd name="connsiteX60" fmla="*/ 588932 w 5256877"/>
              <a:gd name="connsiteY60" fmla="*/ 3967149 h 3976660"/>
              <a:gd name="connsiteX61" fmla="*/ 1153299 w 5256877"/>
              <a:gd name="connsiteY61" fmla="*/ 3493270 h 3976660"/>
              <a:gd name="connsiteX62" fmla="*/ 1570007 w 5256877"/>
              <a:gd name="connsiteY62" fmla="*/ 3176574 h 3976660"/>
              <a:gd name="connsiteX63" fmla="*/ 2551082 w 5256877"/>
              <a:gd name="connsiteY63" fmla="*/ 2538399 h 3976660"/>
              <a:gd name="connsiteX64" fmla="*/ 3455957 w 5256877"/>
              <a:gd name="connsiteY64" fmla="*/ 2062149 h 3976660"/>
              <a:gd name="connsiteX65" fmla="*/ 3922673 w 5256877"/>
              <a:gd name="connsiteY65" fmla="*/ 1843075 h 3976660"/>
              <a:gd name="connsiteX66" fmla="*/ 4239368 w 5256877"/>
              <a:gd name="connsiteY66" fmla="*/ 1714489 h 3976660"/>
              <a:gd name="connsiteX67" fmla="*/ 3822652 w 5256877"/>
              <a:gd name="connsiteY67" fmla="*/ 2052623 h 3976660"/>
              <a:gd name="connsiteX68" fmla="*/ 3546439 w 5256877"/>
              <a:gd name="connsiteY68" fmla="*/ 2312178 h 3976660"/>
              <a:gd name="connsiteX69" fmla="*/ 3277359 w 5256877"/>
              <a:gd name="connsiteY69" fmla="*/ 2605070 h 3976660"/>
              <a:gd name="connsiteX70" fmla="*/ 3046382 w 5256877"/>
              <a:gd name="connsiteY70" fmla="*/ 2919399 h 3976660"/>
              <a:gd name="connsiteX71" fmla="*/ 2751107 w 5256877"/>
              <a:gd name="connsiteY71" fmla="*/ 3386124 h 3976660"/>
              <a:gd name="connsiteX72" fmla="*/ 2665382 w 5256877"/>
              <a:gd name="connsiteY72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3003518 w 5256877"/>
              <a:gd name="connsiteY2" fmla="*/ 3279752 h 3976660"/>
              <a:gd name="connsiteX3" fmla="*/ 3344034 w 5256877"/>
              <a:gd name="connsiteY3" fmla="*/ 2843193 h 3976660"/>
              <a:gd name="connsiteX4" fmla="*/ 3829799 w 5256877"/>
              <a:gd name="connsiteY4" fmla="*/ 2365355 h 3976660"/>
              <a:gd name="connsiteX5" fmla="*/ 4305258 w 5256877"/>
              <a:gd name="connsiteY5" fmla="*/ 1930387 h 3976660"/>
              <a:gd name="connsiteX6" fmla="*/ 4999007 w 5256877"/>
              <a:gd name="connsiteY6" fmla="*/ 1395399 h 3976660"/>
              <a:gd name="connsiteX7" fmla="*/ 5240252 w 5256877"/>
              <a:gd name="connsiteY7" fmla="*/ 1205708 h 3976660"/>
              <a:gd name="connsiteX8" fmla="*/ 5179927 w 5256877"/>
              <a:gd name="connsiteY8" fmla="*/ 1135065 h 3976660"/>
              <a:gd name="connsiteX9" fmla="*/ 4376694 w 5256877"/>
              <a:gd name="connsiteY9" fmla="*/ 1420803 h 3976660"/>
              <a:gd name="connsiteX10" fmla="*/ 3759164 w 5256877"/>
              <a:gd name="connsiteY10" fmla="*/ 1652575 h 3976660"/>
              <a:gd name="connsiteX11" fmla="*/ 2954306 w 5256877"/>
              <a:gd name="connsiteY11" fmla="*/ 2014523 h 3976660"/>
              <a:gd name="connsiteX12" fmla="*/ 2495521 w 5256877"/>
              <a:gd name="connsiteY12" fmla="*/ 2257409 h 3976660"/>
              <a:gd name="connsiteX13" fmla="*/ 2182787 w 5256877"/>
              <a:gd name="connsiteY13" fmla="*/ 2435207 h 3976660"/>
              <a:gd name="connsiteX14" fmla="*/ 1752582 w 5256877"/>
              <a:gd name="connsiteY14" fmla="*/ 2692376 h 3976660"/>
              <a:gd name="connsiteX15" fmla="*/ 2001018 w 5256877"/>
              <a:gd name="connsiteY15" fmla="*/ 2447908 h 3976660"/>
              <a:gd name="connsiteX16" fmla="*/ 2265332 w 5256877"/>
              <a:gd name="connsiteY16" fmla="*/ 2138349 h 3976660"/>
              <a:gd name="connsiteX17" fmla="*/ 2827307 w 5256877"/>
              <a:gd name="connsiteY17" fmla="*/ 1557324 h 3976660"/>
              <a:gd name="connsiteX18" fmla="*/ 3322607 w 5256877"/>
              <a:gd name="connsiteY18" fmla="*/ 1109649 h 3976660"/>
              <a:gd name="connsiteX19" fmla="*/ 3810755 w 5256877"/>
              <a:gd name="connsiteY19" fmla="*/ 676271 h 3976660"/>
              <a:gd name="connsiteX20" fmla="*/ 4377490 w 5256877"/>
              <a:gd name="connsiteY20" fmla="*/ 214312 h 3976660"/>
              <a:gd name="connsiteX21" fmla="*/ 4389394 w 5256877"/>
              <a:gd name="connsiteY21" fmla="*/ 178592 h 3976660"/>
              <a:gd name="connsiteX22" fmla="*/ 4351295 w 5256877"/>
              <a:gd name="connsiteY22" fmla="*/ 169068 h 3976660"/>
              <a:gd name="connsiteX23" fmla="*/ 4057586 w 5256877"/>
              <a:gd name="connsiteY23" fmla="*/ 231005 h 3976660"/>
              <a:gd name="connsiteX24" fmla="*/ 3544858 w 5256877"/>
              <a:gd name="connsiteY24" fmla="*/ 436548 h 3976660"/>
              <a:gd name="connsiteX25" fmla="*/ 2927322 w 5256877"/>
              <a:gd name="connsiteY25" fmla="*/ 714352 h 3976660"/>
              <a:gd name="connsiteX26" fmla="*/ 2074832 w 5256877"/>
              <a:gd name="connsiteY26" fmla="*/ 1157274 h 3976660"/>
              <a:gd name="connsiteX27" fmla="*/ 1522391 w 5256877"/>
              <a:gd name="connsiteY27" fmla="*/ 1495414 h 3976660"/>
              <a:gd name="connsiteX28" fmla="*/ 917582 w 5256877"/>
              <a:gd name="connsiteY28" fmla="*/ 1890701 h 3976660"/>
              <a:gd name="connsiteX29" fmla="*/ 1474757 w 5256877"/>
              <a:gd name="connsiteY29" fmla="*/ 1157274 h 3976660"/>
              <a:gd name="connsiteX30" fmla="*/ 1989107 w 5256877"/>
              <a:gd name="connsiteY30" fmla="*/ 480999 h 3976660"/>
              <a:gd name="connsiteX31" fmla="*/ 2332009 w 5256877"/>
              <a:gd name="connsiteY31" fmla="*/ 64293 h 3976660"/>
              <a:gd name="connsiteX32" fmla="*/ 2346299 w 5256877"/>
              <a:gd name="connsiteY32" fmla="*/ 35733 h 3976660"/>
              <a:gd name="connsiteX33" fmla="*/ 2341537 w 5256877"/>
              <a:gd name="connsiteY33" fmla="*/ 11920 h 3976660"/>
              <a:gd name="connsiteX34" fmla="*/ 2327246 w 5256877"/>
              <a:gd name="connsiteY34" fmla="*/ 0 h 3976660"/>
              <a:gd name="connsiteX35" fmla="*/ 2286765 w 5256877"/>
              <a:gd name="connsiteY35" fmla="*/ 16669 h 3976660"/>
              <a:gd name="connsiteX36" fmla="*/ 1731932 w 5256877"/>
              <a:gd name="connsiteY36" fmla="*/ 328599 h 3976660"/>
              <a:gd name="connsiteX37" fmla="*/ 1374753 w 5256877"/>
              <a:gd name="connsiteY37" fmla="*/ 561971 h 3976660"/>
              <a:gd name="connsiteX38" fmla="*/ 1055657 w 5256877"/>
              <a:gd name="connsiteY38" fmla="*/ 785799 h 3976660"/>
              <a:gd name="connsiteX39" fmla="*/ 855632 w 5256877"/>
              <a:gd name="connsiteY39" fmla="*/ 928674 h 3976660"/>
              <a:gd name="connsiteX40" fmla="*/ 846107 w 5256877"/>
              <a:gd name="connsiteY40" fmla="*/ 985824 h 3976660"/>
              <a:gd name="connsiteX41" fmla="*/ 886601 w 5256877"/>
              <a:gd name="connsiteY41" fmla="*/ 1009643 h 3976660"/>
              <a:gd name="connsiteX42" fmla="*/ 946146 w 5256877"/>
              <a:gd name="connsiteY42" fmla="*/ 983456 h 3976660"/>
              <a:gd name="connsiteX43" fmla="*/ 1234271 w 5256877"/>
              <a:gd name="connsiteY43" fmla="*/ 821534 h 3976660"/>
              <a:gd name="connsiteX44" fmla="*/ 1600988 w 5256877"/>
              <a:gd name="connsiteY44" fmla="*/ 616757 h 3976660"/>
              <a:gd name="connsiteX45" fmla="*/ 884207 w 5256877"/>
              <a:gd name="connsiteY45" fmla="*/ 1509699 h 3976660"/>
              <a:gd name="connsiteX46" fmla="*/ 467520 w 5256877"/>
              <a:gd name="connsiteY46" fmla="*/ 2083577 h 3976660"/>
              <a:gd name="connsiteX47" fmla="*/ 148419 w 5256877"/>
              <a:gd name="connsiteY47" fmla="*/ 2559825 h 3976660"/>
              <a:gd name="connsiteX48" fmla="*/ 22213 w 5256877"/>
              <a:gd name="connsiteY48" fmla="*/ 2755087 h 3976660"/>
              <a:gd name="connsiteX49" fmla="*/ 3182 w 5256877"/>
              <a:gd name="connsiteY49" fmla="*/ 2795562 h 3976660"/>
              <a:gd name="connsiteX50" fmla="*/ 41304 w 5256877"/>
              <a:gd name="connsiteY50" fmla="*/ 2821748 h 3976660"/>
              <a:gd name="connsiteX51" fmla="*/ 69837 w 5256877"/>
              <a:gd name="connsiteY51" fmla="*/ 2800331 h 3976660"/>
              <a:gd name="connsiteX52" fmla="*/ 1085829 w 5256877"/>
              <a:gd name="connsiteY52" fmla="*/ 2119299 h 3976660"/>
              <a:gd name="connsiteX53" fmla="*/ 1770043 w 5256877"/>
              <a:gd name="connsiteY53" fmla="*/ 1693860 h 3976660"/>
              <a:gd name="connsiteX54" fmla="*/ 2572514 w 5256877"/>
              <a:gd name="connsiteY54" fmla="*/ 1235866 h 3976660"/>
              <a:gd name="connsiteX55" fmla="*/ 3136867 w 5256877"/>
              <a:gd name="connsiteY55" fmla="*/ 916775 h 3976660"/>
              <a:gd name="connsiteX56" fmla="*/ 2393921 w 5256877"/>
              <a:gd name="connsiteY56" fmla="*/ 1566857 h 3976660"/>
              <a:gd name="connsiteX57" fmla="*/ 1930375 w 5256877"/>
              <a:gd name="connsiteY57" fmla="*/ 2033573 h 3976660"/>
              <a:gd name="connsiteX58" fmla="*/ 1317606 w 5256877"/>
              <a:gd name="connsiteY58" fmla="*/ 2724128 h 3976660"/>
              <a:gd name="connsiteX59" fmla="*/ 512732 w 5256877"/>
              <a:gd name="connsiteY59" fmla="*/ 3919524 h 3976660"/>
              <a:gd name="connsiteX60" fmla="*/ 541323 w 5256877"/>
              <a:gd name="connsiteY60" fmla="*/ 3976660 h 3976660"/>
              <a:gd name="connsiteX61" fmla="*/ 588932 w 5256877"/>
              <a:gd name="connsiteY61" fmla="*/ 3967149 h 3976660"/>
              <a:gd name="connsiteX62" fmla="*/ 1153299 w 5256877"/>
              <a:gd name="connsiteY62" fmla="*/ 3493270 h 3976660"/>
              <a:gd name="connsiteX63" fmla="*/ 1570007 w 5256877"/>
              <a:gd name="connsiteY63" fmla="*/ 3176574 h 3976660"/>
              <a:gd name="connsiteX64" fmla="*/ 2551082 w 5256877"/>
              <a:gd name="connsiteY64" fmla="*/ 2538399 h 3976660"/>
              <a:gd name="connsiteX65" fmla="*/ 3455957 w 5256877"/>
              <a:gd name="connsiteY65" fmla="*/ 2062149 h 3976660"/>
              <a:gd name="connsiteX66" fmla="*/ 3922673 w 5256877"/>
              <a:gd name="connsiteY66" fmla="*/ 1843075 h 3976660"/>
              <a:gd name="connsiteX67" fmla="*/ 4239368 w 5256877"/>
              <a:gd name="connsiteY67" fmla="*/ 1714489 h 3976660"/>
              <a:gd name="connsiteX68" fmla="*/ 3822652 w 5256877"/>
              <a:gd name="connsiteY68" fmla="*/ 2052623 h 3976660"/>
              <a:gd name="connsiteX69" fmla="*/ 3546439 w 5256877"/>
              <a:gd name="connsiteY69" fmla="*/ 2312178 h 3976660"/>
              <a:gd name="connsiteX70" fmla="*/ 3277359 w 5256877"/>
              <a:gd name="connsiteY70" fmla="*/ 2605070 h 3976660"/>
              <a:gd name="connsiteX71" fmla="*/ 3046382 w 5256877"/>
              <a:gd name="connsiteY71" fmla="*/ 2919399 h 3976660"/>
              <a:gd name="connsiteX72" fmla="*/ 2751107 w 5256877"/>
              <a:gd name="connsiteY72" fmla="*/ 3386124 h 3976660"/>
              <a:gd name="connsiteX73" fmla="*/ 2665382 w 5256877"/>
              <a:gd name="connsiteY73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3003518 w 5256877"/>
              <a:gd name="connsiteY2" fmla="*/ 3279752 h 3976660"/>
              <a:gd name="connsiteX3" fmla="*/ 3405942 w 5256877"/>
              <a:gd name="connsiteY3" fmla="*/ 2809849 h 3976660"/>
              <a:gd name="connsiteX4" fmla="*/ 3829799 w 5256877"/>
              <a:gd name="connsiteY4" fmla="*/ 2365355 h 3976660"/>
              <a:gd name="connsiteX5" fmla="*/ 4305258 w 5256877"/>
              <a:gd name="connsiteY5" fmla="*/ 1930387 h 3976660"/>
              <a:gd name="connsiteX6" fmla="*/ 4999007 w 5256877"/>
              <a:gd name="connsiteY6" fmla="*/ 1395399 h 3976660"/>
              <a:gd name="connsiteX7" fmla="*/ 5240252 w 5256877"/>
              <a:gd name="connsiteY7" fmla="*/ 1205708 h 3976660"/>
              <a:gd name="connsiteX8" fmla="*/ 5179927 w 5256877"/>
              <a:gd name="connsiteY8" fmla="*/ 1135065 h 3976660"/>
              <a:gd name="connsiteX9" fmla="*/ 4376694 w 5256877"/>
              <a:gd name="connsiteY9" fmla="*/ 1420803 h 3976660"/>
              <a:gd name="connsiteX10" fmla="*/ 3759164 w 5256877"/>
              <a:gd name="connsiteY10" fmla="*/ 1652575 h 3976660"/>
              <a:gd name="connsiteX11" fmla="*/ 2954306 w 5256877"/>
              <a:gd name="connsiteY11" fmla="*/ 2014523 h 3976660"/>
              <a:gd name="connsiteX12" fmla="*/ 2495521 w 5256877"/>
              <a:gd name="connsiteY12" fmla="*/ 2257409 h 3976660"/>
              <a:gd name="connsiteX13" fmla="*/ 2182787 w 5256877"/>
              <a:gd name="connsiteY13" fmla="*/ 2435207 h 3976660"/>
              <a:gd name="connsiteX14" fmla="*/ 1752582 w 5256877"/>
              <a:gd name="connsiteY14" fmla="*/ 2692376 h 3976660"/>
              <a:gd name="connsiteX15" fmla="*/ 2001018 w 5256877"/>
              <a:gd name="connsiteY15" fmla="*/ 2447908 h 3976660"/>
              <a:gd name="connsiteX16" fmla="*/ 2265332 w 5256877"/>
              <a:gd name="connsiteY16" fmla="*/ 2138349 h 3976660"/>
              <a:gd name="connsiteX17" fmla="*/ 2827307 w 5256877"/>
              <a:gd name="connsiteY17" fmla="*/ 1557324 h 3976660"/>
              <a:gd name="connsiteX18" fmla="*/ 3322607 w 5256877"/>
              <a:gd name="connsiteY18" fmla="*/ 1109649 h 3976660"/>
              <a:gd name="connsiteX19" fmla="*/ 3810755 w 5256877"/>
              <a:gd name="connsiteY19" fmla="*/ 676271 h 3976660"/>
              <a:gd name="connsiteX20" fmla="*/ 4377490 w 5256877"/>
              <a:gd name="connsiteY20" fmla="*/ 214312 h 3976660"/>
              <a:gd name="connsiteX21" fmla="*/ 4389394 w 5256877"/>
              <a:gd name="connsiteY21" fmla="*/ 178592 h 3976660"/>
              <a:gd name="connsiteX22" fmla="*/ 4351295 w 5256877"/>
              <a:gd name="connsiteY22" fmla="*/ 169068 h 3976660"/>
              <a:gd name="connsiteX23" fmla="*/ 4057586 w 5256877"/>
              <a:gd name="connsiteY23" fmla="*/ 231005 h 3976660"/>
              <a:gd name="connsiteX24" fmla="*/ 3544858 w 5256877"/>
              <a:gd name="connsiteY24" fmla="*/ 436548 h 3976660"/>
              <a:gd name="connsiteX25" fmla="*/ 2927322 w 5256877"/>
              <a:gd name="connsiteY25" fmla="*/ 714352 h 3976660"/>
              <a:gd name="connsiteX26" fmla="*/ 2074832 w 5256877"/>
              <a:gd name="connsiteY26" fmla="*/ 1157274 h 3976660"/>
              <a:gd name="connsiteX27" fmla="*/ 1522391 w 5256877"/>
              <a:gd name="connsiteY27" fmla="*/ 1495414 h 3976660"/>
              <a:gd name="connsiteX28" fmla="*/ 917582 w 5256877"/>
              <a:gd name="connsiteY28" fmla="*/ 1890701 h 3976660"/>
              <a:gd name="connsiteX29" fmla="*/ 1474757 w 5256877"/>
              <a:gd name="connsiteY29" fmla="*/ 1157274 h 3976660"/>
              <a:gd name="connsiteX30" fmla="*/ 1989107 w 5256877"/>
              <a:gd name="connsiteY30" fmla="*/ 480999 h 3976660"/>
              <a:gd name="connsiteX31" fmla="*/ 2332009 w 5256877"/>
              <a:gd name="connsiteY31" fmla="*/ 64293 h 3976660"/>
              <a:gd name="connsiteX32" fmla="*/ 2346299 w 5256877"/>
              <a:gd name="connsiteY32" fmla="*/ 35733 h 3976660"/>
              <a:gd name="connsiteX33" fmla="*/ 2341537 w 5256877"/>
              <a:gd name="connsiteY33" fmla="*/ 11920 h 3976660"/>
              <a:gd name="connsiteX34" fmla="*/ 2327246 w 5256877"/>
              <a:gd name="connsiteY34" fmla="*/ 0 h 3976660"/>
              <a:gd name="connsiteX35" fmla="*/ 2286765 w 5256877"/>
              <a:gd name="connsiteY35" fmla="*/ 16669 h 3976660"/>
              <a:gd name="connsiteX36" fmla="*/ 1731932 w 5256877"/>
              <a:gd name="connsiteY36" fmla="*/ 328599 h 3976660"/>
              <a:gd name="connsiteX37" fmla="*/ 1374753 w 5256877"/>
              <a:gd name="connsiteY37" fmla="*/ 561971 h 3976660"/>
              <a:gd name="connsiteX38" fmla="*/ 1055657 w 5256877"/>
              <a:gd name="connsiteY38" fmla="*/ 785799 h 3976660"/>
              <a:gd name="connsiteX39" fmla="*/ 855632 w 5256877"/>
              <a:gd name="connsiteY39" fmla="*/ 928674 h 3976660"/>
              <a:gd name="connsiteX40" fmla="*/ 846107 w 5256877"/>
              <a:gd name="connsiteY40" fmla="*/ 985824 h 3976660"/>
              <a:gd name="connsiteX41" fmla="*/ 886601 w 5256877"/>
              <a:gd name="connsiteY41" fmla="*/ 1009643 h 3976660"/>
              <a:gd name="connsiteX42" fmla="*/ 946146 w 5256877"/>
              <a:gd name="connsiteY42" fmla="*/ 983456 h 3976660"/>
              <a:gd name="connsiteX43" fmla="*/ 1234271 w 5256877"/>
              <a:gd name="connsiteY43" fmla="*/ 821534 h 3976660"/>
              <a:gd name="connsiteX44" fmla="*/ 1600988 w 5256877"/>
              <a:gd name="connsiteY44" fmla="*/ 616757 h 3976660"/>
              <a:gd name="connsiteX45" fmla="*/ 884207 w 5256877"/>
              <a:gd name="connsiteY45" fmla="*/ 1509699 h 3976660"/>
              <a:gd name="connsiteX46" fmla="*/ 467520 w 5256877"/>
              <a:gd name="connsiteY46" fmla="*/ 2083577 h 3976660"/>
              <a:gd name="connsiteX47" fmla="*/ 148419 w 5256877"/>
              <a:gd name="connsiteY47" fmla="*/ 2559825 h 3976660"/>
              <a:gd name="connsiteX48" fmla="*/ 22213 w 5256877"/>
              <a:gd name="connsiteY48" fmla="*/ 2755087 h 3976660"/>
              <a:gd name="connsiteX49" fmla="*/ 3182 w 5256877"/>
              <a:gd name="connsiteY49" fmla="*/ 2795562 h 3976660"/>
              <a:gd name="connsiteX50" fmla="*/ 41304 w 5256877"/>
              <a:gd name="connsiteY50" fmla="*/ 2821748 h 3976660"/>
              <a:gd name="connsiteX51" fmla="*/ 69837 w 5256877"/>
              <a:gd name="connsiteY51" fmla="*/ 2800331 h 3976660"/>
              <a:gd name="connsiteX52" fmla="*/ 1085829 w 5256877"/>
              <a:gd name="connsiteY52" fmla="*/ 2119299 h 3976660"/>
              <a:gd name="connsiteX53" fmla="*/ 1770043 w 5256877"/>
              <a:gd name="connsiteY53" fmla="*/ 1693860 h 3976660"/>
              <a:gd name="connsiteX54" fmla="*/ 2572514 w 5256877"/>
              <a:gd name="connsiteY54" fmla="*/ 1235866 h 3976660"/>
              <a:gd name="connsiteX55" fmla="*/ 3136867 w 5256877"/>
              <a:gd name="connsiteY55" fmla="*/ 916775 h 3976660"/>
              <a:gd name="connsiteX56" fmla="*/ 2393921 w 5256877"/>
              <a:gd name="connsiteY56" fmla="*/ 1566857 h 3976660"/>
              <a:gd name="connsiteX57" fmla="*/ 1930375 w 5256877"/>
              <a:gd name="connsiteY57" fmla="*/ 2033573 h 3976660"/>
              <a:gd name="connsiteX58" fmla="*/ 1317606 w 5256877"/>
              <a:gd name="connsiteY58" fmla="*/ 2724128 h 3976660"/>
              <a:gd name="connsiteX59" fmla="*/ 512732 w 5256877"/>
              <a:gd name="connsiteY59" fmla="*/ 3919524 h 3976660"/>
              <a:gd name="connsiteX60" fmla="*/ 541323 w 5256877"/>
              <a:gd name="connsiteY60" fmla="*/ 3976660 h 3976660"/>
              <a:gd name="connsiteX61" fmla="*/ 588932 w 5256877"/>
              <a:gd name="connsiteY61" fmla="*/ 3967149 h 3976660"/>
              <a:gd name="connsiteX62" fmla="*/ 1153299 w 5256877"/>
              <a:gd name="connsiteY62" fmla="*/ 3493270 h 3976660"/>
              <a:gd name="connsiteX63" fmla="*/ 1570007 w 5256877"/>
              <a:gd name="connsiteY63" fmla="*/ 3176574 h 3976660"/>
              <a:gd name="connsiteX64" fmla="*/ 2551082 w 5256877"/>
              <a:gd name="connsiteY64" fmla="*/ 2538399 h 3976660"/>
              <a:gd name="connsiteX65" fmla="*/ 3455957 w 5256877"/>
              <a:gd name="connsiteY65" fmla="*/ 2062149 h 3976660"/>
              <a:gd name="connsiteX66" fmla="*/ 3922673 w 5256877"/>
              <a:gd name="connsiteY66" fmla="*/ 1843075 h 3976660"/>
              <a:gd name="connsiteX67" fmla="*/ 4239368 w 5256877"/>
              <a:gd name="connsiteY67" fmla="*/ 1714489 h 3976660"/>
              <a:gd name="connsiteX68" fmla="*/ 3822652 w 5256877"/>
              <a:gd name="connsiteY68" fmla="*/ 2052623 h 3976660"/>
              <a:gd name="connsiteX69" fmla="*/ 3546439 w 5256877"/>
              <a:gd name="connsiteY69" fmla="*/ 2312178 h 3976660"/>
              <a:gd name="connsiteX70" fmla="*/ 3277359 w 5256877"/>
              <a:gd name="connsiteY70" fmla="*/ 2605070 h 3976660"/>
              <a:gd name="connsiteX71" fmla="*/ 3046382 w 5256877"/>
              <a:gd name="connsiteY71" fmla="*/ 2919399 h 3976660"/>
              <a:gd name="connsiteX72" fmla="*/ 2751107 w 5256877"/>
              <a:gd name="connsiteY72" fmla="*/ 3386124 h 3976660"/>
              <a:gd name="connsiteX73" fmla="*/ 2665382 w 5256877"/>
              <a:gd name="connsiteY73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3003518 w 5256877"/>
              <a:gd name="connsiteY2" fmla="*/ 3279752 h 3976660"/>
              <a:gd name="connsiteX3" fmla="*/ 3405942 w 5256877"/>
              <a:gd name="connsiteY3" fmla="*/ 2809849 h 3976660"/>
              <a:gd name="connsiteX4" fmla="*/ 3861541 w 5256877"/>
              <a:gd name="connsiteY4" fmla="*/ 2305027 h 3976660"/>
              <a:gd name="connsiteX5" fmla="*/ 4305258 w 5256877"/>
              <a:gd name="connsiteY5" fmla="*/ 1930387 h 3976660"/>
              <a:gd name="connsiteX6" fmla="*/ 4999007 w 5256877"/>
              <a:gd name="connsiteY6" fmla="*/ 1395399 h 3976660"/>
              <a:gd name="connsiteX7" fmla="*/ 5240252 w 5256877"/>
              <a:gd name="connsiteY7" fmla="*/ 1205708 h 3976660"/>
              <a:gd name="connsiteX8" fmla="*/ 5179927 w 5256877"/>
              <a:gd name="connsiteY8" fmla="*/ 1135065 h 3976660"/>
              <a:gd name="connsiteX9" fmla="*/ 4376694 w 5256877"/>
              <a:gd name="connsiteY9" fmla="*/ 1420803 h 3976660"/>
              <a:gd name="connsiteX10" fmla="*/ 3759164 w 5256877"/>
              <a:gd name="connsiteY10" fmla="*/ 1652575 h 3976660"/>
              <a:gd name="connsiteX11" fmla="*/ 2954306 w 5256877"/>
              <a:gd name="connsiteY11" fmla="*/ 2014523 h 3976660"/>
              <a:gd name="connsiteX12" fmla="*/ 2495521 w 5256877"/>
              <a:gd name="connsiteY12" fmla="*/ 2257409 h 3976660"/>
              <a:gd name="connsiteX13" fmla="*/ 2182787 w 5256877"/>
              <a:gd name="connsiteY13" fmla="*/ 2435207 h 3976660"/>
              <a:gd name="connsiteX14" fmla="*/ 1752582 w 5256877"/>
              <a:gd name="connsiteY14" fmla="*/ 2692376 h 3976660"/>
              <a:gd name="connsiteX15" fmla="*/ 2001018 w 5256877"/>
              <a:gd name="connsiteY15" fmla="*/ 2447908 h 3976660"/>
              <a:gd name="connsiteX16" fmla="*/ 2265332 w 5256877"/>
              <a:gd name="connsiteY16" fmla="*/ 2138349 h 3976660"/>
              <a:gd name="connsiteX17" fmla="*/ 2827307 w 5256877"/>
              <a:gd name="connsiteY17" fmla="*/ 1557324 h 3976660"/>
              <a:gd name="connsiteX18" fmla="*/ 3322607 w 5256877"/>
              <a:gd name="connsiteY18" fmla="*/ 1109649 h 3976660"/>
              <a:gd name="connsiteX19" fmla="*/ 3810755 w 5256877"/>
              <a:gd name="connsiteY19" fmla="*/ 676271 h 3976660"/>
              <a:gd name="connsiteX20" fmla="*/ 4377490 w 5256877"/>
              <a:gd name="connsiteY20" fmla="*/ 214312 h 3976660"/>
              <a:gd name="connsiteX21" fmla="*/ 4389394 w 5256877"/>
              <a:gd name="connsiteY21" fmla="*/ 178592 h 3976660"/>
              <a:gd name="connsiteX22" fmla="*/ 4351295 w 5256877"/>
              <a:gd name="connsiteY22" fmla="*/ 169068 h 3976660"/>
              <a:gd name="connsiteX23" fmla="*/ 4057586 w 5256877"/>
              <a:gd name="connsiteY23" fmla="*/ 231005 h 3976660"/>
              <a:gd name="connsiteX24" fmla="*/ 3544858 w 5256877"/>
              <a:gd name="connsiteY24" fmla="*/ 436548 h 3976660"/>
              <a:gd name="connsiteX25" fmla="*/ 2927322 w 5256877"/>
              <a:gd name="connsiteY25" fmla="*/ 714352 h 3976660"/>
              <a:gd name="connsiteX26" fmla="*/ 2074832 w 5256877"/>
              <a:gd name="connsiteY26" fmla="*/ 1157274 h 3976660"/>
              <a:gd name="connsiteX27" fmla="*/ 1522391 w 5256877"/>
              <a:gd name="connsiteY27" fmla="*/ 1495414 h 3976660"/>
              <a:gd name="connsiteX28" fmla="*/ 917582 w 5256877"/>
              <a:gd name="connsiteY28" fmla="*/ 1890701 h 3976660"/>
              <a:gd name="connsiteX29" fmla="*/ 1474757 w 5256877"/>
              <a:gd name="connsiteY29" fmla="*/ 1157274 h 3976660"/>
              <a:gd name="connsiteX30" fmla="*/ 1989107 w 5256877"/>
              <a:gd name="connsiteY30" fmla="*/ 480999 h 3976660"/>
              <a:gd name="connsiteX31" fmla="*/ 2332009 w 5256877"/>
              <a:gd name="connsiteY31" fmla="*/ 64293 h 3976660"/>
              <a:gd name="connsiteX32" fmla="*/ 2346299 w 5256877"/>
              <a:gd name="connsiteY32" fmla="*/ 35733 h 3976660"/>
              <a:gd name="connsiteX33" fmla="*/ 2341537 w 5256877"/>
              <a:gd name="connsiteY33" fmla="*/ 11920 h 3976660"/>
              <a:gd name="connsiteX34" fmla="*/ 2327246 w 5256877"/>
              <a:gd name="connsiteY34" fmla="*/ 0 h 3976660"/>
              <a:gd name="connsiteX35" fmla="*/ 2286765 w 5256877"/>
              <a:gd name="connsiteY35" fmla="*/ 16669 h 3976660"/>
              <a:gd name="connsiteX36" fmla="*/ 1731932 w 5256877"/>
              <a:gd name="connsiteY36" fmla="*/ 328599 h 3976660"/>
              <a:gd name="connsiteX37" fmla="*/ 1374753 w 5256877"/>
              <a:gd name="connsiteY37" fmla="*/ 561971 h 3976660"/>
              <a:gd name="connsiteX38" fmla="*/ 1055657 w 5256877"/>
              <a:gd name="connsiteY38" fmla="*/ 785799 h 3976660"/>
              <a:gd name="connsiteX39" fmla="*/ 855632 w 5256877"/>
              <a:gd name="connsiteY39" fmla="*/ 928674 h 3976660"/>
              <a:gd name="connsiteX40" fmla="*/ 846107 w 5256877"/>
              <a:gd name="connsiteY40" fmla="*/ 985824 h 3976660"/>
              <a:gd name="connsiteX41" fmla="*/ 886601 w 5256877"/>
              <a:gd name="connsiteY41" fmla="*/ 1009643 h 3976660"/>
              <a:gd name="connsiteX42" fmla="*/ 946146 w 5256877"/>
              <a:gd name="connsiteY42" fmla="*/ 983456 h 3976660"/>
              <a:gd name="connsiteX43" fmla="*/ 1234271 w 5256877"/>
              <a:gd name="connsiteY43" fmla="*/ 821534 h 3976660"/>
              <a:gd name="connsiteX44" fmla="*/ 1600988 w 5256877"/>
              <a:gd name="connsiteY44" fmla="*/ 616757 h 3976660"/>
              <a:gd name="connsiteX45" fmla="*/ 884207 w 5256877"/>
              <a:gd name="connsiteY45" fmla="*/ 1509699 h 3976660"/>
              <a:gd name="connsiteX46" fmla="*/ 467520 w 5256877"/>
              <a:gd name="connsiteY46" fmla="*/ 2083577 h 3976660"/>
              <a:gd name="connsiteX47" fmla="*/ 148419 w 5256877"/>
              <a:gd name="connsiteY47" fmla="*/ 2559825 h 3976660"/>
              <a:gd name="connsiteX48" fmla="*/ 22213 w 5256877"/>
              <a:gd name="connsiteY48" fmla="*/ 2755087 h 3976660"/>
              <a:gd name="connsiteX49" fmla="*/ 3182 w 5256877"/>
              <a:gd name="connsiteY49" fmla="*/ 2795562 h 3976660"/>
              <a:gd name="connsiteX50" fmla="*/ 41304 w 5256877"/>
              <a:gd name="connsiteY50" fmla="*/ 2821748 h 3976660"/>
              <a:gd name="connsiteX51" fmla="*/ 69837 w 5256877"/>
              <a:gd name="connsiteY51" fmla="*/ 2800331 h 3976660"/>
              <a:gd name="connsiteX52" fmla="*/ 1085829 w 5256877"/>
              <a:gd name="connsiteY52" fmla="*/ 2119299 h 3976660"/>
              <a:gd name="connsiteX53" fmla="*/ 1770043 w 5256877"/>
              <a:gd name="connsiteY53" fmla="*/ 1693860 h 3976660"/>
              <a:gd name="connsiteX54" fmla="*/ 2572514 w 5256877"/>
              <a:gd name="connsiteY54" fmla="*/ 1235866 h 3976660"/>
              <a:gd name="connsiteX55" fmla="*/ 3136867 w 5256877"/>
              <a:gd name="connsiteY55" fmla="*/ 916775 h 3976660"/>
              <a:gd name="connsiteX56" fmla="*/ 2393921 w 5256877"/>
              <a:gd name="connsiteY56" fmla="*/ 1566857 h 3976660"/>
              <a:gd name="connsiteX57" fmla="*/ 1930375 w 5256877"/>
              <a:gd name="connsiteY57" fmla="*/ 2033573 h 3976660"/>
              <a:gd name="connsiteX58" fmla="*/ 1317606 w 5256877"/>
              <a:gd name="connsiteY58" fmla="*/ 2724128 h 3976660"/>
              <a:gd name="connsiteX59" fmla="*/ 512732 w 5256877"/>
              <a:gd name="connsiteY59" fmla="*/ 3919524 h 3976660"/>
              <a:gd name="connsiteX60" fmla="*/ 541323 w 5256877"/>
              <a:gd name="connsiteY60" fmla="*/ 3976660 h 3976660"/>
              <a:gd name="connsiteX61" fmla="*/ 588932 w 5256877"/>
              <a:gd name="connsiteY61" fmla="*/ 3967149 h 3976660"/>
              <a:gd name="connsiteX62" fmla="*/ 1153299 w 5256877"/>
              <a:gd name="connsiteY62" fmla="*/ 3493270 h 3976660"/>
              <a:gd name="connsiteX63" fmla="*/ 1570007 w 5256877"/>
              <a:gd name="connsiteY63" fmla="*/ 3176574 h 3976660"/>
              <a:gd name="connsiteX64" fmla="*/ 2551082 w 5256877"/>
              <a:gd name="connsiteY64" fmla="*/ 2538399 h 3976660"/>
              <a:gd name="connsiteX65" fmla="*/ 3455957 w 5256877"/>
              <a:gd name="connsiteY65" fmla="*/ 2062149 h 3976660"/>
              <a:gd name="connsiteX66" fmla="*/ 3922673 w 5256877"/>
              <a:gd name="connsiteY66" fmla="*/ 1843075 h 3976660"/>
              <a:gd name="connsiteX67" fmla="*/ 4239368 w 5256877"/>
              <a:gd name="connsiteY67" fmla="*/ 1714489 h 3976660"/>
              <a:gd name="connsiteX68" fmla="*/ 3822652 w 5256877"/>
              <a:gd name="connsiteY68" fmla="*/ 2052623 h 3976660"/>
              <a:gd name="connsiteX69" fmla="*/ 3546439 w 5256877"/>
              <a:gd name="connsiteY69" fmla="*/ 2312178 h 3976660"/>
              <a:gd name="connsiteX70" fmla="*/ 3277359 w 5256877"/>
              <a:gd name="connsiteY70" fmla="*/ 2605070 h 3976660"/>
              <a:gd name="connsiteX71" fmla="*/ 3046382 w 5256877"/>
              <a:gd name="connsiteY71" fmla="*/ 2919399 h 3976660"/>
              <a:gd name="connsiteX72" fmla="*/ 2751107 w 5256877"/>
              <a:gd name="connsiteY72" fmla="*/ 3386124 h 3976660"/>
              <a:gd name="connsiteX73" fmla="*/ 2665382 w 5256877"/>
              <a:gd name="connsiteY73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3003518 w 5256877"/>
              <a:gd name="connsiteY2" fmla="*/ 3279752 h 3976660"/>
              <a:gd name="connsiteX3" fmla="*/ 3405942 w 5256877"/>
              <a:gd name="connsiteY3" fmla="*/ 2809849 h 3976660"/>
              <a:gd name="connsiteX4" fmla="*/ 3861541 w 5256877"/>
              <a:gd name="connsiteY4" fmla="*/ 2305027 h 3976660"/>
              <a:gd name="connsiteX5" fmla="*/ 4305258 w 5256877"/>
              <a:gd name="connsiteY5" fmla="*/ 1930387 h 3976660"/>
              <a:gd name="connsiteX6" fmla="*/ 4999007 w 5256877"/>
              <a:gd name="connsiteY6" fmla="*/ 1395399 h 3976660"/>
              <a:gd name="connsiteX7" fmla="*/ 5240252 w 5256877"/>
              <a:gd name="connsiteY7" fmla="*/ 1205708 h 3976660"/>
              <a:gd name="connsiteX8" fmla="*/ 5179927 w 5256877"/>
              <a:gd name="connsiteY8" fmla="*/ 1135065 h 3976660"/>
              <a:gd name="connsiteX9" fmla="*/ 4376694 w 5256877"/>
              <a:gd name="connsiteY9" fmla="*/ 1420803 h 3976660"/>
              <a:gd name="connsiteX10" fmla="*/ 3759164 w 5256877"/>
              <a:gd name="connsiteY10" fmla="*/ 1652575 h 3976660"/>
              <a:gd name="connsiteX11" fmla="*/ 2954306 w 5256877"/>
              <a:gd name="connsiteY11" fmla="*/ 2014523 h 3976660"/>
              <a:gd name="connsiteX12" fmla="*/ 2495521 w 5256877"/>
              <a:gd name="connsiteY12" fmla="*/ 2257409 h 3976660"/>
              <a:gd name="connsiteX13" fmla="*/ 2182787 w 5256877"/>
              <a:gd name="connsiteY13" fmla="*/ 2435207 h 3976660"/>
              <a:gd name="connsiteX14" fmla="*/ 1752582 w 5256877"/>
              <a:gd name="connsiteY14" fmla="*/ 2692376 h 3976660"/>
              <a:gd name="connsiteX15" fmla="*/ 2001018 w 5256877"/>
              <a:gd name="connsiteY15" fmla="*/ 2447908 h 3976660"/>
              <a:gd name="connsiteX16" fmla="*/ 2265332 w 5256877"/>
              <a:gd name="connsiteY16" fmla="*/ 2138349 h 3976660"/>
              <a:gd name="connsiteX17" fmla="*/ 2827307 w 5256877"/>
              <a:gd name="connsiteY17" fmla="*/ 1557324 h 3976660"/>
              <a:gd name="connsiteX18" fmla="*/ 3322607 w 5256877"/>
              <a:gd name="connsiteY18" fmla="*/ 1109649 h 3976660"/>
              <a:gd name="connsiteX19" fmla="*/ 3810755 w 5256877"/>
              <a:gd name="connsiteY19" fmla="*/ 676271 h 3976660"/>
              <a:gd name="connsiteX20" fmla="*/ 4377490 w 5256877"/>
              <a:gd name="connsiteY20" fmla="*/ 214312 h 3976660"/>
              <a:gd name="connsiteX21" fmla="*/ 4389394 w 5256877"/>
              <a:gd name="connsiteY21" fmla="*/ 178592 h 3976660"/>
              <a:gd name="connsiteX22" fmla="*/ 4351295 w 5256877"/>
              <a:gd name="connsiteY22" fmla="*/ 169068 h 3976660"/>
              <a:gd name="connsiteX23" fmla="*/ 4057586 w 5256877"/>
              <a:gd name="connsiteY23" fmla="*/ 231005 h 3976660"/>
              <a:gd name="connsiteX24" fmla="*/ 3544858 w 5256877"/>
              <a:gd name="connsiteY24" fmla="*/ 436548 h 3976660"/>
              <a:gd name="connsiteX25" fmla="*/ 2927322 w 5256877"/>
              <a:gd name="connsiteY25" fmla="*/ 714352 h 3976660"/>
              <a:gd name="connsiteX26" fmla="*/ 2074832 w 5256877"/>
              <a:gd name="connsiteY26" fmla="*/ 1157274 h 3976660"/>
              <a:gd name="connsiteX27" fmla="*/ 1522391 w 5256877"/>
              <a:gd name="connsiteY27" fmla="*/ 1495414 h 3976660"/>
              <a:gd name="connsiteX28" fmla="*/ 917582 w 5256877"/>
              <a:gd name="connsiteY28" fmla="*/ 1890701 h 3976660"/>
              <a:gd name="connsiteX29" fmla="*/ 1474757 w 5256877"/>
              <a:gd name="connsiteY29" fmla="*/ 1157274 h 3976660"/>
              <a:gd name="connsiteX30" fmla="*/ 1989107 w 5256877"/>
              <a:gd name="connsiteY30" fmla="*/ 480999 h 3976660"/>
              <a:gd name="connsiteX31" fmla="*/ 2332009 w 5256877"/>
              <a:gd name="connsiteY31" fmla="*/ 64293 h 3976660"/>
              <a:gd name="connsiteX32" fmla="*/ 2346299 w 5256877"/>
              <a:gd name="connsiteY32" fmla="*/ 35733 h 3976660"/>
              <a:gd name="connsiteX33" fmla="*/ 2341537 w 5256877"/>
              <a:gd name="connsiteY33" fmla="*/ 11920 h 3976660"/>
              <a:gd name="connsiteX34" fmla="*/ 2327246 w 5256877"/>
              <a:gd name="connsiteY34" fmla="*/ 0 h 3976660"/>
              <a:gd name="connsiteX35" fmla="*/ 2286765 w 5256877"/>
              <a:gd name="connsiteY35" fmla="*/ 16669 h 3976660"/>
              <a:gd name="connsiteX36" fmla="*/ 1731932 w 5256877"/>
              <a:gd name="connsiteY36" fmla="*/ 328599 h 3976660"/>
              <a:gd name="connsiteX37" fmla="*/ 1374753 w 5256877"/>
              <a:gd name="connsiteY37" fmla="*/ 561971 h 3976660"/>
              <a:gd name="connsiteX38" fmla="*/ 1055657 w 5256877"/>
              <a:gd name="connsiteY38" fmla="*/ 785799 h 3976660"/>
              <a:gd name="connsiteX39" fmla="*/ 855632 w 5256877"/>
              <a:gd name="connsiteY39" fmla="*/ 928674 h 3976660"/>
              <a:gd name="connsiteX40" fmla="*/ 846107 w 5256877"/>
              <a:gd name="connsiteY40" fmla="*/ 985824 h 3976660"/>
              <a:gd name="connsiteX41" fmla="*/ 886601 w 5256877"/>
              <a:gd name="connsiteY41" fmla="*/ 1009643 h 3976660"/>
              <a:gd name="connsiteX42" fmla="*/ 946146 w 5256877"/>
              <a:gd name="connsiteY42" fmla="*/ 983456 h 3976660"/>
              <a:gd name="connsiteX43" fmla="*/ 1234271 w 5256877"/>
              <a:gd name="connsiteY43" fmla="*/ 821534 h 3976660"/>
              <a:gd name="connsiteX44" fmla="*/ 1600988 w 5256877"/>
              <a:gd name="connsiteY44" fmla="*/ 616757 h 3976660"/>
              <a:gd name="connsiteX45" fmla="*/ 884207 w 5256877"/>
              <a:gd name="connsiteY45" fmla="*/ 1509699 h 3976660"/>
              <a:gd name="connsiteX46" fmla="*/ 467520 w 5256877"/>
              <a:gd name="connsiteY46" fmla="*/ 2083577 h 3976660"/>
              <a:gd name="connsiteX47" fmla="*/ 148419 w 5256877"/>
              <a:gd name="connsiteY47" fmla="*/ 2559825 h 3976660"/>
              <a:gd name="connsiteX48" fmla="*/ 22213 w 5256877"/>
              <a:gd name="connsiteY48" fmla="*/ 2755087 h 3976660"/>
              <a:gd name="connsiteX49" fmla="*/ 3182 w 5256877"/>
              <a:gd name="connsiteY49" fmla="*/ 2795562 h 3976660"/>
              <a:gd name="connsiteX50" fmla="*/ 41304 w 5256877"/>
              <a:gd name="connsiteY50" fmla="*/ 2821748 h 3976660"/>
              <a:gd name="connsiteX51" fmla="*/ 69837 w 5256877"/>
              <a:gd name="connsiteY51" fmla="*/ 2800331 h 3976660"/>
              <a:gd name="connsiteX52" fmla="*/ 1085829 w 5256877"/>
              <a:gd name="connsiteY52" fmla="*/ 2119299 h 3976660"/>
              <a:gd name="connsiteX53" fmla="*/ 1770043 w 5256877"/>
              <a:gd name="connsiteY53" fmla="*/ 1693860 h 3976660"/>
              <a:gd name="connsiteX54" fmla="*/ 2572514 w 5256877"/>
              <a:gd name="connsiteY54" fmla="*/ 1235866 h 3976660"/>
              <a:gd name="connsiteX55" fmla="*/ 3136867 w 5256877"/>
              <a:gd name="connsiteY55" fmla="*/ 916775 h 3976660"/>
              <a:gd name="connsiteX56" fmla="*/ 2393921 w 5256877"/>
              <a:gd name="connsiteY56" fmla="*/ 1566857 h 3976660"/>
              <a:gd name="connsiteX57" fmla="*/ 1930375 w 5256877"/>
              <a:gd name="connsiteY57" fmla="*/ 2033573 h 3976660"/>
              <a:gd name="connsiteX58" fmla="*/ 1317606 w 5256877"/>
              <a:gd name="connsiteY58" fmla="*/ 2724128 h 3976660"/>
              <a:gd name="connsiteX59" fmla="*/ 512732 w 5256877"/>
              <a:gd name="connsiteY59" fmla="*/ 3919524 h 3976660"/>
              <a:gd name="connsiteX60" fmla="*/ 541323 w 5256877"/>
              <a:gd name="connsiteY60" fmla="*/ 3976660 h 3976660"/>
              <a:gd name="connsiteX61" fmla="*/ 588932 w 5256877"/>
              <a:gd name="connsiteY61" fmla="*/ 3967149 h 3976660"/>
              <a:gd name="connsiteX62" fmla="*/ 1153299 w 5256877"/>
              <a:gd name="connsiteY62" fmla="*/ 3493270 h 3976660"/>
              <a:gd name="connsiteX63" fmla="*/ 1570007 w 5256877"/>
              <a:gd name="connsiteY63" fmla="*/ 3176574 h 3976660"/>
              <a:gd name="connsiteX64" fmla="*/ 2551082 w 5256877"/>
              <a:gd name="connsiteY64" fmla="*/ 2538399 h 3976660"/>
              <a:gd name="connsiteX65" fmla="*/ 3455957 w 5256877"/>
              <a:gd name="connsiteY65" fmla="*/ 2062149 h 3976660"/>
              <a:gd name="connsiteX66" fmla="*/ 3922673 w 5256877"/>
              <a:gd name="connsiteY66" fmla="*/ 1843075 h 3976660"/>
              <a:gd name="connsiteX67" fmla="*/ 4239368 w 5256877"/>
              <a:gd name="connsiteY67" fmla="*/ 1714489 h 3976660"/>
              <a:gd name="connsiteX68" fmla="*/ 3822652 w 5256877"/>
              <a:gd name="connsiteY68" fmla="*/ 2052623 h 3976660"/>
              <a:gd name="connsiteX69" fmla="*/ 3546439 w 5256877"/>
              <a:gd name="connsiteY69" fmla="*/ 2312178 h 3976660"/>
              <a:gd name="connsiteX70" fmla="*/ 3277359 w 5256877"/>
              <a:gd name="connsiteY70" fmla="*/ 2605070 h 3976660"/>
              <a:gd name="connsiteX71" fmla="*/ 3046382 w 5256877"/>
              <a:gd name="connsiteY71" fmla="*/ 2919399 h 3976660"/>
              <a:gd name="connsiteX72" fmla="*/ 2751107 w 5256877"/>
              <a:gd name="connsiteY72" fmla="*/ 3386124 h 3976660"/>
              <a:gd name="connsiteX73" fmla="*/ 2665382 w 5256877"/>
              <a:gd name="connsiteY73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752582 w 5256877"/>
              <a:gd name="connsiteY15" fmla="*/ 2692376 h 3976660"/>
              <a:gd name="connsiteX16" fmla="*/ 2001018 w 5256877"/>
              <a:gd name="connsiteY16" fmla="*/ 2447908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600988 w 5256877"/>
              <a:gd name="connsiteY45" fmla="*/ 616757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752582 w 5256877"/>
              <a:gd name="connsiteY15" fmla="*/ 2692376 h 3976660"/>
              <a:gd name="connsiteX16" fmla="*/ 2001018 w 5256877"/>
              <a:gd name="connsiteY16" fmla="*/ 2447908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600988 w 5256877"/>
              <a:gd name="connsiteY45" fmla="*/ 616757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752582 w 5256877"/>
              <a:gd name="connsiteY15" fmla="*/ 2692376 h 3976660"/>
              <a:gd name="connsiteX16" fmla="*/ 2001018 w 5256877"/>
              <a:gd name="connsiteY16" fmla="*/ 2447908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600988 w 5256877"/>
              <a:gd name="connsiteY45" fmla="*/ 616757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893876 w 5256877"/>
              <a:gd name="connsiteY15" fmla="*/ 2566958 h 3976660"/>
              <a:gd name="connsiteX16" fmla="*/ 2001018 w 5256877"/>
              <a:gd name="connsiteY16" fmla="*/ 2447908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600988 w 5256877"/>
              <a:gd name="connsiteY45" fmla="*/ 616757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893876 w 5256877"/>
              <a:gd name="connsiteY15" fmla="*/ 2566958 h 3976660"/>
              <a:gd name="connsiteX16" fmla="*/ 2001018 w 5256877"/>
              <a:gd name="connsiteY16" fmla="*/ 2447908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600988 w 5256877"/>
              <a:gd name="connsiteY45" fmla="*/ 616757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893876 w 5256877"/>
              <a:gd name="connsiteY15" fmla="*/ 2566958 h 3976660"/>
              <a:gd name="connsiteX16" fmla="*/ 2017692 w 5256877"/>
              <a:gd name="connsiteY16" fmla="*/ 2405042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600988 w 5256877"/>
              <a:gd name="connsiteY45" fmla="*/ 616757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893876 w 5256877"/>
              <a:gd name="connsiteY15" fmla="*/ 2566958 h 3976660"/>
              <a:gd name="connsiteX16" fmla="*/ 2017692 w 5256877"/>
              <a:gd name="connsiteY16" fmla="*/ 2405042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600988 w 5256877"/>
              <a:gd name="connsiteY45" fmla="*/ 616757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893876 w 5256877"/>
              <a:gd name="connsiteY15" fmla="*/ 2566958 h 3976660"/>
              <a:gd name="connsiteX16" fmla="*/ 2017692 w 5256877"/>
              <a:gd name="connsiteY16" fmla="*/ 2405042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600988 w 5256877"/>
              <a:gd name="connsiteY45" fmla="*/ 616757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893876 w 5256877"/>
              <a:gd name="connsiteY15" fmla="*/ 2566958 h 3976660"/>
              <a:gd name="connsiteX16" fmla="*/ 2017692 w 5256877"/>
              <a:gd name="connsiteY16" fmla="*/ 2405042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600988 w 5256877"/>
              <a:gd name="connsiteY45" fmla="*/ 616757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893876 w 5256877"/>
              <a:gd name="connsiteY15" fmla="*/ 2566958 h 3976660"/>
              <a:gd name="connsiteX16" fmla="*/ 2017692 w 5256877"/>
              <a:gd name="connsiteY16" fmla="*/ 2405042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600988 w 5256877"/>
              <a:gd name="connsiteY45" fmla="*/ 616757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893876 w 5256877"/>
              <a:gd name="connsiteY15" fmla="*/ 2566958 h 3976660"/>
              <a:gd name="connsiteX16" fmla="*/ 2017692 w 5256877"/>
              <a:gd name="connsiteY16" fmla="*/ 2405042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600988 w 5256877"/>
              <a:gd name="connsiteY45" fmla="*/ 616757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893876 w 5256877"/>
              <a:gd name="connsiteY15" fmla="*/ 2566958 h 3976660"/>
              <a:gd name="connsiteX16" fmla="*/ 2017692 w 5256877"/>
              <a:gd name="connsiteY16" fmla="*/ 2405042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600988 w 5256877"/>
              <a:gd name="connsiteY45" fmla="*/ 616757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893876 w 5256877"/>
              <a:gd name="connsiteY15" fmla="*/ 2566958 h 3976660"/>
              <a:gd name="connsiteX16" fmla="*/ 2017692 w 5256877"/>
              <a:gd name="connsiteY16" fmla="*/ 2405042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600988 w 5256877"/>
              <a:gd name="connsiteY45" fmla="*/ 616757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893876 w 5256877"/>
              <a:gd name="connsiteY15" fmla="*/ 2566958 h 3976660"/>
              <a:gd name="connsiteX16" fmla="*/ 2017692 w 5256877"/>
              <a:gd name="connsiteY16" fmla="*/ 2405042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600988 w 5256877"/>
              <a:gd name="connsiteY45" fmla="*/ 616757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893876 w 5256877"/>
              <a:gd name="connsiteY15" fmla="*/ 2566958 h 3976660"/>
              <a:gd name="connsiteX16" fmla="*/ 2017692 w 5256877"/>
              <a:gd name="connsiteY16" fmla="*/ 2405042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600988 w 5256877"/>
              <a:gd name="connsiteY45" fmla="*/ 616757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893876 w 5256877"/>
              <a:gd name="connsiteY15" fmla="*/ 2566958 h 3976660"/>
              <a:gd name="connsiteX16" fmla="*/ 2017692 w 5256877"/>
              <a:gd name="connsiteY16" fmla="*/ 2405042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600988 w 5256877"/>
              <a:gd name="connsiteY45" fmla="*/ 616757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893876 w 5256877"/>
              <a:gd name="connsiteY15" fmla="*/ 2566958 h 3976660"/>
              <a:gd name="connsiteX16" fmla="*/ 2017692 w 5256877"/>
              <a:gd name="connsiteY16" fmla="*/ 2405042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600988 w 5256877"/>
              <a:gd name="connsiteY45" fmla="*/ 616757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893876 w 5256877"/>
              <a:gd name="connsiteY15" fmla="*/ 2566958 h 3976660"/>
              <a:gd name="connsiteX16" fmla="*/ 2017692 w 5256877"/>
              <a:gd name="connsiteY16" fmla="*/ 2405042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600988 w 5256877"/>
              <a:gd name="connsiteY45" fmla="*/ 616757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893876 w 5256877"/>
              <a:gd name="connsiteY15" fmla="*/ 2566958 h 3976660"/>
              <a:gd name="connsiteX16" fmla="*/ 2017692 w 5256877"/>
              <a:gd name="connsiteY16" fmla="*/ 2405042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600988 w 5256877"/>
              <a:gd name="connsiteY45" fmla="*/ 616757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893876 w 5256877"/>
              <a:gd name="connsiteY15" fmla="*/ 2566958 h 3976660"/>
              <a:gd name="connsiteX16" fmla="*/ 2017692 w 5256877"/>
              <a:gd name="connsiteY16" fmla="*/ 2405042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600988 w 5256877"/>
              <a:gd name="connsiteY45" fmla="*/ 616757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893876 w 5256877"/>
              <a:gd name="connsiteY15" fmla="*/ 2566958 h 3976660"/>
              <a:gd name="connsiteX16" fmla="*/ 2017692 w 5256877"/>
              <a:gd name="connsiteY16" fmla="*/ 2405042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600988 w 5256877"/>
              <a:gd name="connsiteY45" fmla="*/ 616757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893876 w 5256877"/>
              <a:gd name="connsiteY15" fmla="*/ 2566958 h 3976660"/>
              <a:gd name="connsiteX16" fmla="*/ 2017692 w 5256877"/>
              <a:gd name="connsiteY16" fmla="*/ 2405042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586709 w 5256877"/>
              <a:gd name="connsiteY45" fmla="*/ 645341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893876 w 5256877"/>
              <a:gd name="connsiteY15" fmla="*/ 2566958 h 3976660"/>
              <a:gd name="connsiteX16" fmla="*/ 2017692 w 5256877"/>
              <a:gd name="connsiteY16" fmla="*/ 2405042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574811 w 5256877"/>
              <a:gd name="connsiteY45" fmla="*/ 671544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5382 w 5256877"/>
              <a:gd name="connsiteY0" fmla="*/ 3538524 h 3976660"/>
              <a:gd name="connsiteX1" fmla="*/ 2743960 w 5256877"/>
              <a:gd name="connsiteY1" fmla="*/ 3581355 h 3976660"/>
              <a:gd name="connsiteX2" fmla="*/ 2830482 w 5256877"/>
              <a:gd name="connsiteY2" fmla="*/ 3521050 h 3976660"/>
              <a:gd name="connsiteX3" fmla="*/ 3003518 w 5256877"/>
              <a:gd name="connsiteY3" fmla="*/ 3279752 h 3976660"/>
              <a:gd name="connsiteX4" fmla="*/ 3405942 w 5256877"/>
              <a:gd name="connsiteY4" fmla="*/ 2809849 h 3976660"/>
              <a:gd name="connsiteX5" fmla="*/ 3861541 w 5256877"/>
              <a:gd name="connsiteY5" fmla="*/ 2305027 h 3976660"/>
              <a:gd name="connsiteX6" fmla="*/ 4305258 w 5256877"/>
              <a:gd name="connsiteY6" fmla="*/ 1930387 h 3976660"/>
              <a:gd name="connsiteX7" fmla="*/ 4999007 w 5256877"/>
              <a:gd name="connsiteY7" fmla="*/ 1395399 h 3976660"/>
              <a:gd name="connsiteX8" fmla="*/ 5240252 w 5256877"/>
              <a:gd name="connsiteY8" fmla="*/ 1205708 h 3976660"/>
              <a:gd name="connsiteX9" fmla="*/ 5179927 w 5256877"/>
              <a:gd name="connsiteY9" fmla="*/ 1135065 h 3976660"/>
              <a:gd name="connsiteX10" fmla="*/ 4376694 w 5256877"/>
              <a:gd name="connsiteY10" fmla="*/ 1420803 h 3976660"/>
              <a:gd name="connsiteX11" fmla="*/ 3759164 w 5256877"/>
              <a:gd name="connsiteY11" fmla="*/ 1652575 h 3976660"/>
              <a:gd name="connsiteX12" fmla="*/ 2954306 w 5256877"/>
              <a:gd name="connsiteY12" fmla="*/ 2014523 h 3976660"/>
              <a:gd name="connsiteX13" fmla="*/ 2495521 w 5256877"/>
              <a:gd name="connsiteY13" fmla="*/ 2257409 h 3976660"/>
              <a:gd name="connsiteX14" fmla="*/ 2182787 w 5256877"/>
              <a:gd name="connsiteY14" fmla="*/ 2435207 h 3976660"/>
              <a:gd name="connsiteX15" fmla="*/ 1893876 w 5256877"/>
              <a:gd name="connsiteY15" fmla="*/ 2566958 h 3976660"/>
              <a:gd name="connsiteX16" fmla="*/ 2017692 w 5256877"/>
              <a:gd name="connsiteY16" fmla="*/ 2405042 h 3976660"/>
              <a:gd name="connsiteX17" fmla="*/ 2265332 w 5256877"/>
              <a:gd name="connsiteY17" fmla="*/ 2138349 h 3976660"/>
              <a:gd name="connsiteX18" fmla="*/ 2827307 w 5256877"/>
              <a:gd name="connsiteY18" fmla="*/ 1557324 h 3976660"/>
              <a:gd name="connsiteX19" fmla="*/ 3322607 w 5256877"/>
              <a:gd name="connsiteY19" fmla="*/ 1109649 h 3976660"/>
              <a:gd name="connsiteX20" fmla="*/ 3810755 w 5256877"/>
              <a:gd name="connsiteY20" fmla="*/ 676271 h 3976660"/>
              <a:gd name="connsiteX21" fmla="*/ 4377490 w 5256877"/>
              <a:gd name="connsiteY21" fmla="*/ 214312 h 3976660"/>
              <a:gd name="connsiteX22" fmla="*/ 4389394 w 5256877"/>
              <a:gd name="connsiteY22" fmla="*/ 178592 h 3976660"/>
              <a:gd name="connsiteX23" fmla="*/ 4351295 w 5256877"/>
              <a:gd name="connsiteY23" fmla="*/ 169068 h 3976660"/>
              <a:gd name="connsiteX24" fmla="*/ 4057586 w 5256877"/>
              <a:gd name="connsiteY24" fmla="*/ 231005 h 3976660"/>
              <a:gd name="connsiteX25" fmla="*/ 3544858 w 5256877"/>
              <a:gd name="connsiteY25" fmla="*/ 436548 h 3976660"/>
              <a:gd name="connsiteX26" fmla="*/ 2927322 w 5256877"/>
              <a:gd name="connsiteY26" fmla="*/ 714352 h 3976660"/>
              <a:gd name="connsiteX27" fmla="*/ 2074832 w 5256877"/>
              <a:gd name="connsiteY27" fmla="*/ 1157274 h 3976660"/>
              <a:gd name="connsiteX28" fmla="*/ 1522391 w 5256877"/>
              <a:gd name="connsiteY28" fmla="*/ 1495414 h 3976660"/>
              <a:gd name="connsiteX29" fmla="*/ 917582 w 5256877"/>
              <a:gd name="connsiteY29" fmla="*/ 1890701 h 3976660"/>
              <a:gd name="connsiteX30" fmla="*/ 1474757 w 5256877"/>
              <a:gd name="connsiteY30" fmla="*/ 1157274 h 3976660"/>
              <a:gd name="connsiteX31" fmla="*/ 1989107 w 5256877"/>
              <a:gd name="connsiteY31" fmla="*/ 480999 h 3976660"/>
              <a:gd name="connsiteX32" fmla="*/ 2332009 w 5256877"/>
              <a:gd name="connsiteY32" fmla="*/ 64293 h 3976660"/>
              <a:gd name="connsiteX33" fmla="*/ 2346299 w 5256877"/>
              <a:gd name="connsiteY33" fmla="*/ 35733 h 3976660"/>
              <a:gd name="connsiteX34" fmla="*/ 2341537 w 5256877"/>
              <a:gd name="connsiteY34" fmla="*/ 11920 h 3976660"/>
              <a:gd name="connsiteX35" fmla="*/ 2327246 w 5256877"/>
              <a:gd name="connsiteY35" fmla="*/ 0 h 3976660"/>
              <a:gd name="connsiteX36" fmla="*/ 2286765 w 5256877"/>
              <a:gd name="connsiteY36" fmla="*/ 16669 h 3976660"/>
              <a:gd name="connsiteX37" fmla="*/ 1731932 w 5256877"/>
              <a:gd name="connsiteY37" fmla="*/ 328599 h 3976660"/>
              <a:gd name="connsiteX38" fmla="*/ 1374753 w 5256877"/>
              <a:gd name="connsiteY38" fmla="*/ 561971 h 3976660"/>
              <a:gd name="connsiteX39" fmla="*/ 1055657 w 5256877"/>
              <a:gd name="connsiteY39" fmla="*/ 785799 h 3976660"/>
              <a:gd name="connsiteX40" fmla="*/ 855632 w 5256877"/>
              <a:gd name="connsiteY40" fmla="*/ 928674 h 3976660"/>
              <a:gd name="connsiteX41" fmla="*/ 846107 w 5256877"/>
              <a:gd name="connsiteY41" fmla="*/ 985824 h 3976660"/>
              <a:gd name="connsiteX42" fmla="*/ 886601 w 5256877"/>
              <a:gd name="connsiteY42" fmla="*/ 1009643 h 3976660"/>
              <a:gd name="connsiteX43" fmla="*/ 946146 w 5256877"/>
              <a:gd name="connsiteY43" fmla="*/ 983456 h 3976660"/>
              <a:gd name="connsiteX44" fmla="*/ 1234271 w 5256877"/>
              <a:gd name="connsiteY44" fmla="*/ 821534 h 3976660"/>
              <a:gd name="connsiteX45" fmla="*/ 1574811 w 5256877"/>
              <a:gd name="connsiteY45" fmla="*/ 671544 h 3976660"/>
              <a:gd name="connsiteX46" fmla="*/ 884207 w 5256877"/>
              <a:gd name="connsiteY46" fmla="*/ 1509699 h 3976660"/>
              <a:gd name="connsiteX47" fmla="*/ 467520 w 5256877"/>
              <a:gd name="connsiteY47" fmla="*/ 2083577 h 3976660"/>
              <a:gd name="connsiteX48" fmla="*/ 148419 w 5256877"/>
              <a:gd name="connsiteY48" fmla="*/ 2559825 h 3976660"/>
              <a:gd name="connsiteX49" fmla="*/ 22213 w 5256877"/>
              <a:gd name="connsiteY49" fmla="*/ 2755087 h 3976660"/>
              <a:gd name="connsiteX50" fmla="*/ 3182 w 5256877"/>
              <a:gd name="connsiteY50" fmla="*/ 2795562 h 3976660"/>
              <a:gd name="connsiteX51" fmla="*/ 41304 w 5256877"/>
              <a:gd name="connsiteY51" fmla="*/ 2821748 h 3976660"/>
              <a:gd name="connsiteX52" fmla="*/ 69837 w 5256877"/>
              <a:gd name="connsiteY52" fmla="*/ 2800331 h 3976660"/>
              <a:gd name="connsiteX53" fmla="*/ 1085829 w 5256877"/>
              <a:gd name="connsiteY53" fmla="*/ 2119299 h 3976660"/>
              <a:gd name="connsiteX54" fmla="*/ 1770043 w 5256877"/>
              <a:gd name="connsiteY54" fmla="*/ 1693860 h 3976660"/>
              <a:gd name="connsiteX55" fmla="*/ 2572514 w 5256877"/>
              <a:gd name="connsiteY55" fmla="*/ 1235866 h 3976660"/>
              <a:gd name="connsiteX56" fmla="*/ 3136867 w 5256877"/>
              <a:gd name="connsiteY56" fmla="*/ 916775 h 3976660"/>
              <a:gd name="connsiteX57" fmla="*/ 2393921 w 5256877"/>
              <a:gd name="connsiteY57" fmla="*/ 1566857 h 3976660"/>
              <a:gd name="connsiteX58" fmla="*/ 1930375 w 5256877"/>
              <a:gd name="connsiteY58" fmla="*/ 2033573 h 3976660"/>
              <a:gd name="connsiteX59" fmla="*/ 1317606 w 5256877"/>
              <a:gd name="connsiteY59" fmla="*/ 2724128 h 3976660"/>
              <a:gd name="connsiteX60" fmla="*/ 512732 w 5256877"/>
              <a:gd name="connsiteY60" fmla="*/ 3919524 h 3976660"/>
              <a:gd name="connsiteX61" fmla="*/ 541323 w 5256877"/>
              <a:gd name="connsiteY61" fmla="*/ 3976660 h 3976660"/>
              <a:gd name="connsiteX62" fmla="*/ 588932 w 5256877"/>
              <a:gd name="connsiteY62" fmla="*/ 3967149 h 3976660"/>
              <a:gd name="connsiteX63" fmla="*/ 1153299 w 5256877"/>
              <a:gd name="connsiteY63" fmla="*/ 3493270 h 3976660"/>
              <a:gd name="connsiteX64" fmla="*/ 1570007 w 5256877"/>
              <a:gd name="connsiteY64" fmla="*/ 3176574 h 3976660"/>
              <a:gd name="connsiteX65" fmla="*/ 2551082 w 5256877"/>
              <a:gd name="connsiteY65" fmla="*/ 2538399 h 3976660"/>
              <a:gd name="connsiteX66" fmla="*/ 3455957 w 5256877"/>
              <a:gd name="connsiteY66" fmla="*/ 2062149 h 3976660"/>
              <a:gd name="connsiteX67" fmla="*/ 3922673 w 5256877"/>
              <a:gd name="connsiteY67" fmla="*/ 1843075 h 3976660"/>
              <a:gd name="connsiteX68" fmla="*/ 4239368 w 5256877"/>
              <a:gd name="connsiteY68" fmla="*/ 1714489 h 3976660"/>
              <a:gd name="connsiteX69" fmla="*/ 3822652 w 5256877"/>
              <a:gd name="connsiteY69" fmla="*/ 2052623 h 3976660"/>
              <a:gd name="connsiteX70" fmla="*/ 3546439 w 5256877"/>
              <a:gd name="connsiteY70" fmla="*/ 2312178 h 3976660"/>
              <a:gd name="connsiteX71" fmla="*/ 3277359 w 5256877"/>
              <a:gd name="connsiteY71" fmla="*/ 2605070 h 3976660"/>
              <a:gd name="connsiteX72" fmla="*/ 3046382 w 5256877"/>
              <a:gd name="connsiteY72" fmla="*/ 2919399 h 3976660"/>
              <a:gd name="connsiteX73" fmla="*/ 2751107 w 5256877"/>
              <a:gd name="connsiteY73" fmla="*/ 3386124 h 3976660"/>
              <a:gd name="connsiteX74" fmla="*/ 2665382 w 5256877"/>
              <a:gd name="connsiteY74" fmla="*/ 3538524 h 3976660"/>
              <a:gd name="connsiteX0" fmla="*/ 2661021 w 5252516"/>
              <a:gd name="connsiteY0" fmla="*/ 3538524 h 3976660"/>
              <a:gd name="connsiteX1" fmla="*/ 2739599 w 5252516"/>
              <a:gd name="connsiteY1" fmla="*/ 3581355 h 3976660"/>
              <a:gd name="connsiteX2" fmla="*/ 2826121 w 5252516"/>
              <a:gd name="connsiteY2" fmla="*/ 3521050 h 3976660"/>
              <a:gd name="connsiteX3" fmla="*/ 2999157 w 5252516"/>
              <a:gd name="connsiteY3" fmla="*/ 3279752 h 3976660"/>
              <a:gd name="connsiteX4" fmla="*/ 3401581 w 5252516"/>
              <a:gd name="connsiteY4" fmla="*/ 2809849 h 3976660"/>
              <a:gd name="connsiteX5" fmla="*/ 3857180 w 5252516"/>
              <a:gd name="connsiteY5" fmla="*/ 2305027 h 3976660"/>
              <a:gd name="connsiteX6" fmla="*/ 4300897 w 5252516"/>
              <a:gd name="connsiteY6" fmla="*/ 1930387 h 3976660"/>
              <a:gd name="connsiteX7" fmla="*/ 4994646 w 5252516"/>
              <a:gd name="connsiteY7" fmla="*/ 1395399 h 3976660"/>
              <a:gd name="connsiteX8" fmla="*/ 5235891 w 5252516"/>
              <a:gd name="connsiteY8" fmla="*/ 1205708 h 3976660"/>
              <a:gd name="connsiteX9" fmla="*/ 5175566 w 5252516"/>
              <a:gd name="connsiteY9" fmla="*/ 1135065 h 3976660"/>
              <a:gd name="connsiteX10" fmla="*/ 4372333 w 5252516"/>
              <a:gd name="connsiteY10" fmla="*/ 1420803 h 3976660"/>
              <a:gd name="connsiteX11" fmla="*/ 3754803 w 5252516"/>
              <a:gd name="connsiteY11" fmla="*/ 1652575 h 3976660"/>
              <a:gd name="connsiteX12" fmla="*/ 2949945 w 5252516"/>
              <a:gd name="connsiteY12" fmla="*/ 2014523 h 3976660"/>
              <a:gd name="connsiteX13" fmla="*/ 2491160 w 5252516"/>
              <a:gd name="connsiteY13" fmla="*/ 2257409 h 3976660"/>
              <a:gd name="connsiteX14" fmla="*/ 2178426 w 5252516"/>
              <a:gd name="connsiteY14" fmla="*/ 2435207 h 3976660"/>
              <a:gd name="connsiteX15" fmla="*/ 1889515 w 5252516"/>
              <a:gd name="connsiteY15" fmla="*/ 2566958 h 3976660"/>
              <a:gd name="connsiteX16" fmla="*/ 2013331 w 5252516"/>
              <a:gd name="connsiteY16" fmla="*/ 2405042 h 3976660"/>
              <a:gd name="connsiteX17" fmla="*/ 2260971 w 5252516"/>
              <a:gd name="connsiteY17" fmla="*/ 2138349 h 3976660"/>
              <a:gd name="connsiteX18" fmla="*/ 2822946 w 5252516"/>
              <a:gd name="connsiteY18" fmla="*/ 1557324 h 3976660"/>
              <a:gd name="connsiteX19" fmla="*/ 3318246 w 5252516"/>
              <a:gd name="connsiteY19" fmla="*/ 1109649 h 3976660"/>
              <a:gd name="connsiteX20" fmla="*/ 3806394 w 5252516"/>
              <a:gd name="connsiteY20" fmla="*/ 676271 h 3976660"/>
              <a:gd name="connsiteX21" fmla="*/ 4373129 w 5252516"/>
              <a:gd name="connsiteY21" fmla="*/ 214312 h 3976660"/>
              <a:gd name="connsiteX22" fmla="*/ 4385033 w 5252516"/>
              <a:gd name="connsiteY22" fmla="*/ 178592 h 3976660"/>
              <a:gd name="connsiteX23" fmla="*/ 4346934 w 5252516"/>
              <a:gd name="connsiteY23" fmla="*/ 169068 h 3976660"/>
              <a:gd name="connsiteX24" fmla="*/ 4053225 w 5252516"/>
              <a:gd name="connsiteY24" fmla="*/ 231005 h 3976660"/>
              <a:gd name="connsiteX25" fmla="*/ 3540497 w 5252516"/>
              <a:gd name="connsiteY25" fmla="*/ 436548 h 3976660"/>
              <a:gd name="connsiteX26" fmla="*/ 2922961 w 5252516"/>
              <a:gd name="connsiteY26" fmla="*/ 714352 h 3976660"/>
              <a:gd name="connsiteX27" fmla="*/ 2070471 w 5252516"/>
              <a:gd name="connsiteY27" fmla="*/ 1157274 h 3976660"/>
              <a:gd name="connsiteX28" fmla="*/ 1518030 w 5252516"/>
              <a:gd name="connsiteY28" fmla="*/ 1495414 h 3976660"/>
              <a:gd name="connsiteX29" fmla="*/ 913221 w 5252516"/>
              <a:gd name="connsiteY29" fmla="*/ 1890701 h 3976660"/>
              <a:gd name="connsiteX30" fmla="*/ 1470396 w 5252516"/>
              <a:gd name="connsiteY30" fmla="*/ 1157274 h 3976660"/>
              <a:gd name="connsiteX31" fmla="*/ 1984746 w 5252516"/>
              <a:gd name="connsiteY31" fmla="*/ 480999 h 3976660"/>
              <a:gd name="connsiteX32" fmla="*/ 2327648 w 5252516"/>
              <a:gd name="connsiteY32" fmla="*/ 64293 h 3976660"/>
              <a:gd name="connsiteX33" fmla="*/ 2341938 w 5252516"/>
              <a:gd name="connsiteY33" fmla="*/ 35733 h 3976660"/>
              <a:gd name="connsiteX34" fmla="*/ 2337176 w 5252516"/>
              <a:gd name="connsiteY34" fmla="*/ 11920 h 3976660"/>
              <a:gd name="connsiteX35" fmla="*/ 2322885 w 5252516"/>
              <a:gd name="connsiteY35" fmla="*/ 0 h 3976660"/>
              <a:gd name="connsiteX36" fmla="*/ 2282404 w 5252516"/>
              <a:gd name="connsiteY36" fmla="*/ 16669 h 3976660"/>
              <a:gd name="connsiteX37" fmla="*/ 1727571 w 5252516"/>
              <a:gd name="connsiteY37" fmla="*/ 328599 h 3976660"/>
              <a:gd name="connsiteX38" fmla="*/ 1370392 w 5252516"/>
              <a:gd name="connsiteY38" fmla="*/ 561971 h 3976660"/>
              <a:gd name="connsiteX39" fmla="*/ 1051296 w 5252516"/>
              <a:gd name="connsiteY39" fmla="*/ 785799 h 3976660"/>
              <a:gd name="connsiteX40" fmla="*/ 851271 w 5252516"/>
              <a:gd name="connsiteY40" fmla="*/ 928674 h 3976660"/>
              <a:gd name="connsiteX41" fmla="*/ 841746 w 5252516"/>
              <a:gd name="connsiteY41" fmla="*/ 985824 h 3976660"/>
              <a:gd name="connsiteX42" fmla="*/ 882240 w 5252516"/>
              <a:gd name="connsiteY42" fmla="*/ 1009643 h 3976660"/>
              <a:gd name="connsiteX43" fmla="*/ 941785 w 5252516"/>
              <a:gd name="connsiteY43" fmla="*/ 983456 h 3976660"/>
              <a:gd name="connsiteX44" fmla="*/ 1229910 w 5252516"/>
              <a:gd name="connsiteY44" fmla="*/ 821534 h 3976660"/>
              <a:gd name="connsiteX45" fmla="*/ 1570450 w 5252516"/>
              <a:gd name="connsiteY45" fmla="*/ 671544 h 3976660"/>
              <a:gd name="connsiteX46" fmla="*/ 879846 w 5252516"/>
              <a:gd name="connsiteY46" fmla="*/ 1509699 h 3976660"/>
              <a:gd name="connsiteX47" fmla="*/ 463159 w 5252516"/>
              <a:gd name="connsiteY47" fmla="*/ 2083577 h 3976660"/>
              <a:gd name="connsiteX48" fmla="*/ 144058 w 5252516"/>
              <a:gd name="connsiteY48" fmla="*/ 2559825 h 3976660"/>
              <a:gd name="connsiteX49" fmla="*/ 17852 w 5252516"/>
              <a:gd name="connsiteY49" fmla="*/ 2755087 h 3976660"/>
              <a:gd name="connsiteX50" fmla="*/ 36943 w 5252516"/>
              <a:gd name="connsiteY50" fmla="*/ 2821748 h 3976660"/>
              <a:gd name="connsiteX51" fmla="*/ 65476 w 5252516"/>
              <a:gd name="connsiteY51" fmla="*/ 2800331 h 3976660"/>
              <a:gd name="connsiteX52" fmla="*/ 1081468 w 5252516"/>
              <a:gd name="connsiteY52" fmla="*/ 2119299 h 3976660"/>
              <a:gd name="connsiteX53" fmla="*/ 1765682 w 5252516"/>
              <a:gd name="connsiteY53" fmla="*/ 1693860 h 3976660"/>
              <a:gd name="connsiteX54" fmla="*/ 2568153 w 5252516"/>
              <a:gd name="connsiteY54" fmla="*/ 1235866 h 3976660"/>
              <a:gd name="connsiteX55" fmla="*/ 3132506 w 5252516"/>
              <a:gd name="connsiteY55" fmla="*/ 916775 h 3976660"/>
              <a:gd name="connsiteX56" fmla="*/ 2389560 w 5252516"/>
              <a:gd name="connsiteY56" fmla="*/ 1566857 h 3976660"/>
              <a:gd name="connsiteX57" fmla="*/ 1926014 w 5252516"/>
              <a:gd name="connsiteY57" fmla="*/ 2033573 h 3976660"/>
              <a:gd name="connsiteX58" fmla="*/ 1313245 w 5252516"/>
              <a:gd name="connsiteY58" fmla="*/ 2724128 h 3976660"/>
              <a:gd name="connsiteX59" fmla="*/ 508371 w 5252516"/>
              <a:gd name="connsiteY59" fmla="*/ 3919524 h 3976660"/>
              <a:gd name="connsiteX60" fmla="*/ 536962 w 5252516"/>
              <a:gd name="connsiteY60" fmla="*/ 3976660 h 3976660"/>
              <a:gd name="connsiteX61" fmla="*/ 584571 w 5252516"/>
              <a:gd name="connsiteY61" fmla="*/ 3967149 h 3976660"/>
              <a:gd name="connsiteX62" fmla="*/ 1148938 w 5252516"/>
              <a:gd name="connsiteY62" fmla="*/ 3493270 h 3976660"/>
              <a:gd name="connsiteX63" fmla="*/ 1565646 w 5252516"/>
              <a:gd name="connsiteY63" fmla="*/ 3176574 h 3976660"/>
              <a:gd name="connsiteX64" fmla="*/ 2546721 w 5252516"/>
              <a:gd name="connsiteY64" fmla="*/ 2538399 h 3976660"/>
              <a:gd name="connsiteX65" fmla="*/ 3451596 w 5252516"/>
              <a:gd name="connsiteY65" fmla="*/ 2062149 h 3976660"/>
              <a:gd name="connsiteX66" fmla="*/ 3918312 w 5252516"/>
              <a:gd name="connsiteY66" fmla="*/ 1843075 h 3976660"/>
              <a:gd name="connsiteX67" fmla="*/ 4235007 w 5252516"/>
              <a:gd name="connsiteY67" fmla="*/ 1714489 h 3976660"/>
              <a:gd name="connsiteX68" fmla="*/ 3818291 w 5252516"/>
              <a:gd name="connsiteY68" fmla="*/ 2052623 h 3976660"/>
              <a:gd name="connsiteX69" fmla="*/ 3542078 w 5252516"/>
              <a:gd name="connsiteY69" fmla="*/ 2312178 h 3976660"/>
              <a:gd name="connsiteX70" fmla="*/ 3272998 w 5252516"/>
              <a:gd name="connsiteY70" fmla="*/ 2605070 h 3976660"/>
              <a:gd name="connsiteX71" fmla="*/ 3042021 w 5252516"/>
              <a:gd name="connsiteY71" fmla="*/ 2919399 h 3976660"/>
              <a:gd name="connsiteX72" fmla="*/ 2746746 w 5252516"/>
              <a:gd name="connsiteY72" fmla="*/ 3386124 h 3976660"/>
              <a:gd name="connsiteX73" fmla="*/ 2661021 w 5252516"/>
              <a:gd name="connsiteY73" fmla="*/ 3538524 h 3976660"/>
              <a:gd name="connsiteX0" fmla="*/ 2772814 w 5364309"/>
              <a:gd name="connsiteY0" fmla="*/ 3538524 h 3976660"/>
              <a:gd name="connsiteX1" fmla="*/ 2851392 w 5364309"/>
              <a:gd name="connsiteY1" fmla="*/ 3581355 h 3976660"/>
              <a:gd name="connsiteX2" fmla="*/ 2937914 w 5364309"/>
              <a:gd name="connsiteY2" fmla="*/ 3521050 h 3976660"/>
              <a:gd name="connsiteX3" fmla="*/ 3110950 w 5364309"/>
              <a:gd name="connsiteY3" fmla="*/ 3279752 h 3976660"/>
              <a:gd name="connsiteX4" fmla="*/ 3513374 w 5364309"/>
              <a:gd name="connsiteY4" fmla="*/ 2809849 h 3976660"/>
              <a:gd name="connsiteX5" fmla="*/ 3968973 w 5364309"/>
              <a:gd name="connsiteY5" fmla="*/ 2305027 h 3976660"/>
              <a:gd name="connsiteX6" fmla="*/ 4412690 w 5364309"/>
              <a:gd name="connsiteY6" fmla="*/ 1930387 h 3976660"/>
              <a:gd name="connsiteX7" fmla="*/ 5106439 w 5364309"/>
              <a:gd name="connsiteY7" fmla="*/ 1395399 h 3976660"/>
              <a:gd name="connsiteX8" fmla="*/ 5347684 w 5364309"/>
              <a:gd name="connsiteY8" fmla="*/ 1205708 h 3976660"/>
              <a:gd name="connsiteX9" fmla="*/ 5287359 w 5364309"/>
              <a:gd name="connsiteY9" fmla="*/ 1135065 h 3976660"/>
              <a:gd name="connsiteX10" fmla="*/ 4484126 w 5364309"/>
              <a:gd name="connsiteY10" fmla="*/ 1420803 h 3976660"/>
              <a:gd name="connsiteX11" fmla="*/ 3866596 w 5364309"/>
              <a:gd name="connsiteY11" fmla="*/ 1652575 h 3976660"/>
              <a:gd name="connsiteX12" fmla="*/ 3061738 w 5364309"/>
              <a:gd name="connsiteY12" fmla="*/ 2014523 h 3976660"/>
              <a:gd name="connsiteX13" fmla="*/ 2602953 w 5364309"/>
              <a:gd name="connsiteY13" fmla="*/ 2257409 h 3976660"/>
              <a:gd name="connsiteX14" fmla="*/ 2290219 w 5364309"/>
              <a:gd name="connsiteY14" fmla="*/ 2435207 h 3976660"/>
              <a:gd name="connsiteX15" fmla="*/ 2001308 w 5364309"/>
              <a:gd name="connsiteY15" fmla="*/ 2566958 h 3976660"/>
              <a:gd name="connsiteX16" fmla="*/ 2125124 w 5364309"/>
              <a:gd name="connsiteY16" fmla="*/ 2405042 h 3976660"/>
              <a:gd name="connsiteX17" fmla="*/ 2372764 w 5364309"/>
              <a:gd name="connsiteY17" fmla="*/ 2138349 h 3976660"/>
              <a:gd name="connsiteX18" fmla="*/ 2934739 w 5364309"/>
              <a:gd name="connsiteY18" fmla="*/ 1557324 h 3976660"/>
              <a:gd name="connsiteX19" fmla="*/ 3430039 w 5364309"/>
              <a:gd name="connsiteY19" fmla="*/ 1109649 h 3976660"/>
              <a:gd name="connsiteX20" fmla="*/ 3918187 w 5364309"/>
              <a:gd name="connsiteY20" fmla="*/ 676271 h 3976660"/>
              <a:gd name="connsiteX21" fmla="*/ 4484922 w 5364309"/>
              <a:gd name="connsiteY21" fmla="*/ 214312 h 3976660"/>
              <a:gd name="connsiteX22" fmla="*/ 4496826 w 5364309"/>
              <a:gd name="connsiteY22" fmla="*/ 178592 h 3976660"/>
              <a:gd name="connsiteX23" fmla="*/ 4458727 w 5364309"/>
              <a:gd name="connsiteY23" fmla="*/ 169068 h 3976660"/>
              <a:gd name="connsiteX24" fmla="*/ 4165018 w 5364309"/>
              <a:gd name="connsiteY24" fmla="*/ 231005 h 3976660"/>
              <a:gd name="connsiteX25" fmla="*/ 3652290 w 5364309"/>
              <a:gd name="connsiteY25" fmla="*/ 436548 h 3976660"/>
              <a:gd name="connsiteX26" fmla="*/ 3034754 w 5364309"/>
              <a:gd name="connsiteY26" fmla="*/ 714352 h 3976660"/>
              <a:gd name="connsiteX27" fmla="*/ 2182264 w 5364309"/>
              <a:gd name="connsiteY27" fmla="*/ 1157274 h 3976660"/>
              <a:gd name="connsiteX28" fmla="*/ 1629823 w 5364309"/>
              <a:gd name="connsiteY28" fmla="*/ 1495414 h 3976660"/>
              <a:gd name="connsiteX29" fmla="*/ 1025014 w 5364309"/>
              <a:gd name="connsiteY29" fmla="*/ 1890701 h 3976660"/>
              <a:gd name="connsiteX30" fmla="*/ 1582189 w 5364309"/>
              <a:gd name="connsiteY30" fmla="*/ 1157274 h 3976660"/>
              <a:gd name="connsiteX31" fmla="*/ 2096539 w 5364309"/>
              <a:gd name="connsiteY31" fmla="*/ 480999 h 3976660"/>
              <a:gd name="connsiteX32" fmla="*/ 2439441 w 5364309"/>
              <a:gd name="connsiteY32" fmla="*/ 64293 h 3976660"/>
              <a:gd name="connsiteX33" fmla="*/ 2453731 w 5364309"/>
              <a:gd name="connsiteY33" fmla="*/ 35733 h 3976660"/>
              <a:gd name="connsiteX34" fmla="*/ 2448969 w 5364309"/>
              <a:gd name="connsiteY34" fmla="*/ 11920 h 3976660"/>
              <a:gd name="connsiteX35" fmla="*/ 2434678 w 5364309"/>
              <a:gd name="connsiteY35" fmla="*/ 0 h 3976660"/>
              <a:gd name="connsiteX36" fmla="*/ 2394197 w 5364309"/>
              <a:gd name="connsiteY36" fmla="*/ 16669 h 3976660"/>
              <a:gd name="connsiteX37" fmla="*/ 1839364 w 5364309"/>
              <a:gd name="connsiteY37" fmla="*/ 328599 h 3976660"/>
              <a:gd name="connsiteX38" fmla="*/ 1482185 w 5364309"/>
              <a:gd name="connsiteY38" fmla="*/ 561971 h 3976660"/>
              <a:gd name="connsiteX39" fmla="*/ 1163089 w 5364309"/>
              <a:gd name="connsiteY39" fmla="*/ 785799 h 3976660"/>
              <a:gd name="connsiteX40" fmla="*/ 963064 w 5364309"/>
              <a:gd name="connsiteY40" fmla="*/ 928674 h 3976660"/>
              <a:gd name="connsiteX41" fmla="*/ 953539 w 5364309"/>
              <a:gd name="connsiteY41" fmla="*/ 985824 h 3976660"/>
              <a:gd name="connsiteX42" fmla="*/ 994033 w 5364309"/>
              <a:gd name="connsiteY42" fmla="*/ 1009643 h 3976660"/>
              <a:gd name="connsiteX43" fmla="*/ 1053578 w 5364309"/>
              <a:gd name="connsiteY43" fmla="*/ 983456 h 3976660"/>
              <a:gd name="connsiteX44" fmla="*/ 1341703 w 5364309"/>
              <a:gd name="connsiteY44" fmla="*/ 821534 h 3976660"/>
              <a:gd name="connsiteX45" fmla="*/ 1682243 w 5364309"/>
              <a:gd name="connsiteY45" fmla="*/ 671544 h 3976660"/>
              <a:gd name="connsiteX46" fmla="*/ 991639 w 5364309"/>
              <a:gd name="connsiteY46" fmla="*/ 1509699 h 3976660"/>
              <a:gd name="connsiteX47" fmla="*/ 574952 w 5364309"/>
              <a:gd name="connsiteY47" fmla="*/ 2083577 h 3976660"/>
              <a:gd name="connsiteX48" fmla="*/ 255851 w 5364309"/>
              <a:gd name="connsiteY48" fmla="*/ 2559825 h 3976660"/>
              <a:gd name="connsiteX49" fmla="*/ 129645 w 5364309"/>
              <a:gd name="connsiteY49" fmla="*/ 2755087 h 3976660"/>
              <a:gd name="connsiteX50" fmla="*/ 177269 w 5364309"/>
              <a:gd name="connsiteY50" fmla="*/ 2800331 h 3976660"/>
              <a:gd name="connsiteX51" fmla="*/ 1193261 w 5364309"/>
              <a:gd name="connsiteY51" fmla="*/ 2119299 h 3976660"/>
              <a:gd name="connsiteX52" fmla="*/ 1877475 w 5364309"/>
              <a:gd name="connsiteY52" fmla="*/ 1693860 h 3976660"/>
              <a:gd name="connsiteX53" fmla="*/ 2679946 w 5364309"/>
              <a:gd name="connsiteY53" fmla="*/ 1235866 h 3976660"/>
              <a:gd name="connsiteX54" fmla="*/ 3244299 w 5364309"/>
              <a:gd name="connsiteY54" fmla="*/ 916775 h 3976660"/>
              <a:gd name="connsiteX55" fmla="*/ 2501353 w 5364309"/>
              <a:gd name="connsiteY55" fmla="*/ 1566857 h 3976660"/>
              <a:gd name="connsiteX56" fmla="*/ 2037807 w 5364309"/>
              <a:gd name="connsiteY56" fmla="*/ 2033573 h 3976660"/>
              <a:gd name="connsiteX57" fmla="*/ 1425038 w 5364309"/>
              <a:gd name="connsiteY57" fmla="*/ 2724128 h 3976660"/>
              <a:gd name="connsiteX58" fmla="*/ 620164 w 5364309"/>
              <a:gd name="connsiteY58" fmla="*/ 3919524 h 3976660"/>
              <a:gd name="connsiteX59" fmla="*/ 648755 w 5364309"/>
              <a:gd name="connsiteY59" fmla="*/ 3976660 h 3976660"/>
              <a:gd name="connsiteX60" fmla="*/ 696364 w 5364309"/>
              <a:gd name="connsiteY60" fmla="*/ 3967149 h 3976660"/>
              <a:gd name="connsiteX61" fmla="*/ 1260731 w 5364309"/>
              <a:gd name="connsiteY61" fmla="*/ 3493270 h 3976660"/>
              <a:gd name="connsiteX62" fmla="*/ 1677439 w 5364309"/>
              <a:gd name="connsiteY62" fmla="*/ 3176574 h 3976660"/>
              <a:gd name="connsiteX63" fmla="*/ 2658514 w 5364309"/>
              <a:gd name="connsiteY63" fmla="*/ 2538399 h 3976660"/>
              <a:gd name="connsiteX64" fmla="*/ 3563389 w 5364309"/>
              <a:gd name="connsiteY64" fmla="*/ 2062149 h 3976660"/>
              <a:gd name="connsiteX65" fmla="*/ 4030105 w 5364309"/>
              <a:gd name="connsiteY65" fmla="*/ 1843075 h 3976660"/>
              <a:gd name="connsiteX66" fmla="*/ 4346800 w 5364309"/>
              <a:gd name="connsiteY66" fmla="*/ 1714489 h 3976660"/>
              <a:gd name="connsiteX67" fmla="*/ 3930084 w 5364309"/>
              <a:gd name="connsiteY67" fmla="*/ 2052623 h 3976660"/>
              <a:gd name="connsiteX68" fmla="*/ 3653871 w 5364309"/>
              <a:gd name="connsiteY68" fmla="*/ 2312178 h 3976660"/>
              <a:gd name="connsiteX69" fmla="*/ 3384791 w 5364309"/>
              <a:gd name="connsiteY69" fmla="*/ 2605070 h 3976660"/>
              <a:gd name="connsiteX70" fmla="*/ 3153814 w 5364309"/>
              <a:gd name="connsiteY70" fmla="*/ 2919399 h 3976660"/>
              <a:gd name="connsiteX71" fmla="*/ 2858539 w 5364309"/>
              <a:gd name="connsiteY71" fmla="*/ 3386124 h 3976660"/>
              <a:gd name="connsiteX72" fmla="*/ 2772814 w 5364309"/>
              <a:gd name="connsiteY72" fmla="*/ 3538524 h 3976660"/>
              <a:gd name="connsiteX0" fmla="*/ 2772814 w 5364309"/>
              <a:gd name="connsiteY0" fmla="*/ 3538524 h 3976660"/>
              <a:gd name="connsiteX1" fmla="*/ 2851392 w 5364309"/>
              <a:gd name="connsiteY1" fmla="*/ 3581355 h 3976660"/>
              <a:gd name="connsiteX2" fmla="*/ 2937914 w 5364309"/>
              <a:gd name="connsiteY2" fmla="*/ 3521050 h 3976660"/>
              <a:gd name="connsiteX3" fmla="*/ 3110950 w 5364309"/>
              <a:gd name="connsiteY3" fmla="*/ 3279752 h 3976660"/>
              <a:gd name="connsiteX4" fmla="*/ 3513374 w 5364309"/>
              <a:gd name="connsiteY4" fmla="*/ 2809849 h 3976660"/>
              <a:gd name="connsiteX5" fmla="*/ 3968973 w 5364309"/>
              <a:gd name="connsiteY5" fmla="*/ 2305027 h 3976660"/>
              <a:gd name="connsiteX6" fmla="*/ 4412690 w 5364309"/>
              <a:gd name="connsiteY6" fmla="*/ 1930387 h 3976660"/>
              <a:gd name="connsiteX7" fmla="*/ 5106439 w 5364309"/>
              <a:gd name="connsiteY7" fmla="*/ 1395399 h 3976660"/>
              <a:gd name="connsiteX8" fmla="*/ 5347684 w 5364309"/>
              <a:gd name="connsiteY8" fmla="*/ 1205708 h 3976660"/>
              <a:gd name="connsiteX9" fmla="*/ 5287359 w 5364309"/>
              <a:gd name="connsiteY9" fmla="*/ 1135065 h 3976660"/>
              <a:gd name="connsiteX10" fmla="*/ 4484126 w 5364309"/>
              <a:gd name="connsiteY10" fmla="*/ 1420803 h 3976660"/>
              <a:gd name="connsiteX11" fmla="*/ 3866596 w 5364309"/>
              <a:gd name="connsiteY11" fmla="*/ 1652575 h 3976660"/>
              <a:gd name="connsiteX12" fmla="*/ 3061738 w 5364309"/>
              <a:gd name="connsiteY12" fmla="*/ 2014523 h 3976660"/>
              <a:gd name="connsiteX13" fmla="*/ 2602953 w 5364309"/>
              <a:gd name="connsiteY13" fmla="*/ 2257409 h 3976660"/>
              <a:gd name="connsiteX14" fmla="*/ 2290219 w 5364309"/>
              <a:gd name="connsiteY14" fmla="*/ 2435207 h 3976660"/>
              <a:gd name="connsiteX15" fmla="*/ 2001308 w 5364309"/>
              <a:gd name="connsiteY15" fmla="*/ 2566958 h 3976660"/>
              <a:gd name="connsiteX16" fmla="*/ 2125124 w 5364309"/>
              <a:gd name="connsiteY16" fmla="*/ 2405042 h 3976660"/>
              <a:gd name="connsiteX17" fmla="*/ 2372764 w 5364309"/>
              <a:gd name="connsiteY17" fmla="*/ 2138349 h 3976660"/>
              <a:gd name="connsiteX18" fmla="*/ 2934739 w 5364309"/>
              <a:gd name="connsiteY18" fmla="*/ 1557324 h 3976660"/>
              <a:gd name="connsiteX19" fmla="*/ 3430039 w 5364309"/>
              <a:gd name="connsiteY19" fmla="*/ 1109649 h 3976660"/>
              <a:gd name="connsiteX20" fmla="*/ 3918187 w 5364309"/>
              <a:gd name="connsiteY20" fmla="*/ 676271 h 3976660"/>
              <a:gd name="connsiteX21" fmla="*/ 4484922 w 5364309"/>
              <a:gd name="connsiteY21" fmla="*/ 214312 h 3976660"/>
              <a:gd name="connsiteX22" fmla="*/ 4496826 w 5364309"/>
              <a:gd name="connsiteY22" fmla="*/ 178592 h 3976660"/>
              <a:gd name="connsiteX23" fmla="*/ 4458727 w 5364309"/>
              <a:gd name="connsiteY23" fmla="*/ 169068 h 3976660"/>
              <a:gd name="connsiteX24" fmla="*/ 4165018 w 5364309"/>
              <a:gd name="connsiteY24" fmla="*/ 231005 h 3976660"/>
              <a:gd name="connsiteX25" fmla="*/ 3652290 w 5364309"/>
              <a:gd name="connsiteY25" fmla="*/ 436548 h 3976660"/>
              <a:gd name="connsiteX26" fmla="*/ 3034754 w 5364309"/>
              <a:gd name="connsiteY26" fmla="*/ 714352 h 3976660"/>
              <a:gd name="connsiteX27" fmla="*/ 2182264 w 5364309"/>
              <a:gd name="connsiteY27" fmla="*/ 1157274 h 3976660"/>
              <a:gd name="connsiteX28" fmla="*/ 1629823 w 5364309"/>
              <a:gd name="connsiteY28" fmla="*/ 1495414 h 3976660"/>
              <a:gd name="connsiteX29" fmla="*/ 1025014 w 5364309"/>
              <a:gd name="connsiteY29" fmla="*/ 1890701 h 3976660"/>
              <a:gd name="connsiteX30" fmla="*/ 1582189 w 5364309"/>
              <a:gd name="connsiteY30" fmla="*/ 1157274 h 3976660"/>
              <a:gd name="connsiteX31" fmla="*/ 2096539 w 5364309"/>
              <a:gd name="connsiteY31" fmla="*/ 480999 h 3976660"/>
              <a:gd name="connsiteX32" fmla="*/ 2439441 w 5364309"/>
              <a:gd name="connsiteY32" fmla="*/ 64293 h 3976660"/>
              <a:gd name="connsiteX33" fmla="*/ 2453731 w 5364309"/>
              <a:gd name="connsiteY33" fmla="*/ 35733 h 3976660"/>
              <a:gd name="connsiteX34" fmla="*/ 2448969 w 5364309"/>
              <a:gd name="connsiteY34" fmla="*/ 11920 h 3976660"/>
              <a:gd name="connsiteX35" fmla="*/ 2434678 w 5364309"/>
              <a:gd name="connsiteY35" fmla="*/ 0 h 3976660"/>
              <a:gd name="connsiteX36" fmla="*/ 2394197 w 5364309"/>
              <a:gd name="connsiteY36" fmla="*/ 16669 h 3976660"/>
              <a:gd name="connsiteX37" fmla="*/ 1839364 w 5364309"/>
              <a:gd name="connsiteY37" fmla="*/ 328599 h 3976660"/>
              <a:gd name="connsiteX38" fmla="*/ 1482185 w 5364309"/>
              <a:gd name="connsiteY38" fmla="*/ 561971 h 3976660"/>
              <a:gd name="connsiteX39" fmla="*/ 1163089 w 5364309"/>
              <a:gd name="connsiteY39" fmla="*/ 785799 h 3976660"/>
              <a:gd name="connsiteX40" fmla="*/ 963064 w 5364309"/>
              <a:gd name="connsiteY40" fmla="*/ 928674 h 3976660"/>
              <a:gd name="connsiteX41" fmla="*/ 953539 w 5364309"/>
              <a:gd name="connsiteY41" fmla="*/ 985824 h 3976660"/>
              <a:gd name="connsiteX42" fmla="*/ 994033 w 5364309"/>
              <a:gd name="connsiteY42" fmla="*/ 1009643 h 3976660"/>
              <a:gd name="connsiteX43" fmla="*/ 1053578 w 5364309"/>
              <a:gd name="connsiteY43" fmla="*/ 983456 h 3976660"/>
              <a:gd name="connsiteX44" fmla="*/ 1341703 w 5364309"/>
              <a:gd name="connsiteY44" fmla="*/ 821534 h 3976660"/>
              <a:gd name="connsiteX45" fmla="*/ 1682243 w 5364309"/>
              <a:gd name="connsiteY45" fmla="*/ 671544 h 3976660"/>
              <a:gd name="connsiteX46" fmla="*/ 991639 w 5364309"/>
              <a:gd name="connsiteY46" fmla="*/ 1509699 h 3976660"/>
              <a:gd name="connsiteX47" fmla="*/ 574952 w 5364309"/>
              <a:gd name="connsiteY47" fmla="*/ 2083577 h 3976660"/>
              <a:gd name="connsiteX48" fmla="*/ 255851 w 5364309"/>
              <a:gd name="connsiteY48" fmla="*/ 2559825 h 3976660"/>
              <a:gd name="connsiteX49" fmla="*/ 129645 w 5364309"/>
              <a:gd name="connsiteY49" fmla="*/ 2755087 h 3976660"/>
              <a:gd name="connsiteX50" fmla="*/ 177269 w 5364309"/>
              <a:gd name="connsiteY50" fmla="*/ 2800331 h 3976660"/>
              <a:gd name="connsiteX51" fmla="*/ 1193261 w 5364309"/>
              <a:gd name="connsiteY51" fmla="*/ 2119299 h 3976660"/>
              <a:gd name="connsiteX52" fmla="*/ 1877475 w 5364309"/>
              <a:gd name="connsiteY52" fmla="*/ 1693860 h 3976660"/>
              <a:gd name="connsiteX53" fmla="*/ 2679946 w 5364309"/>
              <a:gd name="connsiteY53" fmla="*/ 1235866 h 3976660"/>
              <a:gd name="connsiteX54" fmla="*/ 3244299 w 5364309"/>
              <a:gd name="connsiteY54" fmla="*/ 916775 h 3976660"/>
              <a:gd name="connsiteX55" fmla="*/ 2501353 w 5364309"/>
              <a:gd name="connsiteY55" fmla="*/ 1566857 h 3976660"/>
              <a:gd name="connsiteX56" fmla="*/ 2037807 w 5364309"/>
              <a:gd name="connsiteY56" fmla="*/ 2033573 h 3976660"/>
              <a:gd name="connsiteX57" fmla="*/ 1425038 w 5364309"/>
              <a:gd name="connsiteY57" fmla="*/ 2724128 h 3976660"/>
              <a:gd name="connsiteX58" fmla="*/ 620164 w 5364309"/>
              <a:gd name="connsiteY58" fmla="*/ 3919524 h 3976660"/>
              <a:gd name="connsiteX59" fmla="*/ 648755 w 5364309"/>
              <a:gd name="connsiteY59" fmla="*/ 3976660 h 3976660"/>
              <a:gd name="connsiteX60" fmla="*/ 696364 w 5364309"/>
              <a:gd name="connsiteY60" fmla="*/ 3967149 h 3976660"/>
              <a:gd name="connsiteX61" fmla="*/ 1260731 w 5364309"/>
              <a:gd name="connsiteY61" fmla="*/ 3493270 h 3976660"/>
              <a:gd name="connsiteX62" fmla="*/ 1677439 w 5364309"/>
              <a:gd name="connsiteY62" fmla="*/ 3176574 h 3976660"/>
              <a:gd name="connsiteX63" fmla="*/ 2658514 w 5364309"/>
              <a:gd name="connsiteY63" fmla="*/ 2538399 h 3976660"/>
              <a:gd name="connsiteX64" fmla="*/ 3563389 w 5364309"/>
              <a:gd name="connsiteY64" fmla="*/ 2062149 h 3976660"/>
              <a:gd name="connsiteX65" fmla="*/ 4030105 w 5364309"/>
              <a:gd name="connsiteY65" fmla="*/ 1843075 h 3976660"/>
              <a:gd name="connsiteX66" fmla="*/ 4346800 w 5364309"/>
              <a:gd name="connsiteY66" fmla="*/ 1714489 h 3976660"/>
              <a:gd name="connsiteX67" fmla="*/ 3930084 w 5364309"/>
              <a:gd name="connsiteY67" fmla="*/ 2052623 h 3976660"/>
              <a:gd name="connsiteX68" fmla="*/ 3653871 w 5364309"/>
              <a:gd name="connsiteY68" fmla="*/ 2312178 h 3976660"/>
              <a:gd name="connsiteX69" fmla="*/ 3384791 w 5364309"/>
              <a:gd name="connsiteY69" fmla="*/ 2605070 h 3976660"/>
              <a:gd name="connsiteX70" fmla="*/ 3153814 w 5364309"/>
              <a:gd name="connsiteY70" fmla="*/ 2919399 h 3976660"/>
              <a:gd name="connsiteX71" fmla="*/ 2858539 w 5364309"/>
              <a:gd name="connsiteY71" fmla="*/ 3386124 h 3976660"/>
              <a:gd name="connsiteX72" fmla="*/ 2772814 w 5364309"/>
              <a:gd name="connsiteY72" fmla="*/ 3538524 h 3976660"/>
              <a:gd name="connsiteX0" fmla="*/ 2656113 w 5247608"/>
              <a:gd name="connsiteY0" fmla="*/ 3538524 h 3976660"/>
              <a:gd name="connsiteX1" fmla="*/ 2734691 w 5247608"/>
              <a:gd name="connsiteY1" fmla="*/ 3581355 h 3976660"/>
              <a:gd name="connsiteX2" fmla="*/ 2821213 w 5247608"/>
              <a:gd name="connsiteY2" fmla="*/ 3521050 h 3976660"/>
              <a:gd name="connsiteX3" fmla="*/ 2994249 w 5247608"/>
              <a:gd name="connsiteY3" fmla="*/ 3279752 h 3976660"/>
              <a:gd name="connsiteX4" fmla="*/ 3396673 w 5247608"/>
              <a:gd name="connsiteY4" fmla="*/ 2809849 h 3976660"/>
              <a:gd name="connsiteX5" fmla="*/ 3852272 w 5247608"/>
              <a:gd name="connsiteY5" fmla="*/ 2305027 h 3976660"/>
              <a:gd name="connsiteX6" fmla="*/ 4295989 w 5247608"/>
              <a:gd name="connsiteY6" fmla="*/ 1930387 h 3976660"/>
              <a:gd name="connsiteX7" fmla="*/ 4989738 w 5247608"/>
              <a:gd name="connsiteY7" fmla="*/ 1395399 h 3976660"/>
              <a:gd name="connsiteX8" fmla="*/ 5230983 w 5247608"/>
              <a:gd name="connsiteY8" fmla="*/ 1205708 h 3976660"/>
              <a:gd name="connsiteX9" fmla="*/ 5170658 w 5247608"/>
              <a:gd name="connsiteY9" fmla="*/ 1135065 h 3976660"/>
              <a:gd name="connsiteX10" fmla="*/ 4367425 w 5247608"/>
              <a:gd name="connsiteY10" fmla="*/ 1420803 h 3976660"/>
              <a:gd name="connsiteX11" fmla="*/ 3749895 w 5247608"/>
              <a:gd name="connsiteY11" fmla="*/ 1652575 h 3976660"/>
              <a:gd name="connsiteX12" fmla="*/ 2945037 w 5247608"/>
              <a:gd name="connsiteY12" fmla="*/ 2014523 h 3976660"/>
              <a:gd name="connsiteX13" fmla="*/ 2486252 w 5247608"/>
              <a:gd name="connsiteY13" fmla="*/ 2257409 h 3976660"/>
              <a:gd name="connsiteX14" fmla="*/ 2173518 w 5247608"/>
              <a:gd name="connsiteY14" fmla="*/ 2435207 h 3976660"/>
              <a:gd name="connsiteX15" fmla="*/ 1884607 w 5247608"/>
              <a:gd name="connsiteY15" fmla="*/ 2566958 h 3976660"/>
              <a:gd name="connsiteX16" fmla="*/ 2008423 w 5247608"/>
              <a:gd name="connsiteY16" fmla="*/ 2405042 h 3976660"/>
              <a:gd name="connsiteX17" fmla="*/ 2256063 w 5247608"/>
              <a:gd name="connsiteY17" fmla="*/ 2138349 h 3976660"/>
              <a:gd name="connsiteX18" fmla="*/ 2818038 w 5247608"/>
              <a:gd name="connsiteY18" fmla="*/ 1557324 h 3976660"/>
              <a:gd name="connsiteX19" fmla="*/ 3313338 w 5247608"/>
              <a:gd name="connsiteY19" fmla="*/ 1109649 h 3976660"/>
              <a:gd name="connsiteX20" fmla="*/ 3801486 w 5247608"/>
              <a:gd name="connsiteY20" fmla="*/ 676271 h 3976660"/>
              <a:gd name="connsiteX21" fmla="*/ 4368221 w 5247608"/>
              <a:gd name="connsiteY21" fmla="*/ 214312 h 3976660"/>
              <a:gd name="connsiteX22" fmla="*/ 4380125 w 5247608"/>
              <a:gd name="connsiteY22" fmla="*/ 178592 h 3976660"/>
              <a:gd name="connsiteX23" fmla="*/ 4342026 w 5247608"/>
              <a:gd name="connsiteY23" fmla="*/ 169068 h 3976660"/>
              <a:gd name="connsiteX24" fmla="*/ 4048317 w 5247608"/>
              <a:gd name="connsiteY24" fmla="*/ 231005 h 3976660"/>
              <a:gd name="connsiteX25" fmla="*/ 3535589 w 5247608"/>
              <a:gd name="connsiteY25" fmla="*/ 436548 h 3976660"/>
              <a:gd name="connsiteX26" fmla="*/ 2918053 w 5247608"/>
              <a:gd name="connsiteY26" fmla="*/ 714352 h 3976660"/>
              <a:gd name="connsiteX27" fmla="*/ 2065563 w 5247608"/>
              <a:gd name="connsiteY27" fmla="*/ 1157274 h 3976660"/>
              <a:gd name="connsiteX28" fmla="*/ 1513122 w 5247608"/>
              <a:gd name="connsiteY28" fmla="*/ 1495414 h 3976660"/>
              <a:gd name="connsiteX29" fmla="*/ 908313 w 5247608"/>
              <a:gd name="connsiteY29" fmla="*/ 1890701 h 3976660"/>
              <a:gd name="connsiteX30" fmla="*/ 1465488 w 5247608"/>
              <a:gd name="connsiteY30" fmla="*/ 1157274 h 3976660"/>
              <a:gd name="connsiteX31" fmla="*/ 1979838 w 5247608"/>
              <a:gd name="connsiteY31" fmla="*/ 480999 h 3976660"/>
              <a:gd name="connsiteX32" fmla="*/ 2322740 w 5247608"/>
              <a:gd name="connsiteY32" fmla="*/ 64293 h 3976660"/>
              <a:gd name="connsiteX33" fmla="*/ 2337030 w 5247608"/>
              <a:gd name="connsiteY33" fmla="*/ 35733 h 3976660"/>
              <a:gd name="connsiteX34" fmla="*/ 2332268 w 5247608"/>
              <a:gd name="connsiteY34" fmla="*/ 11920 h 3976660"/>
              <a:gd name="connsiteX35" fmla="*/ 2317977 w 5247608"/>
              <a:gd name="connsiteY35" fmla="*/ 0 h 3976660"/>
              <a:gd name="connsiteX36" fmla="*/ 2277496 w 5247608"/>
              <a:gd name="connsiteY36" fmla="*/ 16669 h 3976660"/>
              <a:gd name="connsiteX37" fmla="*/ 1722663 w 5247608"/>
              <a:gd name="connsiteY37" fmla="*/ 328599 h 3976660"/>
              <a:gd name="connsiteX38" fmla="*/ 1365484 w 5247608"/>
              <a:gd name="connsiteY38" fmla="*/ 561971 h 3976660"/>
              <a:gd name="connsiteX39" fmla="*/ 1046388 w 5247608"/>
              <a:gd name="connsiteY39" fmla="*/ 785799 h 3976660"/>
              <a:gd name="connsiteX40" fmla="*/ 846363 w 5247608"/>
              <a:gd name="connsiteY40" fmla="*/ 928674 h 3976660"/>
              <a:gd name="connsiteX41" fmla="*/ 836838 w 5247608"/>
              <a:gd name="connsiteY41" fmla="*/ 985824 h 3976660"/>
              <a:gd name="connsiteX42" fmla="*/ 877332 w 5247608"/>
              <a:gd name="connsiteY42" fmla="*/ 1009643 h 3976660"/>
              <a:gd name="connsiteX43" fmla="*/ 936877 w 5247608"/>
              <a:gd name="connsiteY43" fmla="*/ 983456 h 3976660"/>
              <a:gd name="connsiteX44" fmla="*/ 1225002 w 5247608"/>
              <a:gd name="connsiteY44" fmla="*/ 821534 h 3976660"/>
              <a:gd name="connsiteX45" fmla="*/ 1565542 w 5247608"/>
              <a:gd name="connsiteY45" fmla="*/ 671544 h 3976660"/>
              <a:gd name="connsiteX46" fmla="*/ 874938 w 5247608"/>
              <a:gd name="connsiteY46" fmla="*/ 1509699 h 3976660"/>
              <a:gd name="connsiteX47" fmla="*/ 458251 w 5247608"/>
              <a:gd name="connsiteY47" fmla="*/ 2083577 h 3976660"/>
              <a:gd name="connsiteX48" fmla="*/ 139150 w 5247608"/>
              <a:gd name="connsiteY48" fmla="*/ 2559825 h 3976660"/>
              <a:gd name="connsiteX49" fmla="*/ 12944 w 5247608"/>
              <a:gd name="connsiteY49" fmla="*/ 2755087 h 3976660"/>
              <a:gd name="connsiteX50" fmla="*/ 60568 w 5247608"/>
              <a:gd name="connsiteY50" fmla="*/ 2800331 h 3976660"/>
              <a:gd name="connsiteX51" fmla="*/ 1076560 w 5247608"/>
              <a:gd name="connsiteY51" fmla="*/ 2119299 h 3976660"/>
              <a:gd name="connsiteX52" fmla="*/ 1760774 w 5247608"/>
              <a:gd name="connsiteY52" fmla="*/ 1693860 h 3976660"/>
              <a:gd name="connsiteX53" fmla="*/ 2563245 w 5247608"/>
              <a:gd name="connsiteY53" fmla="*/ 1235866 h 3976660"/>
              <a:gd name="connsiteX54" fmla="*/ 3127598 w 5247608"/>
              <a:gd name="connsiteY54" fmla="*/ 916775 h 3976660"/>
              <a:gd name="connsiteX55" fmla="*/ 2384652 w 5247608"/>
              <a:gd name="connsiteY55" fmla="*/ 1566857 h 3976660"/>
              <a:gd name="connsiteX56" fmla="*/ 1921106 w 5247608"/>
              <a:gd name="connsiteY56" fmla="*/ 2033573 h 3976660"/>
              <a:gd name="connsiteX57" fmla="*/ 1308337 w 5247608"/>
              <a:gd name="connsiteY57" fmla="*/ 2724128 h 3976660"/>
              <a:gd name="connsiteX58" fmla="*/ 503463 w 5247608"/>
              <a:gd name="connsiteY58" fmla="*/ 3919524 h 3976660"/>
              <a:gd name="connsiteX59" fmla="*/ 532054 w 5247608"/>
              <a:gd name="connsiteY59" fmla="*/ 3976660 h 3976660"/>
              <a:gd name="connsiteX60" fmla="*/ 579663 w 5247608"/>
              <a:gd name="connsiteY60" fmla="*/ 3967149 h 3976660"/>
              <a:gd name="connsiteX61" fmla="*/ 1144030 w 5247608"/>
              <a:gd name="connsiteY61" fmla="*/ 3493270 h 3976660"/>
              <a:gd name="connsiteX62" fmla="*/ 1560738 w 5247608"/>
              <a:gd name="connsiteY62" fmla="*/ 3176574 h 3976660"/>
              <a:gd name="connsiteX63" fmla="*/ 2541813 w 5247608"/>
              <a:gd name="connsiteY63" fmla="*/ 2538399 h 3976660"/>
              <a:gd name="connsiteX64" fmla="*/ 3446688 w 5247608"/>
              <a:gd name="connsiteY64" fmla="*/ 2062149 h 3976660"/>
              <a:gd name="connsiteX65" fmla="*/ 3913404 w 5247608"/>
              <a:gd name="connsiteY65" fmla="*/ 1843075 h 3976660"/>
              <a:gd name="connsiteX66" fmla="*/ 4230099 w 5247608"/>
              <a:gd name="connsiteY66" fmla="*/ 1714489 h 3976660"/>
              <a:gd name="connsiteX67" fmla="*/ 3813383 w 5247608"/>
              <a:gd name="connsiteY67" fmla="*/ 2052623 h 3976660"/>
              <a:gd name="connsiteX68" fmla="*/ 3537170 w 5247608"/>
              <a:gd name="connsiteY68" fmla="*/ 2312178 h 3976660"/>
              <a:gd name="connsiteX69" fmla="*/ 3268090 w 5247608"/>
              <a:gd name="connsiteY69" fmla="*/ 2605070 h 3976660"/>
              <a:gd name="connsiteX70" fmla="*/ 3037113 w 5247608"/>
              <a:gd name="connsiteY70" fmla="*/ 2919399 h 3976660"/>
              <a:gd name="connsiteX71" fmla="*/ 2741838 w 5247608"/>
              <a:gd name="connsiteY71" fmla="*/ 3386124 h 3976660"/>
              <a:gd name="connsiteX72" fmla="*/ 2656113 w 5247608"/>
              <a:gd name="connsiteY72" fmla="*/ 3538524 h 3976660"/>
              <a:gd name="connsiteX0" fmla="*/ 2675278 w 5266773"/>
              <a:gd name="connsiteY0" fmla="*/ 3538524 h 3976660"/>
              <a:gd name="connsiteX1" fmla="*/ 2753856 w 5266773"/>
              <a:gd name="connsiteY1" fmla="*/ 3581355 h 3976660"/>
              <a:gd name="connsiteX2" fmla="*/ 2840378 w 5266773"/>
              <a:gd name="connsiteY2" fmla="*/ 3521050 h 3976660"/>
              <a:gd name="connsiteX3" fmla="*/ 3013414 w 5266773"/>
              <a:gd name="connsiteY3" fmla="*/ 3279752 h 3976660"/>
              <a:gd name="connsiteX4" fmla="*/ 3415838 w 5266773"/>
              <a:gd name="connsiteY4" fmla="*/ 2809849 h 3976660"/>
              <a:gd name="connsiteX5" fmla="*/ 3871437 w 5266773"/>
              <a:gd name="connsiteY5" fmla="*/ 2305027 h 3976660"/>
              <a:gd name="connsiteX6" fmla="*/ 4315154 w 5266773"/>
              <a:gd name="connsiteY6" fmla="*/ 1930387 h 3976660"/>
              <a:gd name="connsiteX7" fmla="*/ 5008903 w 5266773"/>
              <a:gd name="connsiteY7" fmla="*/ 1395399 h 3976660"/>
              <a:gd name="connsiteX8" fmla="*/ 5250148 w 5266773"/>
              <a:gd name="connsiteY8" fmla="*/ 1205708 h 3976660"/>
              <a:gd name="connsiteX9" fmla="*/ 5189823 w 5266773"/>
              <a:gd name="connsiteY9" fmla="*/ 1135065 h 3976660"/>
              <a:gd name="connsiteX10" fmla="*/ 4386590 w 5266773"/>
              <a:gd name="connsiteY10" fmla="*/ 1420803 h 3976660"/>
              <a:gd name="connsiteX11" fmla="*/ 3769060 w 5266773"/>
              <a:gd name="connsiteY11" fmla="*/ 1652575 h 3976660"/>
              <a:gd name="connsiteX12" fmla="*/ 2964202 w 5266773"/>
              <a:gd name="connsiteY12" fmla="*/ 2014523 h 3976660"/>
              <a:gd name="connsiteX13" fmla="*/ 2505417 w 5266773"/>
              <a:gd name="connsiteY13" fmla="*/ 2257409 h 3976660"/>
              <a:gd name="connsiteX14" fmla="*/ 2192683 w 5266773"/>
              <a:gd name="connsiteY14" fmla="*/ 2435207 h 3976660"/>
              <a:gd name="connsiteX15" fmla="*/ 1903772 w 5266773"/>
              <a:gd name="connsiteY15" fmla="*/ 2566958 h 3976660"/>
              <a:gd name="connsiteX16" fmla="*/ 2027588 w 5266773"/>
              <a:gd name="connsiteY16" fmla="*/ 2405042 h 3976660"/>
              <a:gd name="connsiteX17" fmla="*/ 2275228 w 5266773"/>
              <a:gd name="connsiteY17" fmla="*/ 2138349 h 3976660"/>
              <a:gd name="connsiteX18" fmla="*/ 2837203 w 5266773"/>
              <a:gd name="connsiteY18" fmla="*/ 1557324 h 3976660"/>
              <a:gd name="connsiteX19" fmla="*/ 3332503 w 5266773"/>
              <a:gd name="connsiteY19" fmla="*/ 1109649 h 3976660"/>
              <a:gd name="connsiteX20" fmla="*/ 3820651 w 5266773"/>
              <a:gd name="connsiteY20" fmla="*/ 676271 h 3976660"/>
              <a:gd name="connsiteX21" fmla="*/ 4387386 w 5266773"/>
              <a:gd name="connsiteY21" fmla="*/ 214312 h 3976660"/>
              <a:gd name="connsiteX22" fmla="*/ 4399290 w 5266773"/>
              <a:gd name="connsiteY22" fmla="*/ 178592 h 3976660"/>
              <a:gd name="connsiteX23" fmla="*/ 4361191 w 5266773"/>
              <a:gd name="connsiteY23" fmla="*/ 169068 h 3976660"/>
              <a:gd name="connsiteX24" fmla="*/ 4067482 w 5266773"/>
              <a:gd name="connsiteY24" fmla="*/ 231005 h 3976660"/>
              <a:gd name="connsiteX25" fmla="*/ 3554754 w 5266773"/>
              <a:gd name="connsiteY25" fmla="*/ 436548 h 3976660"/>
              <a:gd name="connsiteX26" fmla="*/ 2937218 w 5266773"/>
              <a:gd name="connsiteY26" fmla="*/ 714352 h 3976660"/>
              <a:gd name="connsiteX27" fmla="*/ 2084728 w 5266773"/>
              <a:gd name="connsiteY27" fmla="*/ 1157274 h 3976660"/>
              <a:gd name="connsiteX28" fmla="*/ 1532287 w 5266773"/>
              <a:gd name="connsiteY28" fmla="*/ 1495414 h 3976660"/>
              <a:gd name="connsiteX29" fmla="*/ 927478 w 5266773"/>
              <a:gd name="connsiteY29" fmla="*/ 1890701 h 3976660"/>
              <a:gd name="connsiteX30" fmla="*/ 1484653 w 5266773"/>
              <a:gd name="connsiteY30" fmla="*/ 1157274 h 3976660"/>
              <a:gd name="connsiteX31" fmla="*/ 1999003 w 5266773"/>
              <a:gd name="connsiteY31" fmla="*/ 480999 h 3976660"/>
              <a:gd name="connsiteX32" fmla="*/ 2341905 w 5266773"/>
              <a:gd name="connsiteY32" fmla="*/ 64293 h 3976660"/>
              <a:gd name="connsiteX33" fmla="*/ 2356195 w 5266773"/>
              <a:gd name="connsiteY33" fmla="*/ 35733 h 3976660"/>
              <a:gd name="connsiteX34" fmla="*/ 2351433 w 5266773"/>
              <a:gd name="connsiteY34" fmla="*/ 11920 h 3976660"/>
              <a:gd name="connsiteX35" fmla="*/ 2337142 w 5266773"/>
              <a:gd name="connsiteY35" fmla="*/ 0 h 3976660"/>
              <a:gd name="connsiteX36" fmla="*/ 2296661 w 5266773"/>
              <a:gd name="connsiteY36" fmla="*/ 16669 h 3976660"/>
              <a:gd name="connsiteX37" fmla="*/ 1741828 w 5266773"/>
              <a:gd name="connsiteY37" fmla="*/ 328599 h 3976660"/>
              <a:gd name="connsiteX38" fmla="*/ 1384649 w 5266773"/>
              <a:gd name="connsiteY38" fmla="*/ 561971 h 3976660"/>
              <a:gd name="connsiteX39" fmla="*/ 1065553 w 5266773"/>
              <a:gd name="connsiteY39" fmla="*/ 785799 h 3976660"/>
              <a:gd name="connsiteX40" fmla="*/ 865528 w 5266773"/>
              <a:gd name="connsiteY40" fmla="*/ 928674 h 3976660"/>
              <a:gd name="connsiteX41" fmla="*/ 856003 w 5266773"/>
              <a:gd name="connsiteY41" fmla="*/ 985824 h 3976660"/>
              <a:gd name="connsiteX42" fmla="*/ 896497 w 5266773"/>
              <a:gd name="connsiteY42" fmla="*/ 1009643 h 3976660"/>
              <a:gd name="connsiteX43" fmla="*/ 956042 w 5266773"/>
              <a:gd name="connsiteY43" fmla="*/ 983456 h 3976660"/>
              <a:gd name="connsiteX44" fmla="*/ 1244167 w 5266773"/>
              <a:gd name="connsiteY44" fmla="*/ 821534 h 3976660"/>
              <a:gd name="connsiteX45" fmla="*/ 1584707 w 5266773"/>
              <a:gd name="connsiteY45" fmla="*/ 671544 h 3976660"/>
              <a:gd name="connsiteX46" fmla="*/ 894103 w 5266773"/>
              <a:gd name="connsiteY46" fmla="*/ 1509699 h 3976660"/>
              <a:gd name="connsiteX47" fmla="*/ 477416 w 5266773"/>
              <a:gd name="connsiteY47" fmla="*/ 2083577 h 3976660"/>
              <a:gd name="connsiteX48" fmla="*/ 158315 w 5266773"/>
              <a:gd name="connsiteY48" fmla="*/ 2559825 h 3976660"/>
              <a:gd name="connsiteX49" fmla="*/ 32109 w 5266773"/>
              <a:gd name="connsiteY49" fmla="*/ 2755087 h 3976660"/>
              <a:gd name="connsiteX50" fmla="*/ 79733 w 5266773"/>
              <a:gd name="connsiteY50" fmla="*/ 2800331 h 3976660"/>
              <a:gd name="connsiteX51" fmla="*/ 1095725 w 5266773"/>
              <a:gd name="connsiteY51" fmla="*/ 2119299 h 3976660"/>
              <a:gd name="connsiteX52" fmla="*/ 1779939 w 5266773"/>
              <a:gd name="connsiteY52" fmla="*/ 1693860 h 3976660"/>
              <a:gd name="connsiteX53" fmla="*/ 2582410 w 5266773"/>
              <a:gd name="connsiteY53" fmla="*/ 1235866 h 3976660"/>
              <a:gd name="connsiteX54" fmla="*/ 3146763 w 5266773"/>
              <a:gd name="connsiteY54" fmla="*/ 916775 h 3976660"/>
              <a:gd name="connsiteX55" fmla="*/ 2403817 w 5266773"/>
              <a:gd name="connsiteY55" fmla="*/ 1566857 h 3976660"/>
              <a:gd name="connsiteX56" fmla="*/ 1940271 w 5266773"/>
              <a:gd name="connsiteY56" fmla="*/ 2033573 h 3976660"/>
              <a:gd name="connsiteX57" fmla="*/ 1327502 w 5266773"/>
              <a:gd name="connsiteY57" fmla="*/ 2724128 h 3976660"/>
              <a:gd name="connsiteX58" fmla="*/ 522628 w 5266773"/>
              <a:gd name="connsiteY58" fmla="*/ 3919524 h 3976660"/>
              <a:gd name="connsiteX59" fmla="*/ 551219 w 5266773"/>
              <a:gd name="connsiteY59" fmla="*/ 3976660 h 3976660"/>
              <a:gd name="connsiteX60" fmla="*/ 598828 w 5266773"/>
              <a:gd name="connsiteY60" fmla="*/ 3967149 h 3976660"/>
              <a:gd name="connsiteX61" fmla="*/ 1163195 w 5266773"/>
              <a:gd name="connsiteY61" fmla="*/ 3493270 h 3976660"/>
              <a:gd name="connsiteX62" fmla="*/ 1579903 w 5266773"/>
              <a:gd name="connsiteY62" fmla="*/ 3176574 h 3976660"/>
              <a:gd name="connsiteX63" fmla="*/ 2560978 w 5266773"/>
              <a:gd name="connsiteY63" fmla="*/ 2538399 h 3976660"/>
              <a:gd name="connsiteX64" fmla="*/ 3465853 w 5266773"/>
              <a:gd name="connsiteY64" fmla="*/ 2062149 h 3976660"/>
              <a:gd name="connsiteX65" fmla="*/ 3932569 w 5266773"/>
              <a:gd name="connsiteY65" fmla="*/ 1843075 h 3976660"/>
              <a:gd name="connsiteX66" fmla="*/ 4249264 w 5266773"/>
              <a:gd name="connsiteY66" fmla="*/ 1714489 h 3976660"/>
              <a:gd name="connsiteX67" fmla="*/ 3832548 w 5266773"/>
              <a:gd name="connsiteY67" fmla="*/ 2052623 h 3976660"/>
              <a:gd name="connsiteX68" fmla="*/ 3556335 w 5266773"/>
              <a:gd name="connsiteY68" fmla="*/ 2312178 h 3976660"/>
              <a:gd name="connsiteX69" fmla="*/ 3287255 w 5266773"/>
              <a:gd name="connsiteY69" fmla="*/ 2605070 h 3976660"/>
              <a:gd name="connsiteX70" fmla="*/ 3056278 w 5266773"/>
              <a:gd name="connsiteY70" fmla="*/ 2919399 h 3976660"/>
              <a:gd name="connsiteX71" fmla="*/ 2761003 w 5266773"/>
              <a:gd name="connsiteY71" fmla="*/ 3386124 h 3976660"/>
              <a:gd name="connsiteX72" fmla="*/ 2675278 w 5266773"/>
              <a:gd name="connsiteY72" fmla="*/ 3538524 h 3976660"/>
              <a:gd name="connsiteX0" fmla="*/ 2675278 w 5266773"/>
              <a:gd name="connsiteY0" fmla="*/ 3538524 h 3976660"/>
              <a:gd name="connsiteX1" fmla="*/ 2753856 w 5266773"/>
              <a:gd name="connsiteY1" fmla="*/ 3581355 h 3976660"/>
              <a:gd name="connsiteX2" fmla="*/ 2840378 w 5266773"/>
              <a:gd name="connsiteY2" fmla="*/ 3521050 h 3976660"/>
              <a:gd name="connsiteX3" fmla="*/ 3013414 w 5266773"/>
              <a:gd name="connsiteY3" fmla="*/ 3279752 h 3976660"/>
              <a:gd name="connsiteX4" fmla="*/ 3415838 w 5266773"/>
              <a:gd name="connsiteY4" fmla="*/ 2809849 h 3976660"/>
              <a:gd name="connsiteX5" fmla="*/ 3871437 w 5266773"/>
              <a:gd name="connsiteY5" fmla="*/ 2305027 h 3976660"/>
              <a:gd name="connsiteX6" fmla="*/ 4315154 w 5266773"/>
              <a:gd name="connsiteY6" fmla="*/ 1930387 h 3976660"/>
              <a:gd name="connsiteX7" fmla="*/ 5008903 w 5266773"/>
              <a:gd name="connsiteY7" fmla="*/ 1395399 h 3976660"/>
              <a:gd name="connsiteX8" fmla="*/ 5250148 w 5266773"/>
              <a:gd name="connsiteY8" fmla="*/ 1205708 h 3976660"/>
              <a:gd name="connsiteX9" fmla="*/ 5189823 w 5266773"/>
              <a:gd name="connsiteY9" fmla="*/ 1135065 h 3976660"/>
              <a:gd name="connsiteX10" fmla="*/ 4386590 w 5266773"/>
              <a:gd name="connsiteY10" fmla="*/ 1420803 h 3976660"/>
              <a:gd name="connsiteX11" fmla="*/ 3769060 w 5266773"/>
              <a:gd name="connsiteY11" fmla="*/ 1652575 h 3976660"/>
              <a:gd name="connsiteX12" fmla="*/ 2964202 w 5266773"/>
              <a:gd name="connsiteY12" fmla="*/ 2014523 h 3976660"/>
              <a:gd name="connsiteX13" fmla="*/ 2505417 w 5266773"/>
              <a:gd name="connsiteY13" fmla="*/ 2257409 h 3976660"/>
              <a:gd name="connsiteX14" fmla="*/ 2192683 w 5266773"/>
              <a:gd name="connsiteY14" fmla="*/ 2435207 h 3976660"/>
              <a:gd name="connsiteX15" fmla="*/ 1903772 w 5266773"/>
              <a:gd name="connsiteY15" fmla="*/ 2566958 h 3976660"/>
              <a:gd name="connsiteX16" fmla="*/ 2027588 w 5266773"/>
              <a:gd name="connsiteY16" fmla="*/ 2405042 h 3976660"/>
              <a:gd name="connsiteX17" fmla="*/ 2275228 w 5266773"/>
              <a:gd name="connsiteY17" fmla="*/ 2138349 h 3976660"/>
              <a:gd name="connsiteX18" fmla="*/ 2837203 w 5266773"/>
              <a:gd name="connsiteY18" fmla="*/ 1557324 h 3976660"/>
              <a:gd name="connsiteX19" fmla="*/ 3332503 w 5266773"/>
              <a:gd name="connsiteY19" fmla="*/ 1109649 h 3976660"/>
              <a:gd name="connsiteX20" fmla="*/ 3820651 w 5266773"/>
              <a:gd name="connsiteY20" fmla="*/ 676271 h 3976660"/>
              <a:gd name="connsiteX21" fmla="*/ 4387386 w 5266773"/>
              <a:gd name="connsiteY21" fmla="*/ 214312 h 3976660"/>
              <a:gd name="connsiteX22" fmla="*/ 4399290 w 5266773"/>
              <a:gd name="connsiteY22" fmla="*/ 178592 h 3976660"/>
              <a:gd name="connsiteX23" fmla="*/ 4361191 w 5266773"/>
              <a:gd name="connsiteY23" fmla="*/ 169068 h 3976660"/>
              <a:gd name="connsiteX24" fmla="*/ 4067482 w 5266773"/>
              <a:gd name="connsiteY24" fmla="*/ 231005 h 3976660"/>
              <a:gd name="connsiteX25" fmla="*/ 3554754 w 5266773"/>
              <a:gd name="connsiteY25" fmla="*/ 436548 h 3976660"/>
              <a:gd name="connsiteX26" fmla="*/ 2937218 w 5266773"/>
              <a:gd name="connsiteY26" fmla="*/ 714352 h 3976660"/>
              <a:gd name="connsiteX27" fmla="*/ 2084728 w 5266773"/>
              <a:gd name="connsiteY27" fmla="*/ 1157274 h 3976660"/>
              <a:gd name="connsiteX28" fmla="*/ 1532287 w 5266773"/>
              <a:gd name="connsiteY28" fmla="*/ 1495414 h 3976660"/>
              <a:gd name="connsiteX29" fmla="*/ 927478 w 5266773"/>
              <a:gd name="connsiteY29" fmla="*/ 1890701 h 3976660"/>
              <a:gd name="connsiteX30" fmla="*/ 1484653 w 5266773"/>
              <a:gd name="connsiteY30" fmla="*/ 1157274 h 3976660"/>
              <a:gd name="connsiteX31" fmla="*/ 1999003 w 5266773"/>
              <a:gd name="connsiteY31" fmla="*/ 480999 h 3976660"/>
              <a:gd name="connsiteX32" fmla="*/ 2341905 w 5266773"/>
              <a:gd name="connsiteY32" fmla="*/ 64293 h 3976660"/>
              <a:gd name="connsiteX33" fmla="*/ 2356195 w 5266773"/>
              <a:gd name="connsiteY33" fmla="*/ 35733 h 3976660"/>
              <a:gd name="connsiteX34" fmla="*/ 2351433 w 5266773"/>
              <a:gd name="connsiteY34" fmla="*/ 11920 h 3976660"/>
              <a:gd name="connsiteX35" fmla="*/ 2337142 w 5266773"/>
              <a:gd name="connsiteY35" fmla="*/ 0 h 3976660"/>
              <a:gd name="connsiteX36" fmla="*/ 2296661 w 5266773"/>
              <a:gd name="connsiteY36" fmla="*/ 16669 h 3976660"/>
              <a:gd name="connsiteX37" fmla="*/ 1741828 w 5266773"/>
              <a:gd name="connsiteY37" fmla="*/ 328599 h 3976660"/>
              <a:gd name="connsiteX38" fmla="*/ 1384649 w 5266773"/>
              <a:gd name="connsiteY38" fmla="*/ 561971 h 3976660"/>
              <a:gd name="connsiteX39" fmla="*/ 1065553 w 5266773"/>
              <a:gd name="connsiteY39" fmla="*/ 785799 h 3976660"/>
              <a:gd name="connsiteX40" fmla="*/ 865528 w 5266773"/>
              <a:gd name="connsiteY40" fmla="*/ 928674 h 3976660"/>
              <a:gd name="connsiteX41" fmla="*/ 856003 w 5266773"/>
              <a:gd name="connsiteY41" fmla="*/ 985824 h 3976660"/>
              <a:gd name="connsiteX42" fmla="*/ 896497 w 5266773"/>
              <a:gd name="connsiteY42" fmla="*/ 1009643 h 3976660"/>
              <a:gd name="connsiteX43" fmla="*/ 956042 w 5266773"/>
              <a:gd name="connsiteY43" fmla="*/ 983456 h 3976660"/>
              <a:gd name="connsiteX44" fmla="*/ 1244167 w 5266773"/>
              <a:gd name="connsiteY44" fmla="*/ 821534 h 3976660"/>
              <a:gd name="connsiteX45" fmla="*/ 1584707 w 5266773"/>
              <a:gd name="connsiteY45" fmla="*/ 671544 h 3976660"/>
              <a:gd name="connsiteX46" fmla="*/ 894103 w 5266773"/>
              <a:gd name="connsiteY46" fmla="*/ 1509699 h 3976660"/>
              <a:gd name="connsiteX47" fmla="*/ 477416 w 5266773"/>
              <a:gd name="connsiteY47" fmla="*/ 2083577 h 3976660"/>
              <a:gd name="connsiteX48" fmla="*/ 158315 w 5266773"/>
              <a:gd name="connsiteY48" fmla="*/ 2559825 h 3976660"/>
              <a:gd name="connsiteX49" fmla="*/ 32109 w 5266773"/>
              <a:gd name="connsiteY49" fmla="*/ 2755087 h 3976660"/>
              <a:gd name="connsiteX50" fmla="*/ 79733 w 5266773"/>
              <a:gd name="connsiteY50" fmla="*/ 2800331 h 3976660"/>
              <a:gd name="connsiteX51" fmla="*/ 1095725 w 5266773"/>
              <a:gd name="connsiteY51" fmla="*/ 2119299 h 3976660"/>
              <a:gd name="connsiteX52" fmla="*/ 1779939 w 5266773"/>
              <a:gd name="connsiteY52" fmla="*/ 1693860 h 3976660"/>
              <a:gd name="connsiteX53" fmla="*/ 2582410 w 5266773"/>
              <a:gd name="connsiteY53" fmla="*/ 1235866 h 3976660"/>
              <a:gd name="connsiteX54" fmla="*/ 3146763 w 5266773"/>
              <a:gd name="connsiteY54" fmla="*/ 916775 h 3976660"/>
              <a:gd name="connsiteX55" fmla="*/ 2403817 w 5266773"/>
              <a:gd name="connsiteY55" fmla="*/ 1566857 h 3976660"/>
              <a:gd name="connsiteX56" fmla="*/ 1940271 w 5266773"/>
              <a:gd name="connsiteY56" fmla="*/ 2033573 h 3976660"/>
              <a:gd name="connsiteX57" fmla="*/ 1327502 w 5266773"/>
              <a:gd name="connsiteY57" fmla="*/ 2724128 h 3976660"/>
              <a:gd name="connsiteX58" fmla="*/ 522628 w 5266773"/>
              <a:gd name="connsiteY58" fmla="*/ 3919524 h 3976660"/>
              <a:gd name="connsiteX59" fmla="*/ 551219 w 5266773"/>
              <a:gd name="connsiteY59" fmla="*/ 3976660 h 3976660"/>
              <a:gd name="connsiteX60" fmla="*/ 598828 w 5266773"/>
              <a:gd name="connsiteY60" fmla="*/ 3967149 h 3976660"/>
              <a:gd name="connsiteX61" fmla="*/ 1163195 w 5266773"/>
              <a:gd name="connsiteY61" fmla="*/ 3493270 h 3976660"/>
              <a:gd name="connsiteX62" fmla="*/ 1579903 w 5266773"/>
              <a:gd name="connsiteY62" fmla="*/ 3176574 h 3976660"/>
              <a:gd name="connsiteX63" fmla="*/ 2560978 w 5266773"/>
              <a:gd name="connsiteY63" fmla="*/ 2538399 h 3976660"/>
              <a:gd name="connsiteX64" fmla="*/ 3465853 w 5266773"/>
              <a:gd name="connsiteY64" fmla="*/ 2062149 h 3976660"/>
              <a:gd name="connsiteX65" fmla="*/ 3932569 w 5266773"/>
              <a:gd name="connsiteY65" fmla="*/ 1843075 h 3976660"/>
              <a:gd name="connsiteX66" fmla="*/ 4249264 w 5266773"/>
              <a:gd name="connsiteY66" fmla="*/ 1714489 h 3976660"/>
              <a:gd name="connsiteX67" fmla="*/ 3832548 w 5266773"/>
              <a:gd name="connsiteY67" fmla="*/ 2052623 h 3976660"/>
              <a:gd name="connsiteX68" fmla="*/ 3556335 w 5266773"/>
              <a:gd name="connsiteY68" fmla="*/ 2312178 h 3976660"/>
              <a:gd name="connsiteX69" fmla="*/ 3287255 w 5266773"/>
              <a:gd name="connsiteY69" fmla="*/ 2605070 h 3976660"/>
              <a:gd name="connsiteX70" fmla="*/ 3056278 w 5266773"/>
              <a:gd name="connsiteY70" fmla="*/ 2919399 h 3976660"/>
              <a:gd name="connsiteX71" fmla="*/ 2761003 w 5266773"/>
              <a:gd name="connsiteY71" fmla="*/ 3386124 h 3976660"/>
              <a:gd name="connsiteX72" fmla="*/ 2675278 w 5266773"/>
              <a:gd name="connsiteY72" fmla="*/ 3538524 h 3976660"/>
              <a:gd name="connsiteX0" fmla="*/ 2694309 w 5285804"/>
              <a:gd name="connsiteY0" fmla="*/ 3538524 h 3976660"/>
              <a:gd name="connsiteX1" fmla="*/ 2772887 w 5285804"/>
              <a:gd name="connsiteY1" fmla="*/ 3581355 h 3976660"/>
              <a:gd name="connsiteX2" fmla="*/ 2859409 w 5285804"/>
              <a:gd name="connsiteY2" fmla="*/ 3521050 h 3976660"/>
              <a:gd name="connsiteX3" fmla="*/ 3032445 w 5285804"/>
              <a:gd name="connsiteY3" fmla="*/ 3279752 h 3976660"/>
              <a:gd name="connsiteX4" fmla="*/ 3434869 w 5285804"/>
              <a:gd name="connsiteY4" fmla="*/ 2809849 h 3976660"/>
              <a:gd name="connsiteX5" fmla="*/ 3890468 w 5285804"/>
              <a:gd name="connsiteY5" fmla="*/ 2305027 h 3976660"/>
              <a:gd name="connsiteX6" fmla="*/ 4334185 w 5285804"/>
              <a:gd name="connsiteY6" fmla="*/ 1930387 h 3976660"/>
              <a:gd name="connsiteX7" fmla="*/ 5027934 w 5285804"/>
              <a:gd name="connsiteY7" fmla="*/ 1395399 h 3976660"/>
              <a:gd name="connsiteX8" fmla="*/ 5269179 w 5285804"/>
              <a:gd name="connsiteY8" fmla="*/ 1205708 h 3976660"/>
              <a:gd name="connsiteX9" fmla="*/ 5208854 w 5285804"/>
              <a:gd name="connsiteY9" fmla="*/ 1135065 h 3976660"/>
              <a:gd name="connsiteX10" fmla="*/ 4405621 w 5285804"/>
              <a:gd name="connsiteY10" fmla="*/ 1420803 h 3976660"/>
              <a:gd name="connsiteX11" fmla="*/ 3788091 w 5285804"/>
              <a:gd name="connsiteY11" fmla="*/ 1652575 h 3976660"/>
              <a:gd name="connsiteX12" fmla="*/ 2983233 w 5285804"/>
              <a:gd name="connsiteY12" fmla="*/ 2014523 h 3976660"/>
              <a:gd name="connsiteX13" fmla="*/ 2524448 w 5285804"/>
              <a:gd name="connsiteY13" fmla="*/ 2257409 h 3976660"/>
              <a:gd name="connsiteX14" fmla="*/ 2211714 w 5285804"/>
              <a:gd name="connsiteY14" fmla="*/ 2435207 h 3976660"/>
              <a:gd name="connsiteX15" fmla="*/ 1922803 w 5285804"/>
              <a:gd name="connsiteY15" fmla="*/ 2566958 h 3976660"/>
              <a:gd name="connsiteX16" fmla="*/ 2046619 w 5285804"/>
              <a:gd name="connsiteY16" fmla="*/ 2405042 h 3976660"/>
              <a:gd name="connsiteX17" fmla="*/ 2294259 w 5285804"/>
              <a:gd name="connsiteY17" fmla="*/ 2138349 h 3976660"/>
              <a:gd name="connsiteX18" fmla="*/ 2856234 w 5285804"/>
              <a:gd name="connsiteY18" fmla="*/ 1557324 h 3976660"/>
              <a:gd name="connsiteX19" fmla="*/ 3351534 w 5285804"/>
              <a:gd name="connsiteY19" fmla="*/ 1109649 h 3976660"/>
              <a:gd name="connsiteX20" fmla="*/ 3839682 w 5285804"/>
              <a:gd name="connsiteY20" fmla="*/ 676271 h 3976660"/>
              <a:gd name="connsiteX21" fmla="*/ 4406417 w 5285804"/>
              <a:gd name="connsiteY21" fmla="*/ 214312 h 3976660"/>
              <a:gd name="connsiteX22" fmla="*/ 4418321 w 5285804"/>
              <a:gd name="connsiteY22" fmla="*/ 178592 h 3976660"/>
              <a:gd name="connsiteX23" fmla="*/ 4380222 w 5285804"/>
              <a:gd name="connsiteY23" fmla="*/ 169068 h 3976660"/>
              <a:gd name="connsiteX24" fmla="*/ 4086513 w 5285804"/>
              <a:gd name="connsiteY24" fmla="*/ 231005 h 3976660"/>
              <a:gd name="connsiteX25" fmla="*/ 3573785 w 5285804"/>
              <a:gd name="connsiteY25" fmla="*/ 436548 h 3976660"/>
              <a:gd name="connsiteX26" fmla="*/ 2956249 w 5285804"/>
              <a:gd name="connsiteY26" fmla="*/ 714352 h 3976660"/>
              <a:gd name="connsiteX27" fmla="*/ 2103759 w 5285804"/>
              <a:gd name="connsiteY27" fmla="*/ 1157274 h 3976660"/>
              <a:gd name="connsiteX28" fmla="*/ 1551318 w 5285804"/>
              <a:gd name="connsiteY28" fmla="*/ 1495414 h 3976660"/>
              <a:gd name="connsiteX29" fmla="*/ 946509 w 5285804"/>
              <a:gd name="connsiteY29" fmla="*/ 1890701 h 3976660"/>
              <a:gd name="connsiteX30" fmla="*/ 1503684 w 5285804"/>
              <a:gd name="connsiteY30" fmla="*/ 1157274 h 3976660"/>
              <a:gd name="connsiteX31" fmla="*/ 2018034 w 5285804"/>
              <a:gd name="connsiteY31" fmla="*/ 480999 h 3976660"/>
              <a:gd name="connsiteX32" fmla="*/ 2360936 w 5285804"/>
              <a:gd name="connsiteY32" fmla="*/ 64293 h 3976660"/>
              <a:gd name="connsiteX33" fmla="*/ 2375226 w 5285804"/>
              <a:gd name="connsiteY33" fmla="*/ 35733 h 3976660"/>
              <a:gd name="connsiteX34" fmla="*/ 2370464 w 5285804"/>
              <a:gd name="connsiteY34" fmla="*/ 11920 h 3976660"/>
              <a:gd name="connsiteX35" fmla="*/ 2356173 w 5285804"/>
              <a:gd name="connsiteY35" fmla="*/ 0 h 3976660"/>
              <a:gd name="connsiteX36" fmla="*/ 2315692 w 5285804"/>
              <a:gd name="connsiteY36" fmla="*/ 16669 h 3976660"/>
              <a:gd name="connsiteX37" fmla="*/ 1760859 w 5285804"/>
              <a:gd name="connsiteY37" fmla="*/ 328599 h 3976660"/>
              <a:gd name="connsiteX38" fmla="*/ 1403680 w 5285804"/>
              <a:gd name="connsiteY38" fmla="*/ 561971 h 3976660"/>
              <a:gd name="connsiteX39" fmla="*/ 1084584 w 5285804"/>
              <a:gd name="connsiteY39" fmla="*/ 785799 h 3976660"/>
              <a:gd name="connsiteX40" fmla="*/ 884559 w 5285804"/>
              <a:gd name="connsiteY40" fmla="*/ 928674 h 3976660"/>
              <a:gd name="connsiteX41" fmla="*/ 875034 w 5285804"/>
              <a:gd name="connsiteY41" fmla="*/ 985824 h 3976660"/>
              <a:gd name="connsiteX42" fmla="*/ 915528 w 5285804"/>
              <a:gd name="connsiteY42" fmla="*/ 1009643 h 3976660"/>
              <a:gd name="connsiteX43" fmla="*/ 975073 w 5285804"/>
              <a:gd name="connsiteY43" fmla="*/ 983456 h 3976660"/>
              <a:gd name="connsiteX44" fmla="*/ 1263198 w 5285804"/>
              <a:gd name="connsiteY44" fmla="*/ 821534 h 3976660"/>
              <a:gd name="connsiteX45" fmla="*/ 1603738 w 5285804"/>
              <a:gd name="connsiteY45" fmla="*/ 671544 h 3976660"/>
              <a:gd name="connsiteX46" fmla="*/ 913134 w 5285804"/>
              <a:gd name="connsiteY46" fmla="*/ 1509699 h 3976660"/>
              <a:gd name="connsiteX47" fmla="*/ 496447 w 5285804"/>
              <a:gd name="connsiteY47" fmla="*/ 2083577 h 3976660"/>
              <a:gd name="connsiteX48" fmla="*/ 177346 w 5285804"/>
              <a:gd name="connsiteY48" fmla="*/ 2559825 h 3976660"/>
              <a:gd name="connsiteX49" fmla="*/ 51140 w 5285804"/>
              <a:gd name="connsiteY49" fmla="*/ 2755087 h 3976660"/>
              <a:gd name="connsiteX50" fmla="*/ 98764 w 5285804"/>
              <a:gd name="connsiteY50" fmla="*/ 2800331 h 3976660"/>
              <a:gd name="connsiteX51" fmla="*/ 1114756 w 5285804"/>
              <a:gd name="connsiteY51" fmla="*/ 2119299 h 3976660"/>
              <a:gd name="connsiteX52" fmla="*/ 1798970 w 5285804"/>
              <a:gd name="connsiteY52" fmla="*/ 1693860 h 3976660"/>
              <a:gd name="connsiteX53" fmla="*/ 2601441 w 5285804"/>
              <a:gd name="connsiteY53" fmla="*/ 1235866 h 3976660"/>
              <a:gd name="connsiteX54" fmla="*/ 3165794 w 5285804"/>
              <a:gd name="connsiteY54" fmla="*/ 916775 h 3976660"/>
              <a:gd name="connsiteX55" fmla="*/ 2422848 w 5285804"/>
              <a:gd name="connsiteY55" fmla="*/ 1566857 h 3976660"/>
              <a:gd name="connsiteX56" fmla="*/ 1959302 w 5285804"/>
              <a:gd name="connsiteY56" fmla="*/ 2033573 h 3976660"/>
              <a:gd name="connsiteX57" fmla="*/ 1346533 w 5285804"/>
              <a:gd name="connsiteY57" fmla="*/ 2724128 h 3976660"/>
              <a:gd name="connsiteX58" fmla="*/ 541659 w 5285804"/>
              <a:gd name="connsiteY58" fmla="*/ 3919524 h 3976660"/>
              <a:gd name="connsiteX59" fmla="*/ 570250 w 5285804"/>
              <a:gd name="connsiteY59" fmla="*/ 3976660 h 3976660"/>
              <a:gd name="connsiteX60" fmla="*/ 617859 w 5285804"/>
              <a:gd name="connsiteY60" fmla="*/ 3967149 h 3976660"/>
              <a:gd name="connsiteX61" fmla="*/ 1182226 w 5285804"/>
              <a:gd name="connsiteY61" fmla="*/ 3493270 h 3976660"/>
              <a:gd name="connsiteX62" fmla="*/ 1598934 w 5285804"/>
              <a:gd name="connsiteY62" fmla="*/ 3176574 h 3976660"/>
              <a:gd name="connsiteX63" fmla="*/ 2580009 w 5285804"/>
              <a:gd name="connsiteY63" fmla="*/ 2538399 h 3976660"/>
              <a:gd name="connsiteX64" fmla="*/ 3484884 w 5285804"/>
              <a:gd name="connsiteY64" fmla="*/ 2062149 h 3976660"/>
              <a:gd name="connsiteX65" fmla="*/ 3951600 w 5285804"/>
              <a:gd name="connsiteY65" fmla="*/ 1843075 h 3976660"/>
              <a:gd name="connsiteX66" fmla="*/ 4268295 w 5285804"/>
              <a:gd name="connsiteY66" fmla="*/ 1714489 h 3976660"/>
              <a:gd name="connsiteX67" fmla="*/ 3851579 w 5285804"/>
              <a:gd name="connsiteY67" fmla="*/ 2052623 h 3976660"/>
              <a:gd name="connsiteX68" fmla="*/ 3575366 w 5285804"/>
              <a:gd name="connsiteY68" fmla="*/ 2312178 h 3976660"/>
              <a:gd name="connsiteX69" fmla="*/ 3306286 w 5285804"/>
              <a:gd name="connsiteY69" fmla="*/ 2605070 h 3976660"/>
              <a:gd name="connsiteX70" fmla="*/ 3075309 w 5285804"/>
              <a:gd name="connsiteY70" fmla="*/ 2919399 h 3976660"/>
              <a:gd name="connsiteX71" fmla="*/ 2780034 w 5285804"/>
              <a:gd name="connsiteY71" fmla="*/ 3386124 h 3976660"/>
              <a:gd name="connsiteX72" fmla="*/ 2694309 w 5285804"/>
              <a:gd name="connsiteY72" fmla="*/ 3538524 h 3976660"/>
              <a:gd name="connsiteX0" fmla="*/ 2689527 w 5281022"/>
              <a:gd name="connsiteY0" fmla="*/ 3538524 h 3976660"/>
              <a:gd name="connsiteX1" fmla="*/ 2768105 w 5281022"/>
              <a:gd name="connsiteY1" fmla="*/ 3581355 h 3976660"/>
              <a:gd name="connsiteX2" fmla="*/ 2854627 w 5281022"/>
              <a:gd name="connsiteY2" fmla="*/ 3521050 h 3976660"/>
              <a:gd name="connsiteX3" fmla="*/ 3027663 w 5281022"/>
              <a:gd name="connsiteY3" fmla="*/ 3279752 h 3976660"/>
              <a:gd name="connsiteX4" fmla="*/ 3430087 w 5281022"/>
              <a:gd name="connsiteY4" fmla="*/ 2809849 h 3976660"/>
              <a:gd name="connsiteX5" fmla="*/ 3885686 w 5281022"/>
              <a:gd name="connsiteY5" fmla="*/ 2305027 h 3976660"/>
              <a:gd name="connsiteX6" fmla="*/ 4329403 w 5281022"/>
              <a:gd name="connsiteY6" fmla="*/ 1930387 h 3976660"/>
              <a:gd name="connsiteX7" fmla="*/ 5023152 w 5281022"/>
              <a:gd name="connsiteY7" fmla="*/ 1395399 h 3976660"/>
              <a:gd name="connsiteX8" fmla="*/ 5264397 w 5281022"/>
              <a:gd name="connsiteY8" fmla="*/ 1205708 h 3976660"/>
              <a:gd name="connsiteX9" fmla="*/ 5204072 w 5281022"/>
              <a:gd name="connsiteY9" fmla="*/ 1135065 h 3976660"/>
              <a:gd name="connsiteX10" fmla="*/ 4400839 w 5281022"/>
              <a:gd name="connsiteY10" fmla="*/ 1420803 h 3976660"/>
              <a:gd name="connsiteX11" fmla="*/ 3783309 w 5281022"/>
              <a:gd name="connsiteY11" fmla="*/ 1652575 h 3976660"/>
              <a:gd name="connsiteX12" fmla="*/ 2978451 w 5281022"/>
              <a:gd name="connsiteY12" fmla="*/ 2014523 h 3976660"/>
              <a:gd name="connsiteX13" fmla="*/ 2519666 w 5281022"/>
              <a:gd name="connsiteY13" fmla="*/ 2257409 h 3976660"/>
              <a:gd name="connsiteX14" fmla="*/ 2206932 w 5281022"/>
              <a:gd name="connsiteY14" fmla="*/ 2435207 h 3976660"/>
              <a:gd name="connsiteX15" fmla="*/ 1918021 w 5281022"/>
              <a:gd name="connsiteY15" fmla="*/ 2566958 h 3976660"/>
              <a:gd name="connsiteX16" fmla="*/ 2041837 w 5281022"/>
              <a:gd name="connsiteY16" fmla="*/ 2405042 h 3976660"/>
              <a:gd name="connsiteX17" fmla="*/ 2289477 w 5281022"/>
              <a:gd name="connsiteY17" fmla="*/ 2138349 h 3976660"/>
              <a:gd name="connsiteX18" fmla="*/ 2851452 w 5281022"/>
              <a:gd name="connsiteY18" fmla="*/ 1557324 h 3976660"/>
              <a:gd name="connsiteX19" fmla="*/ 3346752 w 5281022"/>
              <a:gd name="connsiteY19" fmla="*/ 1109649 h 3976660"/>
              <a:gd name="connsiteX20" fmla="*/ 3834900 w 5281022"/>
              <a:gd name="connsiteY20" fmla="*/ 676271 h 3976660"/>
              <a:gd name="connsiteX21" fmla="*/ 4401635 w 5281022"/>
              <a:gd name="connsiteY21" fmla="*/ 214312 h 3976660"/>
              <a:gd name="connsiteX22" fmla="*/ 4413539 w 5281022"/>
              <a:gd name="connsiteY22" fmla="*/ 178592 h 3976660"/>
              <a:gd name="connsiteX23" fmla="*/ 4375440 w 5281022"/>
              <a:gd name="connsiteY23" fmla="*/ 169068 h 3976660"/>
              <a:gd name="connsiteX24" fmla="*/ 4081731 w 5281022"/>
              <a:gd name="connsiteY24" fmla="*/ 231005 h 3976660"/>
              <a:gd name="connsiteX25" fmla="*/ 3569003 w 5281022"/>
              <a:gd name="connsiteY25" fmla="*/ 436548 h 3976660"/>
              <a:gd name="connsiteX26" fmla="*/ 2951467 w 5281022"/>
              <a:gd name="connsiteY26" fmla="*/ 714352 h 3976660"/>
              <a:gd name="connsiteX27" fmla="*/ 2098977 w 5281022"/>
              <a:gd name="connsiteY27" fmla="*/ 1157274 h 3976660"/>
              <a:gd name="connsiteX28" fmla="*/ 1546536 w 5281022"/>
              <a:gd name="connsiteY28" fmla="*/ 1495414 h 3976660"/>
              <a:gd name="connsiteX29" fmla="*/ 941727 w 5281022"/>
              <a:gd name="connsiteY29" fmla="*/ 1890701 h 3976660"/>
              <a:gd name="connsiteX30" fmla="*/ 1498902 w 5281022"/>
              <a:gd name="connsiteY30" fmla="*/ 1157274 h 3976660"/>
              <a:gd name="connsiteX31" fmla="*/ 2013252 w 5281022"/>
              <a:gd name="connsiteY31" fmla="*/ 480999 h 3976660"/>
              <a:gd name="connsiteX32" fmla="*/ 2356154 w 5281022"/>
              <a:gd name="connsiteY32" fmla="*/ 64293 h 3976660"/>
              <a:gd name="connsiteX33" fmla="*/ 2370444 w 5281022"/>
              <a:gd name="connsiteY33" fmla="*/ 35733 h 3976660"/>
              <a:gd name="connsiteX34" fmla="*/ 2365682 w 5281022"/>
              <a:gd name="connsiteY34" fmla="*/ 11920 h 3976660"/>
              <a:gd name="connsiteX35" fmla="*/ 2351391 w 5281022"/>
              <a:gd name="connsiteY35" fmla="*/ 0 h 3976660"/>
              <a:gd name="connsiteX36" fmla="*/ 2310910 w 5281022"/>
              <a:gd name="connsiteY36" fmla="*/ 16669 h 3976660"/>
              <a:gd name="connsiteX37" fmla="*/ 1756077 w 5281022"/>
              <a:gd name="connsiteY37" fmla="*/ 328599 h 3976660"/>
              <a:gd name="connsiteX38" fmla="*/ 1398898 w 5281022"/>
              <a:gd name="connsiteY38" fmla="*/ 561971 h 3976660"/>
              <a:gd name="connsiteX39" fmla="*/ 1079802 w 5281022"/>
              <a:gd name="connsiteY39" fmla="*/ 785799 h 3976660"/>
              <a:gd name="connsiteX40" fmla="*/ 879777 w 5281022"/>
              <a:gd name="connsiteY40" fmla="*/ 928674 h 3976660"/>
              <a:gd name="connsiteX41" fmla="*/ 870252 w 5281022"/>
              <a:gd name="connsiteY41" fmla="*/ 985824 h 3976660"/>
              <a:gd name="connsiteX42" fmla="*/ 910746 w 5281022"/>
              <a:gd name="connsiteY42" fmla="*/ 1009643 h 3976660"/>
              <a:gd name="connsiteX43" fmla="*/ 970291 w 5281022"/>
              <a:gd name="connsiteY43" fmla="*/ 983456 h 3976660"/>
              <a:gd name="connsiteX44" fmla="*/ 1258416 w 5281022"/>
              <a:gd name="connsiteY44" fmla="*/ 821534 h 3976660"/>
              <a:gd name="connsiteX45" fmla="*/ 1598956 w 5281022"/>
              <a:gd name="connsiteY45" fmla="*/ 671544 h 3976660"/>
              <a:gd name="connsiteX46" fmla="*/ 908352 w 5281022"/>
              <a:gd name="connsiteY46" fmla="*/ 1509699 h 3976660"/>
              <a:gd name="connsiteX47" fmla="*/ 491665 w 5281022"/>
              <a:gd name="connsiteY47" fmla="*/ 2083577 h 3976660"/>
              <a:gd name="connsiteX48" fmla="*/ 172564 w 5281022"/>
              <a:gd name="connsiteY48" fmla="*/ 2559825 h 3976660"/>
              <a:gd name="connsiteX49" fmla="*/ 46358 w 5281022"/>
              <a:gd name="connsiteY49" fmla="*/ 2755087 h 3976660"/>
              <a:gd name="connsiteX50" fmla="*/ 93982 w 5281022"/>
              <a:gd name="connsiteY50" fmla="*/ 2800331 h 3976660"/>
              <a:gd name="connsiteX51" fmla="*/ 1109974 w 5281022"/>
              <a:gd name="connsiteY51" fmla="*/ 2119299 h 3976660"/>
              <a:gd name="connsiteX52" fmla="*/ 1794188 w 5281022"/>
              <a:gd name="connsiteY52" fmla="*/ 1693860 h 3976660"/>
              <a:gd name="connsiteX53" fmla="*/ 2596659 w 5281022"/>
              <a:gd name="connsiteY53" fmla="*/ 1235866 h 3976660"/>
              <a:gd name="connsiteX54" fmla="*/ 3161012 w 5281022"/>
              <a:gd name="connsiteY54" fmla="*/ 916775 h 3976660"/>
              <a:gd name="connsiteX55" fmla="*/ 2418066 w 5281022"/>
              <a:gd name="connsiteY55" fmla="*/ 1566857 h 3976660"/>
              <a:gd name="connsiteX56" fmla="*/ 1954520 w 5281022"/>
              <a:gd name="connsiteY56" fmla="*/ 2033573 h 3976660"/>
              <a:gd name="connsiteX57" fmla="*/ 1341751 w 5281022"/>
              <a:gd name="connsiteY57" fmla="*/ 2724128 h 3976660"/>
              <a:gd name="connsiteX58" fmla="*/ 536877 w 5281022"/>
              <a:gd name="connsiteY58" fmla="*/ 3919524 h 3976660"/>
              <a:gd name="connsiteX59" fmla="*/ 565468 w 5281022"/>
              <a:gd name="connsiteY59" fmla="*/ 3976660 h 3976660"/>
              <a:gd name="connsiteX60" fmla="*/ 613077 w 5281022"/>
              <a:gd name="connsiteY60" fmla="*/ 3967149 h 3976660"/>
              <a:gd name="connsiteX61" fmla="*/ 1177444 w 5281022"/>
              <a:gd name="connsiteY61" fmla="*/ 3493270 h 3976660"/>
              <a:gd name="connsiteX62" fmla="*/ 1594152 w 5281022"/>
              <a:gd name="connsiteY62" fmla="*/ 3176574 h 3976660"/>
              <a:gd name="connsiteX63" fmla="*/ 2575227 w 5281022"/>
              <a:gd name="connsiteY63" fmla="*/ 2538399 h 3976660"/>
              <a:gd name="connsiteX64" fmla="*/ 3480102 w 5281022"/>
              <a:gd name="connsiteY64" fmla="*/ 2062149 h 3976660"/>
              <a:gd name="connsiteX65" fmla="*/ 3946818 w 5281022"/>
              <a:gd name="connsiteY65" fmla="*/ 1843075 h 3976660"/>
              <a:gd name="connsiteX66" fmla="*/ 4263513 w 5281022"/>
              <a:gd name="connsiteY66" fmla="*/ 1714489 h 3976660"/>
              <a:gd name="connsiteX67" fmla="*/ 3846797 w 5281022"/>
              <a:gd name="connsiteY67" fmla="*/ 2052623 h 3976660"/>
              <a:gd name="connsiteX68" fmla="*/ 3570584 w 5281022"/>
              <a:gd name="connsiteY68" fmla="*/ 2312178 h 3976660"/>
              <a:gd name="connsiteX69" fmla="*/ 3301504 w 5281022"/>
              <a:gd name="connsiteY69" fmla="*/ 2605070 h 3976660"/>
              <a:gd name="connsiteX70" fmla="*/ 3070527 w 5281022"/>
              <a:gd name="connsiteY70" fmla="*/ 2919399 h 3976660"/>
              <a:gd name="connsiteX71" fmla="*/ 2775252 w 5281022"/>
              <a:gd name="connsiteY71" fmla="*/ 3386124 h 3976660"/>
              <a:gd name="connsiteX72" fmla="*/ 2689527 w 5281022"/>
              <a:gd name="connsiteY72" fmla="*/ 3538524 h 3976660"/>
              <a:gd name="connsiteX0" fmla="*/ 2689527 w 5281022"/>
              <a:gd name="connsiteY0" fmla="*/ 3538524 h 3976660"/>
              <a:gd name="connsiteX1" fmla="*/ 2768105 w 5281022"/>
              <a:gd name="connsiteY1" fmla="*/ 3581355 h 3976660"/>
              <a:gd name="connsiteX2" fmla="*/ 2854627 w 5281022"/>
              <a:gd name="connsiteY2" fmla="*/ 3521050 h 3976660"/>
              <a:gd name="connsiteX3" fmla="*/ 3027663 w 5281022"/>
              <a:gd name="connsiteY3" fmla="*/ 3279752 h 3976660"/>
              <a:gd name="connsiteX4" fmla="*/ 3430087 w 5281022"/>
              <a:gd name="connsiteY4" fmla="*/ 2809849 h 3976660"/>
              <a:gd name="connsiteX5" fmla="*/ 3885686 w 5281022"/>
              <a:gd name="connsiteY5" fmla="*/ 2305027 h 3976660"/>
              <a:gd name="connsiteX6" fmla="*/ 4329403 w 5281022"/>
              <a:gd name="connsiteY6" fmla="*/ 1930387 h 3976660"/>
              <a:gd name="connsiteX7" fmla="*/ 5023152 w 5281022"/>
              <a:gd name="connsiteY7" fmla="*/ 1395399 h 3976660"/>
              <a:gd name="connsiteX8" fmla="*/ 5264397 w 5281022"/>
              <a:gd name="connsiteY8" fmla="*/ 1205708 h 3976660"/>
              <a:gd name="connsiteX9" fmla="*/ 5204072 w 5281022"/>
              <a:gd name="connsiteY9" fmla="*/ 1135065 h 3976660"/>
              <a:gd name="connsiteX10" fmla="*/ 4400839 w 5281022"/>
              <a:gd name="connsiteY10" fmla="*/ 1420803 h 3976660"/>
              <a:gd name="connsiteX11" fmla="*/ 3783309 w 5281022"/>
              <a:gd name="connsiteY11" fmla="*/ 1652575 h 3976660"/>
              <a:gd name="connsiteX12" fmla="*/ 2978451 w 5281022"/>
              <a:gd name="connsiteY12" fmla="*/ 2014523 h 3976660"/>
              <a:gd name="connsiteX13" fmla="*/ 2519666 w 5281022"/>
              <a:gd name="connsiteY13" fmla="*/ 2257409 h 3976660"/>
              <a:gd name="connsiteX14" fmla="*/ 2206932 w 5281022"/>
              <a:gd name="connsiteY14" fmla="*/ 2435207 h 3976660"/>
              <a:gd name="connsiteX15" fmla="*/ 1918021 w 5281022"/>
              <a:gd name="connsiteY15" fmla="*/ 2566958 h 3976660"/>
              <a:gd name="connsiteX16" fmla="*/ 2041837 w 5281022"/>
              <a:gd name="connsiteY16" fmla="*/ 2405042 h 3976660"/>
              <a:gd name="connsiteX17" fmla="*/ 2289477 w 5281022"/>
              <a:gd name="connsiteY17" fmla="*/ 2138349 h 3976660"/>
              <a:gd name="connsiteX18" fmla="*/ 2851452 w 5281022"/>
              <a:gd name="connsiteY18" fmla="*/ 1557324 h 3976660"/>
              <a:gd name="connsiteX19" fmla="*/ 3346752 w 5281022"/>
              <a:gd name="connsiteY19" fmla="*/ 1109649 h 3976660"/>
              <a:gd name="connsiteX20" fmla="*/ 3834900 w 5281022"/>
              <a:gd name="connsiteY20" fmla="*/ 676271 h 3976660"/>
              <a:gd name="connsiteX21" fmla="*/ 4401635 w 5281022"/>
              <a:gd name="connsiteY21" fmla="*/ 214312 h 3976660"/>
              <a:gd name="connsiteX22" fmla="*/ 4413539 w 5281022"/>
              <a:gd name="connsiteY22" fmla="*/ 178592 h 3976660"/>
              <a:gd name="connsiteX23" fmla="*/ 4375440 w 5281022"/>
              <a:gd name="connsiteY23" fmla="*/ 169068 h 3976660"/>
              <a:gd name="connsiteX24" fmla="*/ 4081731 w 5281022"/>
              <a:gd name="connsiteY24" fmla="*/ 231005 h 3976660"/>
              <a:gd name="connsiteX25" fmla="*/ 3569003 w 5281022"/>
              <a:gd name="connsiteY25" fmla="*/ 436548 h 3976660"/>
              <a:gd name="connsiteX26" fmla="*/ 2951467 w 5281022"/>
              <a:gd name="connsiteY26" fmla="*/ 714352 h 3976660"/>
              <a:gd name="connsiteX27" fmla="*/ 2098977 w 5281022"/>
              <a:gd name="connsiteY27" fmla="*/ 1157274 h 3976660"/>
              <a:gd name="connsiteX28" fmla="*/ 1546536 w 5281022"/>
              <a:gd name="connsiteY28" fmla="*/ 1495414 h 3976660"/>
              <a:gd name="connsiteX29" fmla="*/ 941727 w 5281022"/>
              <a:gd name="connsiteY29" fmla="*/ 1890701 h 3976660"/>
              <a:gd name="connsiteX30" fmla="*/ 1498902 w 5281022"/>
              <a:gd name="connsiteY30" fmla="*/ 1157274 h 3976660"/>
              <a:gd name="connsiteX31" fmla="*/ 2013252 w 5281022"/>
              <a:gd name="connsiteY31" fmla="*/ 480999 h 3976660"/>
              <a:gd name="connsiteX32" fmla="*/ 2356154 w 5281022"/>
              <a:gd name="connsiteY32" fmla="*/ 64293 h 3976660"/>
              <a:gd name="connsiteX33" fmla="*/ 2370444 w 5281022"/>
              <a:gd name="connsiteY33" fmla="*/ 35733 h 3976660"/>
              <a:gd name="connsiteX34" fmla="*/ 2365682 w 5281022"/>
              <a:gd name="connsiteY34" fmla="*/ 11920 h 3976660"/>
              <a:gd name="connsiteX35" fmla="*/ 2351391 w 5281022"/>
              <a:gd name="connsiteY35" fmla="*/ 0 h 3976660"/>
              <a:gd name="connsiteX36" fmla="*/ 2310910 w 5281022"/>
              <a:gd name="connsiteY36" fmla="*/ 16669 h 3976660"/>
              <a:gd name="connsiteX37" fmla="*/ 1756077 w 5281022"/>
              <a:gd name="connsiteY37" fmla="*/ 328599 h 3976660"/>
              <a:gd name="connsiteX38" fmla="*/ 1398898 w 5281022"/>
              <a:gd name="connsiteY38" fmla="*/ 561971 h 3976660"/>
              <a:gd name="connsiteX39" fmla="*/ 1079802 w 5281022"/>
              <a:gd name="connsiteY39" fmla="*/ 785799 h 3976660"/>
              <a:gd name="connsiteX40" fmla="*/ 879777 w 5281022"/>
              <a:gd name="connsiteY40" fmla="*/ 928674 h 3976660"/>
              <a:gd name="connsiteX41" fmla="*/ 870252 w 5281022"/>
              <a:gd name="connsiteY41" fmla="*/ 985824 h 3976660"/>
              <a:gd name="connsiteX42" fmla="*/ 910746 w 5281022"/>
              <a:gd name="connsiteY42" fmla="*/ 1009643 h 3976660"/>
              <a:gd name="connsiteX43" fmla="*/ 970291 w 5281022"/>
              <a:gd name="connsiteY43" fmla="*/ 983456 h 3976660"/>
              <a:gd name="connsiteX44" fmla="*/ 1258416 w 5281022"/>
              <a:gd name="connsiteY44" fmla="*/ 821534 h 3976660"/>
              <a:gd name="connsiteX45" fmla="*/ 1598956 w 5281022"/>
              <a:gd name="connsiteY45" fmla="*/ 671544 h 3976660"/>
              <a:gd name="connsiteX46" fmla="*/ 908352 w 5281022"/>
              <a:gd name="connsiteY46" fmla="*/ 1509699 h 3976660"/>
              <a:gd name="connsiteX47" fmla="*/ 491665 w 5281022"/>
              <a:gd name="connsiteY47" fmla="*/ 2083577 h 3976660"/>
              <a:gd name="connsiteX48" fmla="*/ 172564 w 5281022"/>
              <a:gd name="connsiteY48" fmla="*/ 2559825 h 3976660"/>
              <a:gd name="connsiteX49" fmla="*/ 46358 w 5281022"/>
              <a:gd name="connsiteY49" fmla="*/ 2755087 h 3976660"/>
              <a:gd name="connsiteX50" fmla="*/ 93982 w 5281022"/>
              <a:gd name="connsiteY50" fmla="*/ 2800331 h 3976660"/>
              <a:gd name="connsiteX51" fmla="*/ 1109974 w 5281022"/>
              <a:gd name="connsiteY51" fmla="*/ 2119299 h 3976660"/>
              <a:gd name="connsiteX52" fmla="*/ 1794188 w 5281022"/>
              <a:gd name="connsiteY52" fmla="*/ 1693860 h 3976660"/>
              <a:gd name="connsiteX53" fmla="*/ 2596659 w 5281022"/>
              <a:gd name="connsiteY53" fmla="*/ 1235866 h 3976660"/>
              <a:gd name="connsiteX54" fmla="*/ 3161012 w 5281022"/>
              <a:gd name="connsiteY54" fmla="*/ 916775 h 3976660"/>
              <a:gd name="connsiteX55" fmla="*/ 2418066 w 5281022"/>
              <a:gd name="connsiteY55" fmla="*/ 1566857 h 3976660"/>
              <a:gd name="connsiteX56" fmla="*/ 1954520 w 5281022"/>
              <a:gd name="connsiteY56" fmla="*/ 2033573 h 3976660"/>
              <a:gd name="connsiteX57" fmla="*/ 1341751 w 5281022"/>
              <a:gd name="connsiteY57" fmla="*/ 2724128 h 3976660"/>
              <a:gd name="connsiteX58" fmla="*/ 536877 w 5281022"/>
              <a:gd name="connsiteY58" fmla="*/ 3919524 h 3976660"/>
              <a:gd name="connsiteX59" fmla="*/ 565468 w 5281022"/>
              <a:gd name="connsiteY59" fmla="*/ 3976660 h 3976660"/>
              <a:gd name="connsiteX60" fmla="*/ 613077 w 5281022"/>
              <a:gd name="connsiteY60" fmla="*/ 3967149 h 3976660"/>
              <a:gd name="connsiteX61" fmla="*/ 1177444 w 5281022"/>
              <a:gd name="connsiteY61" fmla="*/ 3493270 h 3976660"/>
              <a:gd name="connsiteX62" fmla="*/ 1594152 w 5281022"/>
              <a:gd name="connsiteY62" fmla="*/ 3176574 h 3976660"/>
              <a:gd name="connsiteX63" fmla="*/ 2575227 w 5281022"/>
              <a:gd name="connsiteY63" fmla="*/ 2538399 h 3976660"/>
              <a:gd name="connsiteX64" fmla="*/ 3480102 w 5281022"/>
              <a:gd name="connsiteY64" fmla="*/ 2062149 h 3976660"/>
              <a:gd name="connsiteX65" fmla="*/ 3946818 w 5281022"/>
              <a:gd name="connsiteY65" fmla="*/ 1843075 h 3976660"/>
              <a:gd name="connsiteX66" fmla="*/ 4263513 w 5281022"/>
              <a:gd name="connsiteY66" fmla="*/ 1714489 h 3976660"/>
              <a:gd name="connsiteX67" fmla="*/ 3846797 w 5281022"/>
              <a:gd name="connsiteY67" fmla="*/ 2052623 h 3976660"/>
              <a:gd name="connsiteX68" fmla="*/ 3570584 w 5281022"/>
              <a:gd name="connsiteY68" fmla="*/ 2312178 h 3976660"/>
              <a:gd name="connsiteX69" fmla="*/ 3301504 w 5281022"/>
              <a:gd name="connsiteY69" fmla="*/ 2605070 h 3976660"/>
              <a:gd name="connsiteX70" fmla="*/ 3070527 w 5281022"/>
              <a:gd name="connsiteY70" fmla="*/ 2919399 h 3976660"/>
              <a:gd name="connsiteX71" fmla="*/ 2775252 w 5281022"/>
              <a:gd name="connsiteY71" fmla="*/ 3386124 h 3976660"/>
              <a:gd name="connsiteX72" fmla="*/ 2689527 w 5281022"/>
              <a:gd name="connsiteY72" fmla="*/ 3538524 h 3976660"/>
              <a:gd name="connsiteX0" fmla="*/ 2689527 w 5281022"/>
              <a:gd name="connsiteY0" fmla="*/ 3538524 h 3976660"/>
              <a:gd name="connsiteX1" fmla="*/ 2768105 w 5281022"/>
              <a:gd name="connsiteY1" fmla="*/ 3581355 h 3976660"/>
              <a:gd name="connsiteX2" fmla="*/ 2854627 w 5281022"/>
              <a:gd name="connsiteY2" fmla="*/ 3521050 h 3976660"/>
              <a:gd name="connsiteX3" fmla="*/ 3027663 w 5281022"/>
              <a:gd name="connsiteY3" fmla="*/ 3279752 h 3976660"/>
              <a:gd name="connsiteX4" fmla="*/ 3430087 w 5281022"/>
              <a:gd name="connsiteY4" fmla="*/ 2809849 h 3976660"/>
              <a:gd name="connsiteX5" fmla="*/ 3885686 w 5281022"/>
              <a:gd name="connsiteY5" fmla="*/ 2305027 h 3976660"/>
              <a:gd name="connsiteX6" fmla="*/ 4329403 w 5281022"/>
              <a:gd name="connsiteY6" fmla="*/ 1930387 h 3976660"/>
              <a:gd name="connsiteX7" fmla="*/ 5023152 w 5281022"/>
              <a:gd name="connsiteY7" fmla="*/ 1395399 h 3976660"/>
              <a:gd name="connsiteX8" fmla="*/ 5264397 w 5281022"/>
              <a:gd name="connsiteY8" fmla="*/ 1205708 h 3976660"/>
              <a:gd name="connsiteX9" fmla="*/ 5204072 w 5281022"/>
              <a:gd name="connsiteY9" fmla="*/ 1135065 h 3976660"/>
              <a:gd name="connsiteX10" fmla="*/ 4400839 w 5281022"/>
              <a:gd name="connsiteY10" fmla="*/ 1420803 h 3976660"/>
              <a:gd name="connsiteX11" fmla="*/ 3783309 w 5281022"/>
              <a:gd name="connsiteY11" fmla="*/ 1652575 h 3976660"/>
              <a:gd name="connsiteX12" fmla="*/ 2978451 w 5281022"/>
              <a:gd name="connsiteY12" fmla="*/ 2014523 h 3976660"/>
              <a:gd name="connsiteX13" fmla="*/ 2519666 w 5281022"/>
              <a:gd name="connsiteY13" fmla="*/ 2257409 h 3976660"/>
              <a:gd name="connsiteX14" fmla="*/ 2206932 w 5281022"/>
              <a:gd name="connsiteY14" fmla="*/ 2435207 h 3976660"/>
              <a:gd name="connsiteX15" fmla="*/ 1918021 w 5281022"/>
              <a:gd name="connsiteY15" fmla="*/ 2566958 h 3976660"/>
              <a:gd name="connsiteX16" fmla="*/ 2041837 w 5281022"/>
              <a:gd name="connsiteY16" fmla="*/ 2405042 h 3976660"/>
              <a:gd name="connsiteX17" fmla="*/ 2289477 w 5281022"/>
              <a:gd name="connsiteY17" fmla="*/ 2138349 h 3976660"/>
              <a:gd name="connsiteX18" fmla="*/ 2851452 w 5281022"/>
              <a:gd name="connsiteY18" fmla="*/ 1557324 h 3976660"/>
              <a:gd name="connsiteX19" fmla="*/ 3346752 w 5281022"/>
              <a:gd name="connsiteY19" fmla="*/ 1109649 h 3976660"/>
              <a:gd name="connsiteX20" fmla="*/ 3834900 w 5281022"/>
              <a:gd name="connsiteY20" fmla="*/ 676271 h 3976660"/>
              <a:gd name="connsiteX21" fmla="*/ 4401635 w 5281022"/>
              <a:gd name="connsiteY21" fmla="*/ 214312 h 3976660"/>
              <a:gd name="connsiteX22" fmla="*/ 4413539 w 5281022"/>
              <a:gd name="connsiteY22" fmla="*/ 178592 h 3976660"/>
              <a:gd name="connsiteX23" fmla="*/ 4375440 w 5281022"/>
              <a:gd name="connsiteY23" fmla="*/ 169068 h 3976660"/>
              <a:gd name="connsiteX24" fmla="*/ 4081731 w 5281022"/>
              <a:gd name="connsiteY24" fmla="*/ 231005 h 3976660"/>
              <a:gd name="connsiteX25" fmla="*/ 3569003 w 5281022"/>
              <a:gd name="connsiteY25" fmla="*/ 436548 h 3976660"/>
              <a:gd name="connsiteX26" fmla="*/ 2951467 w 5281022"/>
              <a:gd name="connsiteY26" fmla="*/ 714352 h 3976660"/>
              <a:gd name="connsiteX27" fmla="*/ 2098977 w 5281022"/>
              <a:gd name="connsiteY27" fmla="*/ 1157274 h 3976660"/>
              <a:gd name="connsiteX28" fmla="*/ 1546536 w 5281022"/>
              <a:gd name="connsiteY28" fmla="*/ 1495414 h 3976660"/>
              <a:gd name="connsiteX29" fmla="*/ 941727 w 5281022"/>
              <a:gd name="connsiteY29" fmla="*/ 1890701 h 3976660"/>
              <a:gd name="connsiteX30" fmla="*/ 1498902 w 5281022"/>
              <a:gd name="connsiteY30" fmla="*/ 1157274 h 3976660"/>
              <a:gd name="connsiteX31" fmla="*/ 2013252 w 5281022"/>
              <a:gd name="connsiteY31" fmla="*/ 480999 h 3976660"/>
              <a:gd name="connsiteX32" fmla="*/ 2356154 w 5281022"/>
              <a:gd name="connsiteY32" fmla="*/ 64293 h 3976660"/>
              <a:gd name="connsiteX33" fmla="*/ 2370444 w 5281022"/>
              <a:gd name="connsiteY33" fmla="*/ 35733 h 3976660"/>
              <a:gd name="connsiteX34" fmla="*/ 2365682 w 5281022"/>
              <a:gd name="connsiteY34" fmla="*/ 11920 h 3976660"/>
              <a:gd name="connsiteX35" fmla="*/ 2351391 w 5281022"/>
              <a:gd name="connsiteY35" fmla="*/ 0 h 3976660"/>
              <a:gd name="connsiteX36" fmla="*/ 2310910 w 5281022"/>
              <a:gd name="connsiteY36" fmla="*/ 16669 h 3976660"/>
              <a:gd name="connsiteX37" fmla="*/ 1756077 w 5281022"/>
              <a:gd name="connsiteY37" fmla="*/ 328599 h 3976660"/>
              <a:gd name="connsiteX38" fmla="*/ 1398898 w 5281022"/>
              <a:gd name="connsiteY38" fmla="*/ 561971 h 3976660"/>
              <a:gd name="connsiteX39" fmla="*/ 1079802 w 5281022"/>
              <a:gd name="connsiteY39" fmla="*/ 785799 h 3976660"/>
              <a:gd name="connsiteX40" fmla="*/ 879777 w 5281022"/>
              <a:gd name="connsiteY40" fmla="*/ 928674 h 3976660"/>
              <a:gd name="connsiteX41" fmla="*/ 870252 w 5281022"/>
              <a:gd name="connsiteY41" fmla="*/ 985824 h 3976660"/>
              <a:gd name="connsiteX42" fmla="*/ 910746 w 5281022"/>
              <a:gd name="connsiteY42" fmla="*/ 1009643 h 3976660"/>
              <a:gd name="connsiteX43" fmla="*/ 970291 w 5281022"/>
              <a:gd name="connsiteY43" fmla="*/ 983456 h 3976660"/>
              <a:gd name="connsiteX44" fmla="*/ 1258416 w 5281022"/>
              <a:gd name="connsiteY44" fmla="*/ 821534 h 3976660"/>
              <a:gd name="connsiteX45" fmla="*/ 1598956 w 5281022"/>
              <a:gd name="connsiteY45" fmla="*/ 671544 h 3976660"/>
              <a:gd name="connsiteX46" fmla="*/ 908352 w 5281022"/>
              <a:gd name="connsiteY46" fmla="*/ 1509699 h 3976660"/>
              <a:gd name="connsiteX47" fmla="*/ 491665 w 5281022"/>
              <a:gd name="connsiteY47" fmla="*/ 2083577 h 3976660"/>
              <a:gd name="connsiteX48" fmla="*/ 172564 w 5281022"/>
              <a:gd name="connsiteY48" fmla="*/ 2559825 h 3976660"/>
              <a:gd name="connsiteX49" fmla="*/ 46358 w 5281022"/>
              <a:gd name="connsiteY49" fmla="*/ 2755087 h 3976660"/>
              <a:gd name="connsiteX50" fmla="*/ 93982 w 5281022"/>
              <a:gd name="connsiteY50" fmla="*/ 2800331 h 3976660"/>
              <a:gd name="connsiteX51" fmla="*/ 1109974 w 5281022"/>
              <a:gd name="connsiteY51" fmla="*/ 2119299 h 3976660"/>
              <a:gd name="connsiteX52" fmla="*/ 1794188 w 5281022"/>
              <a:gd name="connsiteY52" fmla="*/ 1693860 h 3976660"/>
              <a:gd name="connsiteX53" fmla="*/ 2596659 w 5281022"/>
              <a:gd name="connsiteY53" fmla="*/ 1235866 h 3976660"/>
              <a:gd name="connsiteX54" fmla="*/ 3161012 w 5281022"/>
              <a:gd name="connsiteY54" fmla="*/ 916775 h 3976660"/>
              <a:gd name="connsiteX55" fmla="*/ 2418066 w 5281022"/>
              <a:gd name="connsiteY55" fmla="*/ 1566857 h 3976660"/>
              <a:gd name="connsiteX56" fmla="*/ 1954520 w 5281022"/>
              <a:gd name="connsiteY56" fmla="*/ 2033573 h 3976660"/>
              <a:gd name="connsiteX57" fmla="*/ 1341751 w 5281022"/>
              <a:gd name="connsiteY57" fmla="*/ 2724128 h 3976660"/>
              <a:gd name="connsiteX58" fmla="*/ 536877 w 5281022"/>
              <a:gd name="connsiteY58" fmla="*/ 3919524 h 3976660"/>
              <a:gd name="connsiteX59" fmla="*/ 565468 w 5281022"/>
              <a:gd name="connsiteY59" fmla="*/ 3976660 h 3976660"/>
              <a:gd name="connsiteX60" fmla="*/ 613077 w 5281022"/>
              <a:gd name="connsiteY60" fmla="*/ 3967149 h 3976660"/>
              <a:gd name="connsiteX61" fmla="*/ 1177444 w 5281022"/>
              <a:gd name="connsiteY61" fmla="*/ 3493270 h 3976660"/>
              <a:gd name="connsiteX62" fmla="*/ 1594152 w 5281022"/>
              <a:gd name="connsiteY62" fmla="*/ 3176574 h 3976660"/>
              <a:gd name="connsiteX63" fmla="*/ 2575227 w 5281022"/>
              <a:gd name="connsiteY63" fmla="*/ 2538399 h 3976660"/>
              <a:gd name="connsiteX64" fmla="*/ 3480102 w 5281022"/>
              <a:gd name="connsiteY64" fmla="*/ 2062149 h 3976660"/>
              <a:gd name="connsiteX65" fmla="*/ 3946818 w 5281022"/>
              <a:gd name="connsiteY65" fmla="*/ 1843075 h 3976660"/>
              <a:gd name="connsiteX66" fmla="*/ 4263513 w 5281022"/>
              <a:gd name="connsiteY66" fmla="*/ 1714489 h 3976660"/>
              <a:gd name="connsiteX67" fmla="*/ 3846797 w 5281022"/>
              <a:gd name="connsiteY67" fmla="*/ 2052623 h 3976660"/>
              <a:gd name="connsiteX68" fmla="*/ 3570584 w 5281022"/>
              <a:gd name="connsiteY68" fmla="*/ 2312178 h 3976660"/>
              <a:gd name="connsiteX69" fmla="*/ 3301504 w 5281022"/>
              <a:gd name="connsiteY69" fmla="*/ 2605070 h 3976660"/>
              <a:gd name="connsiteX70" fmla="*/ 3070527 w 5281022"/>
              <a:gd name="connsiteY70" fmla="*/ 2919399 h 3976660"/>
              <a:gd name="connsiteX71" fmla="*/ 2775252 w 5281022"/>
              <a:gd name="connsiteY71" fmla="*/ 3386124 h 3976660"/>
              <a:gd name="connsiteX72" fmla="*/ 2689527 w 5281022"/>
              <a:gd name="connsiteY72" fmla="*/ 3538524 h 3976660"/>
              <a:gd name="connsiteX0" fmla="*/ 2658552 w 5250047"/>
              <a:gd name="connsiteY0" fmla="*/ 3538524 h 3976660"/>
              <a:gd name="connsiteX1" fmla="*/ 2737130 w 5250047"/>
              <a:gd name="connsiteY1" fmla="*/ 3581355 h 3976660"/>
              <a:gd name="connsiteX2" fmla="*/ 2823652 w 5250047"/>
              <a:gd name="connsiteY2" fmla="*/ 3521050 h 3976660"/>
              <a:gd name="connsiteX3" fmla="*/ 2996688 w 5250047"/>
              <a:gd name="connsiteY3" fmla="*/ 3279752 h 3976660"/>
              <a:gd name="connsiteX4" fmla="*/ 3399112 w 5250047"/>
              <a:gd name="connsiteY4" fmla="*/ 2809849 h 3976660"/>
              <a:gd name="connsiteX5" fmla="*/ 3854711 w 5250047"/>
              <a:gd name="connsiteY5" fmla="*/ 2305027 h 3976660"/>
              <a:gd name="connsiteX6" fmla="*/ 4298428 w 5250047"/>
              <a:gd name="connsiteY6" fmla="*/ 1930387 h 3976660"/>
              <a:gd name="connsiteX7" fmla="*/ 4992177 w 5250047"/>
              <a:gd name="connsiteY7" fmla="*/ 1395399 h 3976660"/>
              <a:gd name="connsiteX8" fmla="*/ 5233422 w 5250047"/>
              <a:gd name="connsiteY8" fmla="*/ 1205708 h 3976660"/>
              <a:gd name="connsiteX9" fmla="*/ 5173097 w 5250047"/>
              <a:gd name="connsiteY9" fmla="*/ 1135065 h 3976660"/>
              <a:gd name="connsiteX10" fmla="*/ 4369864 w 5250047"/>
              <a:gd name="connsiteY10" fmla="*/ 1420803 h 3976660"/>
              <a:gd name="connsiteX11" fmla="*/ 3752334 w 5250047"/>
              <a:gd name="connsiteY11" fmla="*/ 1652575 h 3976660"/>
              <a:gd name="connsiteX12" fmla="*/ 2947476 w 5250047"/>
              <a:gd name="connsiteY12" fmla="*/ 2014523 h 3976660"/>
              <a:gd name="connsiteX13" fmla="*/ 2488691 w 5250047"/>
              <a:gd name="connsiteY13" fmla="*/ 2257409 h 3976660"/>
              <a:gd name="connsiteX14" fmla="*/ 2175957 w 5250047"/>
              <a:gd name="connsiteY14" fmla="*/ 2435207 h 3976660"/>
              <a:gd name="connsiteX15" fmla="*/ 1887046 w 5250047"/>
              <a:gd name="connsiteY15" fmla="*/ 2566958 h 3976660"/>
              <a:gd name="connsiteX16" fmla="*/ 2010862 w 5250047"/>
              <a:gd name="connsiteY16" fmla="*/ 2405042 h 3976660"/>
              <a:gd name="connsiteX17" fmla="*/ 2258502 w 5250047"/>
              <a:gd name="connsiteY17" fmla="*/ 2138349 h 3976660"/>
              <a:gd name="connsiteX18" fmla="*/ 2820477 w 5250047"/>
              <a:gd name="connsiteY18" fmla="*/ 1557324 h 3976660"/>
              <a:gd name="connsiteX19" fmla="*/ 3315777 w 5250047"/>
              <a:gd name="connsiteY19" fmla="*/ 1109649 h 3976660"/>
              <a:gd name="connsiteX20" fmla="*/ 3803925 w 5250047"/>
              <a:gd name="connsiteY20" fmla="*/ 676271 h 3976660"/>
              <a:gd name="connsiteX21" fmla="*/ 4370660 w 5250047"/>
              <a:gd name="connsiteY21" fmla="*/ 214312 h 3976660"/>
              <a:gd name="connsiteX22" fmla="*/ 4382564 w 5250047"/>
              <a:gd name="connsiteY22" fmla="*/ 178592 h 3976660"/>
              <a:gd name="connsiteX23" fmla="*/ 4344465 w 5250047"/>
              <a:gd name="connsiteY23" fmla="*/ 169068 h 3976660"/>
              <a:gd name="connsiteX24" fmla="*/ 4050756 w 5250047"/>
              <a:gd name="connsiteY24" fmla="*/ 231005 h 3976660"/>
              <a:gd name="connsiteX25" fmla="*/ 3538028 w 5250047"/>
              <a:gd name="connsiteY25" fmla="*/ 436548 h 3976660"/>
              <a:gd name="connsiteX26" fmla="*/ 2920492 w 5250047"/>
              <a:gd name="connsiteY26" fmla="*/ 714352 h 3976660"/>
              <a:gd name="connsiteX27" fmla="*/ 2068002 w 5250047"/>
              <a:gd name="connsiteY27" fmla="*/ 1157274 h 3976660"/>
              <a:gd name="connsiteX28" fmla="*/ 1515561 w 5250047"/>
              <a:gd name="connsiteY28" fmla="*/ 1495414 h 3976660"/>
              <a:gd name="connsiteX29" fmla="*/ 910752 w 5250047"/>
              <a:gd name="connsiteY29" fmla="*/ 1890701 h 3976660"/>
              <a:gd name="connsiteX30" fmla="*/ 1467927 w 5250047"/>
              <a:gd name="connsiteY30" fmla="*/ 1157274 h 3976660"/>
              <a:gd name="connsiteX31" fmla="*/ 1982277 w 5250047"/>
              <a:gd name="connsiteY31" fmla="*/ 480999 h 3976660"/>
              <a:gd name="connsiteX32" fmla="*/ 2325179 w 5250047"/>
              <a:gd name="connsiteY32" fmla="*/ 64293 h 3976660"/>
              <a:gd name="connsiteX33" fmla="*/ 2339469 w 5250047"/>
              <a:gd name="connsiteY33" fmla="*/ 35733 h 3976660"/>
              <a:gd name="connsiteX34" fmla="*/ 2334707 w 5250047"/>
              <a:gd name="connsiteY34" fmla="*/ 11920 h 3976660"/>
              <a:gd name="connsiteX35" fmla="*/ 2320416 w 5250047"/>
              <a:gd name="connsiteY35" fmla="*/ 0 h 3976660"/>
              <a:gd name="connsiteX36" fmla="*/ 2279935 w 5250047"/>
              <a:gd name="connsiteY36" fmla="*/ 16669 h 3976660"/>
              <a:gd name="connsiteX37" fmla="*/ 1725102 w 5250047"/>
              <a:gd name="connsiteY37" fmla="*/ 328599 h 3976660"/>
              <a:gd name="connsiteX38" fmla="*/ 1367923 w 5250047"/>
              <a:gd name="connsiteY38" fmla="*/ 561971 h 3976660"/>
              <a:gd name="connsiteX39" fmla="*/ 1048827 w 5250047"/>
              <a:gd name="connsiteY39" fmla="*/ 785799 h 3976660"/>
              <a:gd name="connsiteX40" fmla="*/ 848802 w 5250047"/>
              <a:gd name="connsiteY40" fmla="*/ 928674 h 3976660"/>
              <a:gd name="connsiteX41" fmla="*/ 839277 w 5250047"/>
              <a:gd name="connsiteY41" fmla="*/ 985824 h 3976660"/>
              <a:gd name="connsiteX42" fmla="*/ 879771 w 5250047"/>
              <a:gd name="connsiteY42" fmla="*/ 1009643 h 3976660"/>
              <a:gd name="connsiteX43" fmla="*/ 939316 w 5250047"/>
              <a:gd name="connsiteY43" fmla="*/ 983456 h 3976660"/>
              <a:gd name="connsiteX44" fmla="*/ 1227441 w 5250047"/>
              <a:gd name="connsiteY44" fmla="*/ 821534 h 3976660"/>
              <a:gd name="connsiteX45" fmla="*/ 1567981 w 5250047"/>
              <a:gd name="connsiteY45" fmla="*/ 671544 h 3976660"/>
              <a:gd name="connsiteX46" fmla="*/ 877377 w 5250047"/>
              <a:gd name="connsiteY46" fmla="*/ 1509699 h 3976660"/>
              <a:gd name="connsiteX47" fmla="*/ 460690 w 5250047"/>
              <a:gd name="connsiteY47" fmla="*/ 2083577 h 3976660"/>
              <a:gd name="connsiteX48" fmla="*/ 141589 w 5250047"/>
              <a:gd name="connsiteY48" fmla="*/ 2559825 h 3976660"/>
              <a:gd name="connsiteX49" fmla="*/ 15383 w 5250047"/>
              <a:gd name="connsiteY49" fmla="*/ 2755087 h 3976660"/>
              <a:gd name="connsiteX50" fmla="*/ 63007 w 5250047"/>
              <a:gd name="connsiteY50" fmla="*/ 2800331 h 3976660"/>
              <a:gd name="connsiteX51" fmla="*/ 1078999 w 5250047"/>
              <a:gd name="connsiteY51" fmla="*/ 2119299 h 3976660"/>
              <a:gd name="connsiteX52" fmla="*/ 1763213 w 5250047"/>
              <a:gd name="connsiteY52" fmla="*/ 1693860 h 3976660"/>
              <a:gd name="connsiteX53" fmla="*/ 2565684 w 5250047"/>
              <a:gd name="connsiteY53" fmla="*/ 1235866 h 3976660"/>
              <a:gd name="connsiteX54" fmla="*/ 3130037 w 5250047"/>
              <a:gd name="connsiteY54" fmla="*/ 916775 h 3976660"/>
              <a:gd name="connsiteX55" fmla="*/ 2387091 w 5250047"/>
              <a:gd name="connsiteY55" fmla="*/ 1566857 h 3976660"/>
              <a:gd name="connsiteX56" fmla="*/ 1923545 w 5250047"/>
              <a:gd name="connsiteY56" fmla="*/ 2033573 h 3976660"/>
              <a:gd name="connsiteX57" fmla="*/ 1310776 w 5250047"/>
              <a:gd name="connsiteY57" fmla="*/ 2724128 h 3976660"/>
              <a:gd name="connsiteX58" fmla="*/ 505902 w 5250047"/>
              <a:gd name="connsiteY58" fmla="*/ 3919524 h 3976660"/>
              <a:gd name="connsiteX59" fmla="*/ 534493 w 5250047"/>
              <a:gd name="connsiteY59" fmla="*/ 3976660 h 3976660"/>
              <a:gd name="connsiteX60" fmla="*/ 582102 w 5250047"/>
              <a:gd name="connsiteY60" fmla="*/ 3967149 h 3976660"/>
              <a:gd name="connsiteX61" fmla="*/ 1146469 w 5250047"/>
              <a:gd name="connsiteY61" fmla="*/ 3493270 h 3976660"/>
              <a:gd name="connsiteX62" fmla="*/ 1563177 w 5250047"/>
              <a:gd name="connsiteY62" fmla="*/ 3176574 h 3976660"/>
              <a:gd name="connsiteX63" fmla="*/ 2544252 w 5250047"/>
              <a:gd name="connsiteY63" fmla="*/ 2538399 h 3976660"/>
              <a:gd name="connsiteX64" fmla="*/ 3449127 w 5250047"/>
              <a:gd name="connsiteY64" fmla="*/ 2062149 h 3976660"/>
              <a:gd name="connsiteX65" fmla="*/ 3915843 w 5250047"/>
              <a:gd name="connsiteY65" fmla="*/ 1843075 h 3976660"/>
              <a:gd name="connsiteX66" fmla="*/ 4232538 w 5250047"/>
              <a:gd name="connsiteY66" fmla="*/ 1714489 h 3976660"/>
              <a:gd name="connsiteX67" fmla="*/ 3815822 w 5250047"/>
              <a:gd name="connsiteY67" fmla="*/ 2052623 h 3976660"/>
              <a:gd name="connsiteX68" fmla="*/ 3539609 w 5250047"/>
              <a:gd name="connsiteY68" fmla="*/ 2312178 h 3976660"/>
              <a:gd name="connsiteX69" fmla="*/ 3270529 w 5250047"/>
              <a:gd name="connsiteY69" fmla="*/ 2605070 h 3976660"/>
              <a:gd name="connsiteX70" fmla="*/ 3039552 w 5250047"/>
              <a:gd name="connsiteY70" fmla="*/ 2919399 h 3976660"/>
              <a:gd name="connsiteX71" fmla="*/ 2744277 w 5250047"/>
              <a:gd name="connsiteY71" fmla="*/ 3386124 h 3976660"/>
              <a:gd name="connsiteX72" fmla="*/ 2658552 w 5250047"/>
              <a:gd name="connsiteY72" fmla="*/ 3538524 h 3976660"/>
              <a:gd name="connsiteX0" fmla="*/ 2658552 w 5250047"/>
              <a:gd name="connsiteY0" fmla="*/ 3538524 h 4126694"/>
              <a:gd name="connsiteX1" fmla="*/ 2737130 w 5250047"/>
              <a:gd name="connsiteY1" fmla="*/ 3581355 h 4126694"/>
              <a:gd name="connsiteX2" fmla="*/ 2823652 w 5250047"/>
              <a:gd name="connsiteY2" fmla="*/ 3521050 h 4126694"/>
              <a:gd name="connsiteX3" fmla="*/ 2996688 w 5250047"/>
              <a:gd name="connsiteY3" fmla="*/ 3279752 h 4126694"/>
              <a:gd name="connsiteX4" fmla="*/ 3399112 w 5250047"/>
              <a:gd name="connsiteY4" fmla="*/ 2809849 h 4126694"/>
              <a:gd name="connsiteX5" fmla="*/ 3854711 w 5250047"/>
              <a:gd name="connsiteY5" fmla="*/ 2305027 h 4126694"/>
              <a:gd name="connsiteX6" fmla="*/ 4298428 w 5250047"/>
              <a:gd name="connsiteY6" fmla="*/ 1930387 h 4126694"/>
              <a:gd name="connsiteX7" fmla="*/ 4992177 w 5250047"/>
              <a:gd name="connsiteY7" fmla="*/ 1395399 h 4126694"/>
              <a:gd name="connsiteX8" fmla="*/ 5233422 w 5250047"/>
              <a:gd name="connsiteY8" fmla="*/ 1205708 h 4126694"/>
              <a:gd name="connsiteX9" fmla="*/ 5173097 w 5250047"/>
              <a:gd name="connsiteY9" fmla="*/ 1135065 h 4126694"/>
              <a:gd name="connsiteX10" fmla="*/ 4369864 w 5250047"/>
              <a:gd name="connsiteY10" fmla="*/ 1420803 h 4126694"/>
              <a:gd name="connsiteX11" fmla="*/ 3752334 w 5250047"/>
              <a:gd name="connsiteY11" fmla="*/ 1652575 h 4126694"/>
              <a:gd name="connsiteX12" fmla="*/ 2947476 w 5250047"/>
              <a:gd name="connsiteY12" fmla="*/ 2014523 h 4126694"/>
              <a:gd name="connsiteX13" fmla="*/ 2488691 w 5250047"/>
              <a:gd name="connsiteY13" fmla="*/ 2257409 h 4126694"/>
              <a:gd name="connsiteX14" fmla="*/ 2175957 w 5250047"/>
              <a:gd name="connsiteY14" fmla="*/ 2435207 h 4126694"/>
              <a:gd name="connsiteX15" fmla="*/ 1887046 w 5250047"/>
              <a:gd name="connsiteY15" fmla="*/ 2566958 h 4126694"/>
              <a:gd name="connsiteX16" fmla="*/ 2010862 w 5250047"/>
              <a:gd name="connsiteY16" fmla="*/ 2405042 h 4126694"/>
              <a:gd name="connsiteX17" fmla="*/ 2258502 w 5250047"/>
              <a:gd name="connsiteY17" fmla="*/ 2138349 h 4126694"/>
              <a:gd name="connsiteX18" fmla="*/ 2820477 w 5250047"/>
              <a:gd name="connsiteY18" fmla="*/ 1557324 h 4126694"/>
              <a:gd name="connsiteX19" fmla="*/ 3315777 w 5250047"/>
              <a:gd name="connsiteY19" fmla="*/ 1109649 h 4126694"/>
              <a:gd name="connsiteX20" fmla="*/ 3803925 w 5250047"/>
              <a:gd name="connsiteY20" fmla="*/ 676271 h 4126694"/>
              <a:gd name="connsiteX21" fmla="*/ 4370660 w 5250047"/>
              <a:gd name="connsiteY21" fmla="*/ 214312 h 4126694"/>
              <a:gd name="connsiteX22" fmla="*/ 4382564 w 5250047"/>
              <a:gd name="connsiteY22" fmla="*/ 178592 h 4126694"/>
              <a:gd name="connsiteX23" fmla="*/ 4344465 w 5250047"/>
              <a:gd name="connsiteY23" fmla="*/ 169068 h 4126694"/>
              <a:gd name="connsiteX24" fmla="*/ 4050756 w 5250047"/>
              <a:gd name="connsiteY24" fmla="*/ 231005 h 4126694"/>
              <a:gd name="connsiteX25" fmla="*/ 3538028 w 5250047"/>
              <a:gd name="connsiteY25" fmla="*/ 436548 h 4126694"/>
              <a:gd name="connsiteX26" fmla="*/ 2920492 w 5250047"/>
              <a:gd name="connsiteY26" fmla="*/ 714352 h 4126694"/>
              <a:gd name="connsiteX27" fmla="*/ 2068002 w 5250047"/>
              <a:gd name="connsiteY27" fmla="*/ 1157274 h 4126694"/>
              <a:gd name="connsiteX28" fmla="*/ 1515561 w 5250047"/>
              <a:gd name="connsiteY28" fmla="*/ 1495414 h 4126694"/>
              <a:gd name="connsiteX29" fmla="*/ 910752 w 5250047"/>
              <a:gd name="connsiteY29" fmla="*/ 1890701 h 4126694"/>
              <a:gd name="connsiteX30" fmla="*/ 1467927 w 5250047"/>
              <a:gd name="connsiteY30" fmla="*/ 1157274 h 4126694"/>
              <a:gd name="connsiteX31" fmla="*/ 1982277 w 5250047"/>
              <a:gd name="connsiteY31" fmla="*/ 480999 h 4126694"/>
              <a:gd name="connsiteX32" fmla="*/ 2325179 w 5250047"/>
              <a:gd name="connsiteY32" fmla="*/ 64293 h 4126694"/>
              <a:gd name="connsiteX33" fmla="*/ 2339469 w 5250047"/>
              <a:gd name="connsiteY33" fmla="*/ 35733 h 4126694"/>
              <a:gd name="connsiteX34" fmla="*/ 2334707 w 5250047"/>
              <a:gd name="connsiteY34" fmla="*/ 11920 h 4126694"/>
              <a:gd name="connsiteX35" fmla="*/ 2320416 w 5250047"/>
              <a:gd name="connsiteY35" fmla="*/ 0 h 4126694"/>
              <a:gd name="connsiteX36" fmla="*/ 2279935 w 5250047"/>
              <a:gd name="connsiteY36" fmla="*/ 16669 h 4126694"/>
              <a:gd name="connsiteX37" fmla="*/ 1725102 w 5250047"/>
              <a:gd name="connsiteY37" fmla="*/ 328599 h 4126694"/>
              <a:gd name="connsiteX38" fmla="*/ 1367923 w 5250047"/>
              <a:gd name="connsiteY38" fmla="*/ 561971 h 4126694"/>
              <a:gd name="connsiteX39" fmla="*/ 1048827 w 5250047"/>
              <a:gd name="connsiteY39" fmla="*/ 785799 h 4126694"/>
              <a:gd name="connsiteX40" fmla="*/ 848802 w 5250047"/>
              <a:gd name="connsiteY40" fmla="*/ 928674 h 4126694"/>
              <a:gd name="connsiteX41" fmla="*/ 839277 w 5250047"/>
              <a:gd name="connsiteY41" fmla="*/ 985824 h 4126694"/>
              <a:gd name="connsiteX42" fmla="*/ 879771 w 5250047"/>
              <a:gd name="connsiteY42" fmla="*/ 1009643 h 4126694"/>
              <a:gd name="connsiteX43" fmla="*/ 939316 w 5250047"/>
              <a:gd name="connsiteY43" fmla="*/ 983456 h 4126694"/>
              <a:gd name="connsiteX44" fmla="*/ 1227441 w 5250047"/>
              <a:gd name="connsiteY44" fmla="*/ 821534 h 4126694"/>
              <a:gd name="connsiteX45" fmla="*/ 1567981 w 5250047"/>
              <a:gd name="connsiteY45" fmla="*/ 671544 h 4126694"/>
              <a:gd name="connsiteX46" fmla="*/ 877377 w 5250047"/>
              <a:gd name="connsiteY46" fmla="*/ 1509699 h 4126694"/>
              <a:gd name="connsiteX47" fmla="*/ 460690 w 5250047"/>
              <a:gd name="connsiteY47" fmla="*/ 2083577 h 4126694"/>
              <a:gd name="connsiteX48" fmla="*/ 141589 w 5250047"/>
              <a:gd name="connsiteY48" fmla="*/ 2559825 h 4126694"/>
              <a:gd name="connsiteX49" fmla="*/ 15383 w 5250047"/>
              <a:gd name="connsiteY49" fmla="*/ 2755087 h 4126694"/>
              <a:gd name="connsiteX50" fmla="*/ 63007 w 5250047"/>
              <a:gd name="connsiteY50" fmla="*/ 2800331 h 4126694"/>
              <a:gd name="connsiteX51" fmla="*/ 1078999 w 5250047"/>
              <a:gd name="connsiteY51" fmla="*/ 2119299 h 4126694"/>
              <a:gd name="connsiteX52" fmla="*/ 1763213 w 5250047"/>
              <a:gd name="connsiteY52" fmla="*/ 1693860 h 4126694"/>
              <a:gd name="connsiteX53" fmla="*/ 2565684 w 5250047"/>
              <a:gd name="connsiteY53" fmla="*/ 1235866 h 4126694"/>
              <a:gd name="connsiteX54" fmla="*/ 3130037 w 5250047"/>
              <a:gd name="connsiteY54" fmla="*/ 916775 h 4126694"/>
              <a:gd name="connsiteX55" fmla="*/ 2387091 w 5250047"/>
              <a:gd name="connsiteY55" fmla="*/ 1566857 h 4126694"/>
              <a:gd name="connsiteX56" fmla="*/ 1923545 w 5250047"/>
              <a:gd name="connsiteY56" fmla="*/ 2033573 h 4126694"/>
              <a:gd name="connsiteX57" fmla="*/ 1310776 w 5250047"/>
              <a:gd name="connsiteY57" fmla="*/ 2724128 h 4126694"/>
              <a:gd name="connsiteX58" fmla="*/ 505902 w 5250047"/>
              <a:gd name="connsiteY58" fmla="*/ 3919524 h 4126694"/>
              <a:gd name="connsiteX59" fmla="*/ 582102 w 5250047"/>
              <a:gd name="connsiteY59" fmla="*/ 3967149 h 4126694"/>
              <a:gd name="connsiteX60" fmla="*/ 1146469 w 5250047"/>
              <a:gd name="connsiteY60" fmla="*/ 3493270 h 4126694"/>
              <a:gd name="connsiteX61" fmla="*/ 1563177 w 5250047"/>
              <a:gd name="connsiteY61" fmla="*/ 3176574 h 4126694"/>
              <a:gd name="connsiteX62" fmla="*/ 2544252 w 5250047"/>
              <a:gd name="connsiteY62" fmla="*/ 2538399 h 4126694"/>
              <a:gd name="connsiteX63" fmla="*/ 3449127 w 5250047"/>
              <a:gd name="connsiteY63" fmla="*/ 2062149 h 4126694"/>
              <a:gd name="connsiteX64" fmla="*/ 3915843 w 5250047"/>
              <a:gd name="connsiteY64" fmla="*/ 1843075 h 4126694"/>
              <a:gd name="connsiteX65" fmla="*/ 4232538 w 5250047"/>
              <a:gd name="connsiteY65" fmla="*/ 1714489 h 4126694"/>
              <a:gd name="connsiteX66" fmla="*/ 3815822 w 5250047"/>
              <a:gd name="connsiteY66" fmla="*/ 2052623 h 4126694"/>
              <a:gd name="connsiteX67" fmla="*/ 3539609 w 5250047"/>
              <a:gd name="connsiteY67" fmla="*/ 2312178 h 4126694"/>
              <a:gd name="connsiteX68" fmla="*/ 3270529 w 5250047"/>
              <a:gd name="connsiteY68" fmla="*/ 2605070 h 4126694"/>
              <a:gd name="connsiteX69" fmla="*/ 3039552 w 5250047"/>
              <a:gd name="connsiteY69" fmla="*/ 2919399 h 4126694"/>
              <a:gd name="connsiteX70" fmla="*/ 2744277 w 5250047"/>
              <a:gd name="connsiteY70" fmla="*/ 3386124 h 4126694"/>
              <a:gd name="connsiteX71" fmla="*/ 2658552 w 5250047"/>
              <a:gd name="connsiteY71" fmla="*/ 3538524 h 4126694"/>
              <a:gd name="connsiteX0" fmla="*/ 2658552 w 5250047"/>
              <a:gd name="connsiteY0" fmla="*/ 3538524 h 4038191"/>
              <a:gd name="connsiteX1" fmla="*/ 2737130 w 5250047"/>
              <a:gd name="connsiteY1" fmla="*/ 3581355 h 4038191"/>
              <a:gd name="connsiteX2" fmla="*/ 2823652 w 5250047"/>
              <a:gd name="connsiteY2" fmla="*/ 3521050 h 4038191"/>
              <a:gd name="connsiteX3" fmla="*/ 2996688 w 5250047"/>
              <a:gd name="connsiteY3" fmla="*/ 3279752 h 4038191"/>
              <a:gd name="connsiteX4" fmla="*/ 3399112 w 5250047"/>
              <a:gd name="connsiteY4" fmla="*/ 2809849 h 4038191"/>
              <a:gd name="connsiteX5" fmla="*/ 3854711 w 5250047"/>
              <a:gd name="connsiteY5" fmla="*/ 2305027 h 4038191"/>
              <a:gd name="connsiteX6" fmla="*/ 4298428 w 5250047"/>
              <a:gd name="connsiteY6" fmla="*/ 1930387 h 4038191"/>
              <a:gd name="connsiteX7" fmla="*/ 4992177 w 5250047"/>
              <a:gd name="connsiteY7" fmla="*/ 1395399 h 4038191"/>
              <a:gd name="connsiteX8" fmla="*/ 5233422 w 5250047"/>
              <a:gd name="connsiteY8" fmla="*/ 1205708 h 4038191"/>
              <a:gd name="connsiteX9" fmla="*/ 5173097 w 5250047"/>
              <a:gd name="connsiteY9" fmla="*/ 1135065 h 4038191"/>
              <a:gd name="connsiteX10" fmla="*/ 4369864 w 5250047"/>
              <a:gd name="connsiteY10" fmla="*/ 1420803 h 4038191"/>
              <a:gd name="connsiteX11" fmla="*/ 3752334 w 5250047"/>
              <a:gd name="connsiteY11" fmla="*/ 1652575 h 4038191"/>
              <a:gd name="connsiteX12" fmla="*/ 2947476 w 5250047"/>
              <a:gd name="connsiteY12" fmla="*/ 2014523 h 4038191"/>
              <a:gd name="connsiteX13" fmla="*/ 2488691 w 5250047"/>
              <a:gd name="connsiteY13" fmla="*/ 2257409 h 4038191"/>
              <a:gd name="connsiteX14" fmla="*/ 2175957 w 5250047"/>
              <a:gd name="connsiteY14" fmla="*/ 2435207 h 4038191"/>
              <a:gd name="connsiteX15" fmla="*/ 1887046 w 5250047"/>
              <a:gd name="connsiteY15" fmla="*/ 2566958 h 4038191"/>
              <a:gd name="connsiteX16" fmla="*/ 2010862 w 5250047"/>
              <a:gd name="connsiteY16" fmla="*/ 2405042 h 4038191"/>
              <a:gd name="connsiteX17" fmla="*/ 2258502 w 5250047"/>
              <a:gd name="connsiteY17" fmla="*/ 2138349 h 4038191"/>
              <a:gd name="connsiteX18" fmla="*/ 2820477 w 5250047"/>
              <a:gd name="connsiteY18" fmla="*/ 1557324 h 4038191"/>
              <a:gd name="connsiteX19" fmla="*/ 3315777 w 5250047"/>
              <a:gd name="connsiteY19" fmla="*/ 1109649 h 4038191"/>
              <a:gd name="connsiteX20" fmla="*/ 3803925 w 5250047"/>
              <a:gd name="connsiteY20" fmla="*/ 676271 h 4038191"/>
              <a:gd name="connsiteX21" fmla="*/ 4370660 w 5250047"/>
              <a:gd name="connsiteY21" fmla="*/ 214312 h 4038191"/>
              <a:gd name="connsiteX22" fmla="*/ 4382564 w 5250047"/>
              <a:gd name="connsiteY22" fmla="*/ 178592 h 4038191"/>
              <a:gd name="connsiteX23" fmla="*/ 4344465 w 5250047"/>
              <a:gd name="connsiteY23" fmla="*/ 169068 h 4038191"/>
              <a:gd name="connsiteX24" fmla="*/ 4050756 w 5250047"/>
              <a:gd name="connsiteY24" fmla="*/ 231005 h 4038191"/>
              <a:gd name="connsiteX25" fmla="*/ 3538028 w 5250047"/>
              <a:gd name="connsiteY25" fmla="*/ 436548 h 4038191"/>
              <a:gd name="connsiteX26" fmla="*/ 2920492 w 5250047"/>
              <a:gd name="connsiteY26" fmla="*/ 714352 h 4038191"/>
              <a:gd name="connsiteX27" fmla="*/ 2068002 w 5250047"/>
              <a:gd name="connsiteY27" fmla="*/ 1157274 h 4038191"/>
              <a:gd name="connsiteX28" fmla="*/ 1515561 w 5250047"/>
              <a:gd name="connsiteY28" fmla="*/ 1495414 h 4038191"/>
              <a:gd name="connsiteX29" fmla="*/ 910752 w 5250047"/>
              <a:gd name="connsiteY29" fmla="*/ 1890701 h 4038191"/>
              <a:gd name="connsiteX30" fmla="*/ 1467927 w 5250047"/>
              <a:gd name="connsiteY30" fmla="*/ 1157274 h 4038191"/>
              <a:gd name="connsiteX31" fmla="*/ 1982277 w 5250047"/>
              <a:gd name="connsiteY31" fmla="*/ 480999 h 4038191"/>
              <a:gd name="connsiteX32" fmla="*/ 2325179 w 5250047"/>
              <a:gd name="connsiteY32" fmla="*/ 64293 h 4038191"/>
              <a:gd name="connsiteX33" fmla="*/ 2339469 w 5250047"/>
              <a:gd name="connsiteY33" fmla="*/ 35733 h 4038191"/>
              <a:gd name="connsiteX34" fmla="*/ 2334707 w 5250047"/>
              <a:gd name="connsiteY34" fmla="*/ 11920 h 4038191"/>
              <a:gd name="connsiteX35" fmla="*/ 2320416 w 5250047"/>
              <a:gd name="connsiteY35" fmla="*/ 0 h 4038191"/>
              <a:gd name="connsiteX36" fmla="*/ 2279935 w 5250047"/>
              <a:gd name="connsiteY36" fmla="*/ 16669 h 4038191"/>
              <a:gd name="connsiteX37" fmla="*/ 1725102 w 5250047"/>
              <a:gd name="connsiteY37" fmla="*/ 328599 h 4038191"/>
              <a:gd name="connsiteX38" fmla="*/ 1367923 w 5250047"/>
              <a:gd name="connsiteY38" fmla="*/ 561971 h 4038191"/>
              <a:gd name="connsiteX39" fmla="*/ 1048827 w 5250047"/>
              <a:gd name="connsiteY39" fmla="*/ 785799 h 4038191"/>
              <a:gd name="connsiteX40" fmla="*/ 848802 w 5250047"/>
              <a:gd name="connsiteY40" fmla="*/ 928674 h 4038191"/>
              <a:gd name="connsiteX41" fmla="*/ 839277 w 5250047"/>
              <a:gd name="connsiteY41" fmla="*/ 985824 h 4038191"/>
              <a:gd name="connsiteX42" fmla="*/ 879771 w 5250047"/>
              <a:gd name="connsiteY42" fmla="*/ 1009643 h 4038191"/>
              <a:gd name="connsiteX43" fmla="*/ 939316 w 5250047"/>
              <a:gd name="connsiteY43" fmla="*/ 983456 h 4038191"/>
              <a:gd name="connsiteX44" fmla="*/ 1227441 w 5250047"/>
              <a:gd name="connsiteY44" fmla="*/ 821534 h 4038191"/>
              <a:gd name="connsiteX45" fmla="*/ 1567981 w 5250047"/>
              <a:gd name="connsiteY45" fmla="*/ 671544 h 4038191"/>
              <a:gd name="connsiteX46" fmla="*/ 877377 w 5250047"/>
              <a:gd name="connsiteY46" fmla="*/ 1509699 h 4038191"/>
              <a:gd name="connsiteX47" fmla="*/ 460690 w 5250047"/>
              <a:gd name="connsiteY47" fmla="*/ 2083577 h 4038191"/>
              <a:gd name="connsiteX48" fmla="*/ 141589 w 5250047"/>
              <a:gd name="connsiteY48" fmla="*/ 2559825 h 4038191"/>
              <a:gd name="connsiteX49" fmla="*/ 15383 w 5250047"/>
              <a:gd name="connsiteY49" fmla="*/ 2755087 h 4038191"/>
              <a:gd name="connsiteX50" fmla="*/ 63007 w 5250047"/>
              <a:gd name="connsiteY50" fmla="*/ 2800331 h 4038191"/>
              <a:gd name="connsiteX51" fmla="*/ 1078999 w 5250047"/>
              <a:gd name="connsiteY51" fmla="*/ 2119299 h 4038191"/>
              <a:gd name="connsiteX52" fmla="*/ 1763213 w 5250047"/>
              <a:gd name="connsiteY52" fmla="*/ 1693860 h 4038191"/>
              <a:gd name="connsiteX53" fmla="*/ 2565684 w 5250047"/>
              <a:gd name="connsiteY53" fmla="*/ 1235866 h 4038191"/>
              <a:gd name="connsiteX54" fmla="*/ 3130037 w 5250047"/>
              <a:gd name="connsiteY54" fmla="*/ 916775 h 4038191"/>
              <a:gd name="connsiteX55" fmla="*/ 2387091 w 5250047"/>
              <a:gd name="connsiteY55" fmla="*/ 1566857 h 4038191"/>
              <a:gd name="connsiteX56" fmla="*/ 1923545 w 5250047"/>
              <a:gd name="connsiteY56" fmla="*/ 2033573 h 4038191"/>
              <a:gd name="connsiteX57" fmla="*/ 1310776 w 5250047"/>
              <a:gd name="connsiteY57" fmla="*/ 2724128 h 4038191"/>
              <a:gd name="connsiteX58" fmla="*/ 505902 w 5250047"/>
              <a:gd name="connsiteY58" fmla="*/ 3919524 h 4038191"/>
              <a:gd name="connsiteX59" fmla="*/ 582102 w 5250047"/>
              <a:gd name="connsiteY59" fmla="*/ 3967149 h 4038191"/>
              <a:gd name="connsiteX60" fmla="*/ 1146469 w 5250047"/>
              <a:gd name="connsiteY60" fmla="*/ 3493270 h 4038191"/>
              <a:gd name="connsiteX61" fmla="*/ 1563177 w 5250047"/>
              <a:gd name="connsiteY61" fmla="*/ 3176574 h 4038191"/>
              <a:gd name="connsiteX62" fmla="*/ 2544252 w 5250047"/>
              <a:gd name="connsiteY62" fmla="*/ 2538399 h 4038191"/>
              <a:gd name="connsiteX63" fmla="*/ 3449127 w 5250047"/>
              <a:gd name="connsiteY63" fmla="*/ 2062149 h 4038191"/>
              <a:gd name="connsiteX64" fmla="*/ 3915843 w 5250047"/>
              <a:gd name="connsiteY64" fmla="*/ 1843075 h 4038191"/>
              <a:gd name="connsiteX65" fmla="*/ 4232538 w 5250047"/>
              <a:gd name="connsiteY65" fmla="*/ 1714489 h 4038191"/>
              <a:gd name="connsiteX66" fmla="*/ 3815822 w 5250047"/>
              <a:gd name="connsiteY66" fmla="*/ 2052623 h 4038191"/>
              <a:gd name="connsiteX67" fmla="*/ 3539609 w 5250047"/>
              <a:gd name="connsiteY67" fmla="*/ 2312178 h 4038191"/>
              <a:gd name="connsiteX68" fmla="*/ 3270529 w 5250047"/>
              <a:gd name="connsiteY68" fmla="*/ 2605070 h 4038191"/>
              <a:gd name="connsiteX69" fmla="*/ 3039552 w 5250047"/>
              <a:gd name="connsiteY69" fmla="*/ 2919399 h 4038191"/>
              <a:gd name="connsiteX70" fmla="*/ 2744277 w 5250047"/>
              <a:gd name="connsiteY70" fmla="*/ 3386124 h 4038191"/>
              <a:gd name="connsiteX71" fmla="*/ 2658552 w 5250047"/>
              <a:gd name="connsiteY71" fmla="*/ 3538524 h 4038191"/>
              <a:gd name="connsiteX0" fmla="*/ 2658552 w 5250047"/>
              <a:gd name="connsiteY0" fmla="*/ 3538524 h 3990552"/>
              <a:gd name="connsiteX1" fmla="*/ 2737130 w 5250047"/>
              <a:gd name="connsiteY1" fmla="*/ 3581355 h 3990552"/>
              <a:gd name="connsiteX2" fmla="*/ 2823652 w 5250047"/>
              <a:gd name="connsiteY2" fmla="*/ 3521050 h 3990552"/>
              <a:gd name="connsiteX3" fmla="*/ 2996688 w 5250047"/>
              <a:gd name="connsiteY3" fmla="*/ 3279752 h 3990552"/>
              <a:gd name="connsiteX4" fmla="*/ 3399112 w 5250047"/>
              <a:gd name="connsiteY4" fmla="*/ 2809849 h 3990552"/>
              <a:gd name="connsiteX5" fmla="*/ 3854711 w 5250047"/>
              <a:gd name="connsiteY5" fmla="*/ 2305027 h 3990552"/>
              <a:gd name="connsiteX6" fmla="*/ 4298428 w 5250047"/>
              <a:gd name="connsiteY6" fmla="*/ 1930387 h 3990552"/>
              <a:gd name="connsiteX7" fmla="*/ 4992177 w 5250047"/>
              <a:gd name="connsiteY7" fmla="*/ 1395399 h 3990552"/>
              <a:gd name="connsiteX8" fmla="*/ 5233422 w 5250047"/>
              <a:gd name="connsiteY8" fmla="*/ 1205708 h 3990552"/>
              <a:gd name="connsiteX9" fmla="*/ 5173097 w 5250047"/>
              <a:gd name="connsiteY9" fmla="*/ 1135065 h 3990552"/>
              <a:gd name="connsiteX10" fmla="*/ 4369864 w 5250047"/>
              <a:gd name="connsiteY10" fmla="*/ 1420803 h 3990552"/>
              <a:gd name="connsiteX11" fmla="*/ 3752334 w 5250047"/>
              <a:gd name="connsiteY11" fmla="*/ 1652575 h 3990552"/>
              <a:gd name="connsiteX12" fmla="*/ 2947476 w 5250047"/>
              <a:gd name="connsiteY12" fmla="*/ 2014523 h 3990552"/>
              <a:gd name="connsiteX13" fmla="*/ 2488691 w 5250047"/>
              <a:gd name="connsiteY13" fmla="*/ 2257409 h 3990552"/>
              <a:gd name="connsiteX14" fmla="*/ 2175957 w 5250047"/>
              <a:gd name="connsiteY14" fmla="*/ 2435207 h 3990552"/>
              <a:gd name="connsiteX15" fmla="*/ 1887046 w 5250047"/>
              <a:gd name="connsiteY15" fmla="*/ 2566958 h 3990552"/>
              <a:gd name="connsiteX16" fmla="*/ 2010862 w 5250047"/>
              <a:gd name="connsiteY16" fmla="*/ 2405042 h 3990552"/>
              <a:gd name="connsiteX17" fmla="*/ 2258502 w 5250047"/>
              <a:gd name="connsiteY17" fmla="*/ 2138349 h 3990552"/>
              <a:gd name="connsiteX18" fmla="*/ 2820477 w 5250047"/>
              <a:gd name="connsiteY18" fmla="*/ 1557324 h 3990552"/>
              <a:gd name="connsiteX19" fmla="*/ 3315777 w 5250047"/>
              <a:gd name="connsiteY19" fmla="*/ 1109649 h 3990552"/>
              <a:gd name="connsiteX20" fmla="*/ 3803925 w 5250047"/>
              <a:gd name="connsiteY20" fmla="*/ 676271 h 3990552"/>
              <a:gd name="connsiteX21" fmla="*/ 4370660 w 5250047"/>
              <a:gd name="connsiteY21" fmla="*/ 214312 h 3990552"/>
              <a:gd name="connsiteX22" fmla="*/ 4382564 w 5250047"/>
              <a:gd name="connsiteY22" fmla="*/ 178592 h 3990552"/>
              <a:gd name="connsiteX23" fmla="*/ 4344465 w 5250047"/>
              <a:gd name="connsiteY23" fmla="*/ 169068 h 3990552"/>
              <a:gd name="connsiteX24" fmla="*/ 4050756 w 5250047"/>
              <a:gd name="connsiteY24" fmla="*/ 231005 h 3990552"/>
              <a:gd name="connsiteX25" fmla="*/ 3538028 w 5250047"/>
              <a:gd name="connsiteY25" fmla="*/ 436548 h 3990552"/>
              <a:gd name="connsiteX26" fmla="*/ 2920492 w 5250047"/>
              <a:gd name="connsiteY26" fmla="*/ 714352 h 3990552"/>
              <a:gd name="connsiteX27" fmla="*/ 2068002 w 5250047"/>
              <a:gd name="connsiteY27" fmla="*/ 1157274 h 3990552"/>
              <a:gd name="connsiteX28" fmla="*/ 1515561 w 5250047"/>
              <a:gd name="connsiteY28" fmla="*/ 1495414 h 3990552"/>
              <a:gd name="connsiteX29" fmla="*/ 910752 w 5250047"/>
              <a:gd name="connsiteY29" fmla="*/ 1890701 h 3990552"/>
              <a:gd name="connsiteX30" fmla="*/ 1467927 w 5250047"/>
              <a:gd name="connsiteY30" fmla="*/ 1157274 h 3990552"/>
              <a:gd name="connsiteX31" fmla="*/ 1982277 w 5250047"/>
              <a:gd name="connsiteY31" fmla="*/ 480999 h 3990552"/>
              <a:gd name="connsiteX32" fmla="*/ 2325179 w 5250047"/>
              <a:gd name="connsiteY32" fmla="*/ 64293 h 3990552"/>
              <a:gd name="connsiteX33" fmla="*/ 2339469 w 5250047"/>
              <a:gd name="connsiteY33" fmla="*/ 35733 h 3990552"/>
              <a:gd name="connsiteX34" fmla="*/ 2334707 w 5250047"/>
              <a:gd name="connsiteY34" fmla="*/ 11920 h 3990552"/>
              <a:gd name="connsiteX35" fmla="*/ 2320416 w 5250047"/>
              <a:gd name="connsiteY35" fmla="*/ 0 h 3990552"/>
              <a:gd name="connsiteX36" fmla="*/ 2279935 w 5250047"/>
              <a:gd name="connsiteY36" fmla="*/ 16669 h 3990552"/>
              <a:gd name="connsiteX37" fmla="*/ 1725102 w 5250047"/>
              <a:gd name="connsiteY37" fmla="*/ 328599 h 3990552"/>
              <a:gd name="connsiteX38" fmla="*/ 1367923 w 5250047"/>
              <a:gd name="connsiteY38" fmla="*/ 561971 h 3990552"/>
              <a:gd name="connsiteX39" fmla="*/ 1048827 w 5250047"/>
              <a:gd name="connsiteY39" fmla="*/ 785799 h 3990552"/>
              <a:gd name="connsiteX40" fmla="*/ 848802 w 5250047"/>
              <a:gd name="connsiteY40" fmla="*/ 928674 h 3990552"/>
              <a:gd name="connsiteX41" fmla="*/ 839277 w 5250047"/>
              <a:gd name="connsiteY41" fmla="*/ 985824 h 3990552"/>
              <a:gd name="connsiteX42" fmla="*/ 879771 w 5250047"/>
              <a:gd name="connsiteY42" fmla="*/ 1009643 h 3990552"/>
              <a:gd name="connsiteX43" fmla="*/ 939316 w 5250047"/>
              <a:gd name="connsiteY43" fmla="*/ 983456 h 3990552"/>
              <a:gd name="connsiteX44" fmla="*/ 1227441 w 5250047"/>
              <a:gd name="connsiteY44" fmla="*/ 821534 h 3990552"/>
              <a:gd name="connsiteX45" fmla="*/ 1567981 w 5250047"/>
              <a:gd name="connsiteY45" fmla="*/ 671544 h 3990552"/>
              <a:gd name="connsiteX46" fmla="*/ 877377 w 5250047"/>
              <a:gd name="connsiteY46" fmla="*/ 1509699 h 3990552"/>
              <a:gd name="connsiteX47" fmla="*/ 460690 w 5250047"/>
              <a:gd name="connsiteY47" fmla="*/ 2083577 h 3990552"/>
              <a:gd name="connsiteX48" fmla="*/ 141589 w 5250047"/>
              <a:gd name="connsiteY48" fmla="*/ 2559825 h 3990552"/>
              <a:gd name="connsiteX49" fmla="*/ 15383 w 5250047"/>
              <a:gd name="connsiteY49" fmla="*/ 2755087 h 3990552"/>
              <a:gd name="connsiteX50" fmla="*/ 63007 w 5250047"/>
              <a:gd name="connsiteY50" fmla="*/ 2800331 h 3990552"/>
              <a:gd name="connsiteX51" fmla="*/ 1078999 w 5250047"/>
              <a:gd name="connsiteY51" fmla="*/ 2119299 h 3990552"/>
              <a:gd name="connsiteX52" fmla="*/ 1763213 w 5250047"/>
              <a:gd name="connsiteY52" fmla="*/ 1693860 h 3990552"/>
              <a:gd name="connsiteX53" fmla="*/ 2565684 w 5250047"/>
              <a:gd name="connsiteY53" fmla="*/ 1235866 h 3990552"/>
              <a:gd name="connsiteX54" fmla="*/ 3130037 w 5250047"/>
              <a:gd name="connsiteY54" fmla="*/ 916775 h 3990552"/>
              <a:gd name="connsiteX55" fmla="*/ 2387091 w 5250047"/>
              <a:gd name="connsiteY55" fmla="*/ 1566857 h 3990552"/>
              <a:gd name="connsiteX56" fmla="*/ 1923545 w 5250047"/>
              <a:gd name="connsiteY56" fmla="*/ 2033573 h 3990552"/>
              <a:gd name="connsiteX57" fmla="*/ 1310776 w 5250047"/>
              <a:gd name="connsiteY57" fmla="*/ 2724128 h 3990552"/>
              <a:gd name="connsiteX58" fmla="*/ 505902 w 5250047"/>
              <a:gd name="connsiteY58" fmla="*/ 3919524 h 3990552"/>
              <a:gd name="connsiteX59" fmla="*/ 582102 w 5250047"/>
              <a:gd name="connsiteY59" fmla="*/ 3967149 h 3990552"/>
              <a:gd name="connsiteX60" fmla="*/ 1146469 w 5250047"/>
              <a:gd name="connsiteY60" fmla="*/ 3493270 h 3990552"/>
              <a:gd name="connsiteX61" fmla="*/ 1563177 w 5250047"/>
              <a:gd name="connsiteY61" fmla="*/ 3176574 h 3990552"/>
              <a:gd name="connsiteX62" fmla="*/ 2544252 w 5250047"/>
              <a:gd name="connsiteY62" fmla="*/ 2538399 h 3990552"/>
              <a:gd name="connsiteX63" fmla="*/ 3449127 w 5250047"/>
              <a:gd name="connsiteY63" fmla="*/ 2062149 h 3990552"/>
              <a:gd name="connsiteX64" fmla="*/ 3915843 w 5250047"/>
              <a:gd name="connsiteY64" fmla="*/ 1843075 h 3990552"/>
              <a:gd name="connsiteX65" fmla="*/ 4232538 w 5250047"/>
              <a:gd name="connsiteY65" fmla="*/ 1714489 h 3990552"/>
              <a:gd name="connsiteX66" fmla="*/ 3815822 w 5250047"/>
              <a:gd name="connsiteY66" fmla="*/ 2052623 h 3990552"/>
              <a:gd name="connsiteX67" fmla="*/ 3539609 w 5250047"/>
              <a:gd name="connsiteY67" fmla="*/ 2312178 h 3990552"/>
              <a:gd name="connsiteX68" fmla="*/ 3270529 w 5250047"/>
              <a:gd name="connsiteY68" fmla="*/ 2605070 h 3990552"/>
              <a:gd name="connsiteX69" fmla="*/ 3039552 w 5250047"/>
              <a:gd name="connsiteY69" fmla="*/ 2919399 h 3990552"/>
              <a:gd name="connsiteX70" fmla="*/ 2744277 w 5250047"/>
              <a:gd name="connsiteY70" fmla="*/ 3386124 h 3990552"/>
              <a:gd name="connsiteX71" fmla="*/ 2658552 w 5250047"/>
              <a:gd name="connsiteY71" fmla="*/ 3538524 h 3990552"/>
              <a:gd name="connsiteX0" fmla="*/ 2658552 w 5250047"/>
              <a:gd name="connsiteY0" fmla="*/ 3538524 h 4014350"/>
              <a:gd name="connsiteX1" fmla="*/ 2737130 w 5250047"/>
              <a:gd name="connsiteY1" fmla="*/ 3581355 h 4014350"/>
              <a:gd name="connsiteX2" fmla="*/ 2823652 w 5250047"/>
              <a:gd name="connsiteY2" fmla="*/ 3521050 h 4014350"/>
              <a:gd name="connsiteX3" fmla="*/ 2996688 w 5250047"/>
              <a:gd name="connsiteY3" fmla="*/ 3279752 h 4014350"/>
              <a:gd name="connsiteX4" fmla="*/ 3399112 w 5250047"/>
              <a:gd name="connsiteY4" fmla="*/ 2809849 h 4014350"/>
              <a:gd name="connsiteX5" fmla="*/ 3854711 w 5250047"/>
              <a:gd name="connsiteY5" fmla="*/ 2305027 h 4014350"/>
              <a:gd name="connsiteX6" fmla="*/ 4298428 w 5250047"/>
              <a:gd name="connsiteY6" fmla="*/ 1930387 h 4014350"/>
              <a:gd name="connsiteX7" fmla="*/ 4992177 w 5250047"/>
              <a:gd name="connsiteY7" fmla="*/ 1395399 h 4014350"/>
              <a:gd name="connsiteX8" fmla="*/ 5233422 w 5250047"/>
              <a:gd name="connsiteY8" fmla="*/ 1205708 h 4014350"/>
              <a:gd name="connsiteX9" fmla="*/ 5173097 w 5250047"/>
              <a:gd name="connsiteY9" fmla="*/ 1135065 h 4014350"/>
              <a:gd name="connsiteX10" fmla="*/ 4369864 w 5250047"/>
              <a:gd name="connsiteY10" fmla="*/ 1420803 h 4014350"/>
              <a:gd name="connsiteX11" fmla="*/ 3752334 w 5250047"/>
              <a:gd name="connsiteY11" fmla="*/ 1652575 h 4014350"/>
              <a:gd name="connsiteX12" fmla="*/ 2947476 w 5250047"/>
              <a:gd name="connsiteY12" fmla="*/ 2014523 h 4014350"/>
              <a:gd name="connsiteX13" fmla="*/ 2488691 w 5250047"/>
              <a:gd name="connsiteY13" fmla="*/ 2257409 h 4014350"/>
              <a:gd name="connsiteX14" fmla="*/ 2175957 w 5250047"/>
              <a:gd name="connsiteY14" fmla="*/ 2435207 h 4014350"/>
              <a:gd name="connsiteX15" fmla="*/ 1887046 w 5250047"/>
              <a:gd name="connsiteY15" fmla="*/ 2566958 h 4014350"/>
              <a:gd name="connsiteX16" fmla="*/ 2010862 w 5250047"/>
              <a:gd name="connsiteY16" fmla="*/ 2405042 h 4014350"/>
              <a:gd name="connsiteX17" fmla="*/ 2258502 w 5250047"/>
              <a:gd name="connsiteY17" fmla="*/ 2138349 h 4014350"/>
              <a:gd name="connsiteX18" fmla="*/ 2820477 w 5250047"/>
              <a:gd name="connsiteY18" fmla="*/ 1557324 h 4014350"/>
              <a:gd name="connsiteX19" fmla="*/ 3315777 w 5250047"/>
              <a:gd name="connsiteY19" fmla="*/ 1109649 h 4014350"/>
              <a:gd name="connsiteX20" fmla="*/ 3803925 w 5250047"/>
              <a:gd name="connsiteY20" fmla="*/ 676271 h 4014350"/>
              <a:gd name="connsiteX21" fmla="*/ 4370660 w 5250047"/>
              <a:gd name="connsiteY21" fmla="*/ 214312 h 4014350"/>
              <a:gd name="connsiteX22" fmla="*/ 4382564 w 5250047"/>
              <a:gd name="connsiteY22" fmla="*/ 178592 h 4014350"/>
              <a:gd name="connsiteX23" fmla="*/ 4344465 w 5250047"/>
              <a:gd name="connsiteY23" fmla="*/ 169068 h 4014350"/>
              <a:gd name="connsiteX24" fmla="*/ 4050756 w 5250047"/>
              <a:gd name="connsiteY24" fmla="*/ 231005 h 4014350"/>
              <a:gd name="connsiteX25" fmla="*/ 3538028 w 5250047"/>
              <a:gd name="connsiteY25" fmla="*/ 436548 h 4014350"/>
              <a:gd name="connsiteX26" fmla="*/ 2920492 w 5250047"/>
              <a:gd name="connsiteY26" fmla="*/ 714352 h 4014350"/>
              <a:gd name="connsiteX27" fmla="*/ 2068002 w 5250047"/>
              <a:gd name="connsiteY27" fmla="*/ 1157274 h 4014350"/>
              <a:gd name="connsiteX28" fmla="*/ 1515561 w 5250047"/>
              <a:gd name="connsiteY28" fmla="*/ 1495414 h 4014350"/>
              <a:gd name="connsiteX29" fmla="*/ 910752 w 5250047"/>
              <a:gd name="connsiteY29" fmla="*/ 1890701 h 4014350"/>
              <a:gd name="connsiteX30" fmla="*/ 1467927 w 5250047"/>
              <a:gd name="connsiteY30" fmla="*/ 1157274 h 4014350"/>
              <a:gd name="connsiteX31" fmla="*/ 1982277 w 5250047"/>
              <a:gd name="connsiteY31" fmla="*/ 480999 h 4014350"/>
              <a:gd name="connsiteX32" fmla="*/ 2325179 w 5250047"/>
              <a:gd name="connsiteY32" fmla="*/ 64293 h 4014350"/>
              <a:gd name="connsiteX33" fmla="*/ 2339469 w 5250047"/>
              <a:gd name="connsiteY33" fmla="*/ 35733 h 4014350"/>
              <a:gd name="connsiteX34" fmla="*/ 2334707 w 5250047"/>
              <a:gd name="connsiteY34" fmla="*/ 11920 h 4014350"/>
              <a:gd name="connsiteX35" fmla="*/ 2320416 w 5250047"/>
              <a:gd name="connsiteY35" fmla="*/ 0 h 4014350"/>
              <a:gd name="connsiteX36" fmla="*/ 2279935 w 5250047"/>
              <a:gd name="connsiteY36" fmla="*/ 16669 h 4014350"/>
              <a:gd name="connsiteX37" fmla="*/ 1725102 w 5250047"/>
              <a:gd name="connsiteY37" fmla="*/ 328599 h 4014350"/>
              <a:gd name="connsiteX38" fmla="*/ 1367923 w 5250047"/>
              <a:gd name="connsiteY38" fmla="*/ 561971 h 4014350"/>
              <a:gd name="connsiteX39" fmla="*/ 1048827 w 5250047"/>
              <a:gd name="connsiteY39" fmla="*/ 785799 h 4014350"/>
              <a:gd name="connsiteX40" fmla="*/ 848802 w 5250047"/>
              <a:gd name="connsiteY40" fmla="*/ 928674 h 4014350"/>
              <a:gd name="connsiteX41" fmla="*/ 839277 w 5250047"/>
              <a:gd name="connsiteY41" fmla="*/ 985824 h 4014350"/>
              <a:gd name="connsiteX42" fmla="*/ 879771 w 5250047"/>
              <a:gd name="connsiteY42" fmla="*/ 1009643 h 4014350"/>
              <a:gd name="connsiteX43" fmla="*/ 939316 w 5250047"/>
              <a:gd name="connsiteY43" fmla="*/ 983456 h 4014350"/>
              <a:gd name="connsiteX44" fmla="*/ 1227441 w 5250047"/>
              <a:gd name="connsiteY44" fmla="*/ 821534 h 4014350"/>
              <a:gd name="connsiteX45" fmla="*/ 1567981 w 5250047"/>
              <a:gd name="connsiteY45" fmla="*/ 671544 h 4014350"/>
              <a:gd name="connsiteX46" fmla="*/ 877377 w 5250047"/>
              <a:gd name="connsiteY46" fmla="*/ 1509699 h 4014350"/>
              <a:gd name="connsiteX47" fmla="*/ 460690 w 5250047"/>
              <a:gd name="connsiteY47" fmla="*/ 2083577 h 4014350"/>
              <a:gd name="connsiteX48" fmla="*/ 141589 w 5250047"/>
              <a:gd name="connsiteY48" fmla="*/ 2559825 h 4014350"/>
              <a:gd name="connsiteX49" fmla="*/ 15383 w 5250047"/>
              <a:gd name="connsiteY49" fmla="*/ 2755087 h 4014350"/>
              <a:gd name="connsiteX50" fmla="*/ 63007 w 5250047"/>
              <a:gd name="connsiteY50" fmla="*/ 2800331 h 4014350"/>
              <a:gd name="connsiteX51" fmla="*/ 1078999 w 5250047"/>
              <a:gd name="connsiteY51" fmla="*/ 2119299 h 4014350"/>
              <a:gd name="connsiteX52" fmla="*/ 1763213 w 5250047"/>
              <a:gd name="connsiteY52" fmla="*/ 1693860 h 4014350"/>
              <a:gd name="connsiteX53" fmla="*/ 2565684 w 5250047"/>
              <a:gd name="connsiteY53" fmla="*/ 1235866 h 4014350"/>
              <a:gd name="connsiteX54" fmla="*/ 3130037 w 5250047"/>
              <a:gd name="connsiteY54" fmla="*/ 916775 h 4014350"/>
              <a:gd name="connsiteX55" fmla="*/ 2387091 w 5250047"/>
              <a:gd name="connsiteY55" fmla="*/ 1566857 h 4014350"/>
              <a:gd name="connsiteX56" fmla="*/ 1923545 w 5250047"/>
              <a:gd name="connsiteY56" fmla="*/ 2033573 h 4014350"/>
              <a:gd name="connsiteX57" fmla="*/ 1310776 w 5250047"/>
              <a:gd name="connsiteY57" fmla="*/ 2724128 h 4014350"/>
              <a:gd name="connsiteX58" fmla="*/ 505902 w 5250047"/>
              <a:gd name="connsiteY58" fmla="*/ 3919524 h 4014350"/>
              <a:gd name="connsiteX59" fmla="*/ 582102 w 5250047"/>
              <a:gd name="connsiteY59" fmla="*/ 3967149 h 4014350"/>
              <a:gd name="connsiteX60" fmla="*/ 1146469 w 5250047"/>
              <a:gd name="connsiteY60" fmla="*/ 3493270 h 4014350"/>
              <a:gd name="connsiteX61" fmla="*/ 1563177 w 5250047"/>
              <a:gd name="connsiteY61" fmla="*/ 3176574 h 4014350"/>
              <a:gd name="connsiteX62" fmla="*/ 2544252 w 5250047"/>
              <a:gd name="connsiteY62" fmla="*/ 2538399 h 4014350"/>
              <a:gd name="connsiteX63" fmla="*/ 3449127 w 5250047"/>
              <a:gd name="connsiteY63" fmla="*/ 2062149 h 4014350"/>
              <a:gd name="connsiteX64" fmla="*/ 3915843 w 5250047"/>
              <a:gd name="connsiteY64" fmla="*/ 1843075 h 4014350"/>
              <a:gd name="connsiteX65" fmla="*/ 4232538 w 5250047"/>
              <a:gd name="connsiteY65" fmla="*/ 1714489 h 4014350"/>
              <a:gd name="connsiteX66" fmla="*/ 3815822 w 5250047"/>
              <a:gd name="connsiteY66" fmla="*/ 2052623 h 4014350"/>
              <a:gd name="connsiteX67" fmla="*/ 3539609 w 5250047"/>
              <a:gd name="connsiteY67" fmla="*/ 2312178 h 4014350"/>
              <a:gd name="connsiteX68" fmla="*/ 3270529 w 5250047"/>
              <a:gd name="connsiteY68" fmla="*/ 2605070 h 4014350"/>
              <a:gd name="connsiteX69" fmla="*/ 3039552 w 5250047"/>
              <a:gd name="connsiteY69" fmla="*/ 2919399 h 4014350"/>
              <a:gd name="connsiteX70" fmla="*/ 2744277 w 5250047"/>
              <a:gd name="connsiteY70" fmla="*/ 3386124 h 4014350"/>
              <a:gd name="connsiteX71" fmla="*/ 2658552 w 5250047"/>
              <a:gd name="connsiteY71" fmla="*/ 3538524 h 4014350"/>
              <a:gd name="connsiteX0" fmla="*/ 2658552 w 5250047"/>
              <a:gd name="connsiteY0" fmla="*/ 3538524 h 4014350"/>
              <a:gd name="connsiteX1" fmla="*/ 2737130 w 5250047"/>
              <a:gd name="connsiteY1" fmla="*/ 3581355 h 4014350"/>
              <a:gd name="connsiteX2" fmla="*/ 2823652 w 5250047"/>
              <a:gd name="connsiteY2" fmla="*/ 3521050 h 4014350"/>
              <a:gd name="connsiteX3" fmla="*/ 2996688 w 5250047"/>
              <a:gd name="connsiteY3" fmla="*/ 3279752 h 4014350"/>
              <a:gd name="connsiteX4" fmla="*/ 3399112 w 5250047"/>
              <a:gd name="connsiteY4" fmla="*/ 2809849 h 4014350"/>
              <a:gd name="connsiteX5" fmla="*/ 3854711 w 5250047"/>
              <a:gd name="connsiteY5" fmla="*/ 2305027 h 4014350"/>
              <a:gd name="connsiteX6" fmla="*/ 4298428 w 5250047"/>
              <a:gd name="connsiteY6" fmla="*/ 1930387 h 4014350"/>
              <a:gd name="connsiteX7" fmla="*/ 4992177 w 5250047"/>
              <a:gd name="connsiteY7" fmla="*/ 1395399 h 4014350"/>
              <a:gd name="connsiteX8" fmla="*/ 5233422 w 5250047"/>
              <a:gd name="connsiteY8" fmla="*/ 1205708 h 4014350"/>
              <a:gd name="connsiteX9" fmla="*/ 5173097 w 5250047"/>
              <a:gd name="connsiteY9" fmla="*/ 1135065 h 4014350"/>
              <a:gd name="connsiteX10" fmla="*/ 4369864 w 5250047"/>
              <a:gd name="connsiteY10" fmla="*/ 1420803 h 4014350"/>
              <a:gd name="connsiteX11" fmla="*/ 3752334 w 5250047"/>
              <a:gd name="connsiteY11" fmla="*/ 1652575 h 4014350"/>
              <a:gd name="connsiteX12" fmla="*/ 2947476 w 5250047"/>
              <a:gd name="connsiteY12" fmla="*/ 2014523 h 4014350"/>
              <a:gd name="connsiteX13" fmla="*/ 2488691 w 5250047"/>
              <a:gd name="connsiteY13" fmla="*/ 2257409 h 4014350"/>
              <a:gd name="connsiteX14" fmla="*/ 2175957 w 5250047"/>
              <a:gd name="connsiteY14" fmla="*/ 2435207 h 4014350"/>
              <a:gd name="connsiteX15" fmla="*/ 1887046 w 5250047"/>
              <a:gd name="connsiteY15" fmla="*/ 2566958 h 4014350"/>
              <a:gd name="connsiteX16" fmla="*/ 2010862 w 5250047"/>
              <a:gd name="connsiteY16" fmla="*/ 2405042 h 4014350"/>
              <a:gd name="connsiteX17" fmla="*/ 2258502 w 5250047"/>
              <a:gd name="connsiteY17" fmla="*/ 2138349 h 4014350"/>
              <a:gd name="connsiteX18" fmla="*/ 2820477 w 5250047"/>
              <a:gd name="connsiteY18" fmla="*/ 1557324 h 4014350"/>
              <a:gd name="connsiteX19" fmla="*/ 3315777 w 5250047"/>
              <a:gd name="connsiteY19" fmla="*/ 1109649 h 4014350"/>
              <a:gd name="connsiteX20" fmla="*/ 3803925 w 5250047"/>
              <a:gd name="connsiteY20" fmla="*/ 676271 h 4014350"/>
              <a:gd name="connsiteX21" fmla="*/ 4370660 w 5250047"/>
              <a:gd name="connsiteY21" fmla="*/ 214312 h 4014350"/>
              <a:gd name="connsiteX22" fmla="*/ 4382564 w 5250047"/>
              <a:gd name="connsiteY22" fmla="*/ 178592 h 4014350"/>
              <a:gd name="connsiteX23" fmla="*/ 4344465 w 5250047"/>
              <a:gd name="connsiteY23" fmla="*/ 169068 h 4014350"/>
              <a:gd name="connsiteX24" fmla="*/ 4050756 w 5250047"/>
              <a:gd name="connsiteY24" fmla="*/ 231005 h 4014350"/>
              <a:gd name="connsiteX25" fmla="*/ 3538028 w 5250047"/>
              <a:gd name="connsiteY25" fmla="*/ 436548 h 4014350"/>
              <a:gd name="connsiteX26" fmla="*/ 2920492 w 5250047"/>
              <a:gd name="connsiteY26" fmla="*/ 714352 h 4014350"/>
              <a:gd name="connsiteX27" fmla="*/ 2068002 w 5250047"/>
              <a:gd name="connsiteY27" fmla="*/ 1157274 h 4014350"/>
              <a:gd name="connsiteX28" fmla="*/ 1515561 w 5250047"/>
              <a:gd name="connsiteY28" fmla="*/ 1495414 h 4014350"/>
              <a:gd name="connsiteX29" fmla="*/ 910752 w 5250047"/>
              <a:gd name="connsiteY29" fmla="*/ 1890701 h 4014350"/>
              <a:gd name="connsiteX30" fmla="*/ 1467927 w 5250047"/>
              <a:gd name="connsiteY30" fmla="*/ 1157274 h 4014350"/>
              <a:gd name="connsiteX31" fmla="*/ 1982277 w 5250047"/>
              <a:gd name="connsiteY31" fmla="*/ 480999 h 4014350"/>
              <a:gd name="connsiteX32" fmla="*/ 2325179 w 5250047"/>
              <a:gd name="connsiteY32" fmla="*/ 64293 h 4014350"/>
              <a:gd name="connsiteX33" fmla="*/ 2339469 w 5250047"/>
              <a:gd name="connsiteY33" fmla="*/ 35733 h 4014350"/>
              <a:gd name="connsiteX34" fmla="*/ 2334707 w 5250047"/>
              <a:gd name="connsiteY34" fmla="*/ 11920 h 4014350"/>
              <a:gd name="connsiteX35" fmla="*/ 2320416 w 5250047"/>
              <a:gd name="connsiteY35" fmla="*/ 0 h 4014350"/>
              <a:gd name="connsiteX36" fmla="*/ 2279935 w 5250047"/>
              <a:gd name="connsiteY36" fmla="*/ 16669 h 4014350"/>
              <a:gd name="connsiteX37" fmla="*/ 1725102 w 5250047"/>
              <a:gd name="connsiteY37" fmla="*/ 328599 h 4014350"/>
              <a:gd name="connsiteX38" fmla="*/ 1367923 w 5250047"/>
              <a:gd name="connsiteY38" fmla="*/ 561971 h 4014350"/>
              <a:gd name="connsiteX39" fmla="*/ 1048827 w 5250047"/>
              <a:gd name="connsiteY39" fmla="*/ 785799 h 4014350"/>
              <a:gd name="connsiteX40" fmla="*/ 848802 w 5250047"/>
              <a:gd name="connsiteY40" fmla="*/ 928674 h 4014350"/>
              <a:gd name="connsiteX41" fmla="*/ 839277 w 5250047"/>
              <a:gd name="connsiteY41" fmla="*/ 985824 h 4014350"/>
              <a:gd name="connsiteX42" fmla="*/ 879771 w 5250047"/>
              <a:gd name="connsiteY42" fmla="*/ 1009643 h 4014350"/>
              <a:gd name="connsiteX43" fmla="*/ 939316 w 5250047"/>
              <a:gd name="connsiteY43" fmla="*/ 983456 h 4014350"/>
              <a:gd name="connsiteX44" fmla="*/ 1227441 w 5250047"/>
              <a:gd name="connsiteY44" fmla="*/ 821534 h 4014350"/>
              <a:gd name="connsiteX45" fmla="*/ 1567981 w 5250047"/>
              <a:gd name="connsiteY45" fmla="*/ 671544 h 4014350"/>
              <a:gd name="connsiteX46" fmla="*/ 877377 w 5250047"/>
              <a:gd name="connsiteY46" fmla="*/ 1509699 h 4014350"/>
              <a:gd name="connsiteX47" fmla="*/ 460690 w 5250047"/>
              <a:gd name="connsiteY47" fmla="*/ 2083577 h 4014350"/>
              <a:gd name="connsiteX48" fmla="*/ 141589 w 5250047"/>
              <a:gd name="connsiteY48" fmla="*/ 2559825 h 4014350"/>
              <a:gd name="connsiteX49" fmla="*/ 15383 w 5250047"/>
              <a:gd name="connsiteY49" fmla="*/ 2755087 h 4014350"/>
              <a:gd name="connsiteX50" fmla="*/ 63007 w 5250047"/>
              <a:gd name="connsiteY50" fmla="*/ 2800331 h 4014350"/>
              <a:gd name="connsiteX51" fmla="*/ 1078999 w 5250047"/>
              <a:gd name="connsiteY51" fmla="*/ 2119299 h 4014350"/>
              <a:gd name="connsiteX52" fmla="*/ 1763213 w 5250047"/>
              <a:gd name="connsiteY52" fmla="*/ 1693860 h 4014350"/>
              <a:gd name="connsiteX53" fmla="*/ 2565684 w 5250047"/>
              <a:gd name="connsiteY53" fmla="*/ 1235866 h 4014350"/>
              <a:gd name="connsiteX54" fmla="*/ 3130037 w 5250047"/>
              <a:gd name="connsiteY54" fmla="*/ 916775 h 4014350"/>
              <a:gd name="connsiteX55" fmla="*/ 2387091 w 5250047"/>
              <a:gd name="connsiteY55" fmla="*/ 1566857 h 4014350"/>
              <a:gd name="connsiteX56" fmla="*/ 1923545 w 5250047"/>
              <a:gd name="connsiteY56" fmla="*/ 2033573 h 4014350"/>
              <a:gd name="connsiteX57" fmla="*/ 1310776 w 5250047"/>
              <a:gd name="connsiteY57" fmla="*/ 2724128 h 4014350"/>
              <a:gd name="connsiteX58" fmla="*/ 505902 w 5250047"/>
              <a:gd name="connsiteY58" fmla="*/ 3919524 h 4014350"/>
              <a:gd name="connsiteX59" fmla="*/ 582102 w 5250047"/>
              <a:gd name="connsiteY59" fmla="*/ 3967149 h 4014350"/>
              <a:gd name="connsiteX60" fmla="*/ 1146469 w 5250047"/>
              <a:gd name="connsiteY60" fmla="*/ 3493270 h 4014350"/>
              <a:gd name="connsiteX61" fmla="*/ 1563177 w 5250047"/>
              <a:gd name="connsiteY61" fmla="*/ 3176574 h 4014350"/>
              <a:gd name="connsiteX62" fmla="*/ 2544252 w 5250047"/>
              <a:gd name="connsiteY62" fmla="*/ 2538399 h 4014350"/>
              <a:gd name="connsiteX63" fmla="*/ 3449127 w 5250047"/>
              <a:gd name="connsiteY63" fmla="*/ 2062149 h 4014350"/>
              <a:gd name="connsiteX64" fmla="*/ 3915843 w 5250047"/>
              <a:gd name="connsiteY64" fmla="*/ 1843075 h 4014350"/>
              <a:gd name="connsiteX65" fmla="*/ 4232538 w 5250047"/>
              <a:gd name="connsiteY65" fmla="*/ 1714489 h 4014350"/>
              <a:gd name="connsiteX66" fmla="*/ 3815822 w 5250047"/>
              <a:gd name="connsiteY66" fmla="*/ 2052623 h 4014350"/>
              <a:gd name="connsiteX67" fmla="*/ 3539609 w 5250047"/>
              <a:gd name="connsiteY67" fmla="*/ 2312178 h 4014350"/>
              <a:gd name="connsiteX68" fmla="*/ 3270529 w 5250047"/>
              <a:gd name="connsiteY68" fmla="*/ 2605070 h 4014350"/>
              <a:gd name="connsiteX69" fmla="*/ 3039552 w 5250047"/>
              <a:gd name="connsiteY69" fmla="*/ 2919399 h 4014350"/>
              <a:gd name="connsiteX70" fmla="*/ 2744277 w 5250047"/>
              <a:gd name="connsiteY70" fmla="*/ 3386124 h 4014350"/>
              <a:gd name="connsiteX71" fmla="*/ 2658552 w 5250047"/>
              <a:gd name="connsiteY71" fmla="*/ 3538524 h 4014350"/>
              <a:gd name="connsiteX0" fmla="*/ 2658552 w 5250047"/>
              <a:gd name="connsiteY0" fmla="*/ 3538524 h 4014350"/>
              <a:gd name="connsiteX1" fmla="*/ 2737130 w 5250047"/>
              <a:gd name="connsiteY1" fmla="*/ 3581355 h 4014350"/>
              <a:gd name="connsiteX2" fmla="*/ 2823652 w 5250047"/>
              <a:gd name="connsiteY2" fmla="*/ 3521050 h 4014350"/>
              <a:gd name="connsiteX3" fmla="*/ 2996688 w 5250047"/>
              <a:gd name="connsiteY3" fmla="*/ 3279752 h 4014350"/>
              <a:gd name="connsiteX4" fmla="*/ 3399112 w 5250047"/>
              <a:gd name="connsiteY4" fmla="*/ 2809849 h 4014350"/>
              <a:gd name="connsiteX5" fmla="*/ 3854711 w 5250047"/>
              <a:gd name="connsiteY5" fmla="*/ 2305027 h 4014350"/>
              <a:gd name="connsiteX6" fmla="*/ 4298428 w 5250047"/>
              <a:gd name="connsiteY6" fmla="*/ 1930387 h 4014350"/>
              <a:gd name="connsiteX7" fmla="*/ 4992177 w 5250047"/>
              <a:gd name="connsiteY7" fmla="*/ 1395399 h 4014350"/>
              <a:gd name="connsiteX8" fmla="*/ 5233422 w 5250047"/>
              <a:gd name="connsiteY8" fmla="*/ 1205708 h 4014350"/>
              <a:gd name="connsiteX9" fmla="*/ 5173097 w 5250047"/>
              <a:gd name="connsiteY9" fmla="*/ 1135065 h 4014350"/>
              <a:gd name="connsiteX10" fmla="*/ 4369864 w 5250047"/>
              <a:gd name="connsiteY10" fmla="*/ 1420803 h 4014350"/>
              <a:gd name="connsiteX11" fmla="*/ 3752334 w 5250047"/>
              <a:gd name="connsiteY11" fmla="*/ 1652575 h 4014350"/>
              <a:gd name="connsiteX12" fmla="*/ 2947476 w 5250047"/>
              <a:gd name="connsiteY12" fmla="*/ 2014523 h 4014350"/>
              <a:gd name="connsiteX13" fmla="*/ 2488691 w 5250047"/>
              <a:gd name="connsiteY13" fmla="*/ 2257409 h 4014350"/>
              <a:gd name="connsiteX14" fmla="*/ 2175957 w 5250047"/>
              <a:gd name="connsiteY14" fmla="*/ 2435207 h 4014350"/>
              <a:gd name="connsiteX15" fmla="*/ 1887046 w 5250047"/>
              <a:gd name="connsiteY15" fmla="*/ 2566958 h 4014350"/>
              <a:gd name="connsiteX16" fmla="*/ 2010862 w 5250047"/>
              <a:gd name="connsiteY16" fmla="*/ 2405042 h 4014350"/>
              <a:gd name="connsiteX17" fmla="*/ 2258502 w 5250047"/>
              <a:gd name="connsiteY17" fmla="*/ 2138349 h 4014350"/>
              <a:gd name="connsiteX18" fmla="*/ 2820477 w 5250047"/>
              <a:gd name="connsiteY18" fmla="*/ 1557324 h 4014350"/>
              <a:gd name="connsiteX19" fmla="*/ 3315777 w 5250047"/>
              <a:gd name="connsiteY19" fmla="*/ 1109649 h 4014350"/>
              <a:gd name="connsiteX20" fmla="*/ 3803925 w 5250047"/>
              <a:gd name="connsiteY20" fmla="*/ 676271 h 4014350"/>
              <a:gd name="connsiteX21" fmla="*/ 4370660 w 5250047"/>
              <a:gd name="connsiteY21" fmla="*/ 214312 h 4014350"/>
              <a:gd name="connsiteX22" fmla="*/ 4382564 w 5250047"/>
              <a:gd name="connsiteY22" fmla="*/ 178592 h 4014350"/>
              <a:gd name="connsiteX23" fmla="*/ 4344465 w 5250047"/>
              <a:gd name="connsiteY23" fmla="*/ 169068 h 4014350"/>
              <a:gd name="connsiteX24" fmla="*/ 4050756 w 5250047"/>
              <a:gd name="connsiteY24" fmla="*/ 231005 h 4014350"/>
              <a:gd name="connsiteX25" fmla="*/ 3538028 w 5250047"/>
              <a:gd name="connsiteY25" fmla="*/ 436548 h 4014350"/>
              <a:gd name="connsiteX26" fmla="*/ 2920492 w 5250047"/>
              <a:gd name="connsiteY26" fmla="*/ 714352 h 4014350"/>
              <a:gd name="connsiteX27" fmla="*/ 2068002 w 5250047"/>
              <a:gd name="connsiteY27" fmla="*/ 1157274 h 4014350"/>
              <a:gd name="connsiteX28" fmla="*/ 1515561 w 5250047"/>
              <a:gd name="connsiteY28" fmla="*/ 1495414 h 4014350"/>
              <a:gd name="connsiteX29" fmla="*/ 910752 w 5250047"/>
              <a:gd name="connsiteY29" fmla="*/ 1890701 h 4014350"/>
              <a:gd name="connsiteX30" fmla="*/ 1467927 w 5250047"/>
              <a:gd name="connsiteY30" fmla="*/ 1157274 h 4014350"/>
              <a:gd name="connsiteX31" fmla="*/ 1982277 w 5250047"/>
              <a:gd name="connsiteY31" fmla="*/ 480999 h 4014350"/>
              <a:gd name="connsiteX32" fmla="*/ 2325179 w 5250047"/>
              <a:gd name="connsiteY32" fmla="*/ 64293 h 4014350"/>
              <a:gd name="connsiteX33" fmla="*/ 2339469 w 5250047"/>
              <a:gd name="connsiteY33" fmla="*/ 35733 h 4014350"/>
              <a:gd name="connsiteX34" fmla="*/ 2334707 w 5250047"/>
              <a:gd name="connsiteY34" fmla="*/ 11920 h 4014350"/>
              <a:gd name="connsiteX35" fmla="*/ 2320416 w 5250047"/>
              <a:gd name="connsiteY35" fmla="*/ 0 h 4014350"/>
              <a:gd name="connsiteX36" fmla="*/ 2279935 w 5250047"/>
              <a:gd name="connsiteY36" fmla="*/ 16669 h 4014350"/>
              <a:gd name="connsiteX37" fmla="*/ 1725102 w 5250047"/>
              <a:gd name="connsiteY37" fmla="*/ 328599 h 4014350"/>
              <a:gd name="connsiteX38" fmla="*/ 1367923 w 5250047"/>
              <a:gd name="connsiteY38" fmla="*/ 561971 h 4014350"/>
              <a:gd name="connsiteX39" fmla="*/ 1048827 w 5250047"/>
              <a:gd name="connsiteY39" fmla="*/ 785799 h 4014350"/>
              <a:gd name="connsiteX40" fmla="*/ 848802 w 5250047"/>
              <a:gd name="connsiteY40" fmla="*/ 928674 h 4014350"/>
              <a:gd name="connsiteX41" fmla="*/ 839277 w 5250047"/>
              <a:gd name="connsiteY41" fmla="*/ 985824 h 4014350"/>
              <a:gd name="connsiteX42" fmla="*/ 879771 w 5250047"/>
              <a:gd name="connsiteY42" fmla="*/ 1009643 h 4014350"/>
              <a:gd name="connsiteX43" fmla="*/ 939316 w 5250047"/>
              <a:gd name="connsiteY43" fmla="*/ 983456 h 4014350"/>
              <a:gd name="connsiteX44" fmla="*/ 1227441 w 5250047"/>
              <a:gd name="connsiteY44" fmla="*/ 821534 h 4014350"/>
              <a:gd name="connsiteX45" fmla="*/ 1567981 w 5250047"/>
              <a:gd name="connsiteY45" fmla="*/ 671544 h 4014350"/>
              <a:gd name="connsiteX46" fmla="*/ 877377 w 5250047"/>
              <a:gd name="connsiteY46" fmla="*/ 1509699 h 4014350"/>
              <a:gd name="connsiteX47" fmla="*/ 460690 w 5250047"/>
              <a:gd name="connsiteY47" fmla="*/ 2083577 h 4014350"/>
              <a:gd name="connsiteX48" fmla="*/ 141589 w 5250047"/>
              <a:gd name="connsiteY48" fmla="*/ 2559825 h 4014350"/>
              <a:gd name="connsiteX49" fmla="*/ 15383 w 5250047"/>
              <a:gd name="connsiteY49" fmla="*/ 2755087 h 4014350"/>
              <a:gd name="connsiteX50" fmla="*/ 63007 w 5250047"/>
              <a:gd name="connsiteY50" fmla="*/ 2800331 h 4014350"/>
              <a:gd name="connsiteX51" fmla="*/ 1078999 w 5250047"/>
              <a:gd name="connsiteY51" fmla="*/ 2119299 h 4014350"/>
              <a:gd name="connsiteX52" fmla="*/ 1763213 w 5250047"/>
              <a:gd name="connsiteY52" fmla="*/ 1693860 h 4014350"/>
              <a:gd name="connsiteX53" fmla="*/ 2565684 w 5250047"/>
              <a:gd name="connsiteY53" fmla="*/ 1235866 h 4014350"/>
              <a:gd name="connsiteX54" fmla="*/ 3130037 w 5250047"/>
              <a:gd name="connsiteY54" fmla="*/ 916775 h 4014350"/>
              <a:gd name="connsiteX55" fmla="*/ 2387091 w 5250047"/>
              <a:gd name="connsiteY55" fmla="*/ 1566857 h 4014350"/>
              <a:gd name="connsiteX56" fmla="*/ 1923545 w 5250047"/>
              <a:gd name="connsiteY56" fmla="*/ 2033573 h 4014350"/>
              <a:gd name="connsiteX57" fmla="*/ 1310776 w 5250047"/>
              <a:gd name="connsiteY57" fmla="*/ 2724128 h 4014350"/>
              <a:gd name="connsiteX58" fmla="*/ 505902 w 5250047"/>
              <a:gd name="connsiteY58" fmla="*/ 3919524 h 4014350"/>
              <a:gd name="connsiteX59" fmla="*/ 582102 w 5250047"/>
              <a:gd name="connsiteY59" fmla="*/ 3967149 h 4014350"/>
              <a:gd name="connsiteX60" fmla="*/ 1146469 w 5250047"/>
              <a:gd name="connsiteY60" fmla="*/ 3493270 h 4014350"/>
              <a:gd name="connsiteX61" fmla="*/ 1563177 w 5250047"/>
              <a:gd name="connsiteY61" fmla="*/ 3176574 h 4014350"/>
              <a:gd name="connsiteX62" fmla="*/ 2544252 w 5250047"/>
              <a:gd name="connsiteY62" fmla="*/ 2538399 h 4014350"/>
              <a:gd name="connsiteX63" fmla="*/ 3449127 w 5250047"/>
              <a:gd name="connsiteY63" fmla="*/ 2062149 h 4014350"/>
              <a:gd name="connsiteX64" fmla="*/ 3915843 w 5250047"/>
              <a:gd name="connsiteY64" fmla="*/ 1843075 h 4014350"/>
              <a:gd name="connsiteX65" fmla="*/ 4232538 w 5250047"/>
              <a:gd name="connsiteY65" fmla="*/ 1714489 h 4014350"/>
              <a:gd name="connsiteX66" fmla="*/ 3815822 w 5250047"/>
              <a:gd name="connsiteY66" fmla="*/ 2052623 h 4014350"/>
              <a:gd name="connsiteX67" fmla="*/ 3539609 w 5250047"/>
              <a:gd name="connsiteY67" fmla="*/ 2312178 h 4014350"/>
              <a:gd name="connsiteX68" fmla="*/ 3270529 w 5250047"/>
              <a:gd name="connsiteY68" fmla="*/ 2605070 h 4014350"/>
              <a:gd name="connsiteX69" fmla="*/ 3039552 w 5250047"/>
              <a:gd name="connsiteY69" fmla="*/ 2919399 h 4014350"/>
              <a:gd name="connsiteX70" fmla="*/ 2744277 w 5250047"/>
              <a:gd name="connsiteY70" fmla="*/ 3386124 h 4014350"/>
              <a:gd name="connsiteX71" fmla="*/ 2658552 w 5250047"/>
              <a:gd name="connsiteY71" fmla="*/ 3538524 h 4014350"/>
              <a:gd name="connsiteX0" fmla="*/ 2658552 w 5250047"/>
              <a:gd name="connsiteY0" fmla="*/ 3538524 h 4014350"/>
              <a:gd name="connsiteX1" fmla="*/ 2737130 w 5250047"/>
              <a:gd name="connsiteY1" fmla="*/ 3581355 h 4014350"/>
              <a:gd name="connsiteX2" fmla="*/ 2823652 w 5250047"/>
              <a:gd name="connsiteY2" fmla="*/ 3521050 h 4014350"/>
              <a:gd name="connsiteX3" fmla="*/ 2996688 w 5250047"/>
              <a:gd name="connsiteY3" fmla="*/ 3279752 h 4014350"/>
              <a:gd name="connsiteX4" fmla="*/ 3399112 w 5250047"/>
              <a:gd name="connsiteY4" fmla="*/ 2809849 h 4014350"/>
              <a:gd name="connsiteX5" fmla="*/ 3854711 w 5250047"/>
              <a:gd name="connsiteY5" fmla="*/ 2305027 h 4014350"/>
              <a:gd name="connsiteX6" fmla="*/ 4298428 w 5250047"/>
              <a:gd name="connsiteY6" fmla="*/ 1930387 h 4014350"/>
              <a:gd name="connsiteX7" fmla="*/ 4992177 w 5250047"/>
              <a:gd name="connsiteY7" fmla="*/ 1395399 h 4014350"/>
              <a:gd name="connsiteX8" fmla="*/ 5233422 w 5250047"/>
              <a:gd name="connsiteY8" fmla="*/ 1205708 h 4014350"/>
              <a:gd name="connsiteX9" fmla="*/ 5173097 w 5250047"/>
              <a:gd name="connsiteY9" fmla="*/ 1135065 h 4014350"/>
              <a:gd name="connsiteX10" fmla="*/ 4369864 w 5250047"/>
              <a:gd name="connsiteY10" fmla="*/ 1420803 h 4014350"/>
              <a:gd name="connsiteX11" fmla="*/ 3752334 w 5250047"/>
              <a:gd name="connsiteY11" fmla="*/ 1652575 h 4014350"/>
              <a:gd name="connsiteX12" fmla="*/ 2947476 w 5250047"/>
              <a:gd name="connsiteY12" fmla="*/ 2014523 h 4014350"/>
              <a:gd name="connsiteX13" fmla="*/ 2488691 w 5250047"/>
              <a:gd name="connsiteY13" fmla="*/ 2257409 h 4014350"/>
              <a:gd name="connsiteX14" fmla="*/ 2175957 w 5250047"/>
              <a:gd name="connsiteY14" fmla="*/ 2435207 h 4014350"/>
              <a:gd name="connsiteX15" fmla="*/ 1887046 w 5250047"/>
              <a:gd name="connsiteY15" fmla="*/ 2566958 h 4014350"/>
              <a:gd name="connsiteX16" fmla="*/ 2010862 w 5250047"/>
              <a:gd name="connsiteY16" fmla="*/ 2405042 h 4014350"/>
              <a:gd name="connsiteX17" fmla="*/ 2258502 w 5250047"/>
              <a:gd name="connsiteY17" fmla="*/ 2138349 h 4014350"/>
              <a:gd name="connsiteX18" fmla="*/ 2820477 w 5250047"/>
              <a:gd name="connsiteY18" fmla="*/ 1557324 h 4014350"/>
              <a:gd name="connsiteX19" fmla="*/ 3315777 w 5250047"/>
              <a:gd name="connsiteY19" fmla="*/ 1109649 h 4014350"/>
              <a:gd name="connsiteX20" fmla="*/ 3803925 w 5250047"/>
              <a:gd name="connsiteY20" fmla="*/ 676271 h 4014350"/>
              <a:gd name="connsiteX21" fmla="*/ 4370660 w 5250047"/>
              <a:gd name="connsiteY21" fmla="*/ 214312 h 4014350"/>
              <a:gd name="connsiteX22" fmla="*/ 4382564 w 5250047"/>
              <a:gd name="connsiteY22" fmla="*/ 178592 h 4014350"/>
              <a:gd name="connsiteX23" fmla="*/ 4344465 w 5250047"/>
              <a:gd name="connsiteY23" fmla="*/ 169068 h 4014350"/>
              <a:gd name="connsiteX24" fmla="*/ 4050756 w 5250047"/>
              <a:gd name="connsiteY24" fmla="*/ 231005 h 4014350"/>
              <a:gd name="connsiteX25" fmla="*/ 3538028 w 5250047"/>
              <a:gd name="connsiteY25" fmla="*/ 436548 h 4014350"/>
              <a:gd name="connsiteX26" fmla="*/ 2920492 w 5250047"/>
              <a:gd name="connsiteY26" fmla="*/ 714352 h 4014350"/>
              <a:gd name="connsiteX27" fmla="*/ 2068002 w 5250047"/>
              <a:gd name="connsiteY27" fmla="*/ 1157274 h 4014350"/>
              <a:gd name="connsiteX28" fmla="*/ 1515561 w 5250047"/>
              <a:gd name="connsiteY28" fmla="*/ 1495414 h 4014350"/>
              <a:gd name="connsiteX29" fmla="*/ 910752 w 5250047"/>
              <a:gd name="connsiteY29" fmla="*/ 1890701 h 4014350"/>
              <a:gd name="connsiteX30" fmla="*/ 1467927 w 5250047"/>
              <a:gd name="connsiteY30" fmla="*/ 1157274 h 4014350"/>
              <a:gd name="connsiteX31" fmla="*/ 1982277 w 5250047"/>
              <a:gd name="connsiteY31" fmla="*/ 480999 h 4014350"/>
              <a:gd name="connsiteX32" fmla="*/ 2325179 w 5250047"/>
              <a:gd name="connsiteY32" fmla="*/ 64293 h 4014350"/>
              <a:gd name="connsiteX33" fmla="*/ 2339469 w 5250047"/>
              <a:gd name="connsiteY33" fmla="*/ 35733 h 4014350"/>
              <a:gd name="connsiteX34" fmla="*/ 2334707 w 5250047"/>
              <a:gd name="connsiteY34" fmla="*/ 11920 h 4014350"/>
              <a:gd name="connsiteX35" fmla="*/ 2320416 w 5250047"/>
              <a:gd name="connsiteY35" fmla="*/ 0 h 4014350"/>
              <a:gd name="connsiteX36" fmla="*/ 2279935 w 5250047"/>
              <a:gd name="connsiteY36" fmla="*/ 16669 h 4014350"/>
              <a:gd name="connsiteX37" fmla="*/ 1725102 w 5250047"/>
              <a:gd name="connsiteY37" fmla="*/ 328599 h 4014350"/>
              <a:gd name="connsiteX38" fmla="*/ 1367923 w 5250047"/>
              <a:gd name="connsiteY38" fmla="*/ 561971 h 4014350"/>
              <a:gd name="connsiteX39" fmla="*/ 1048827 w 5250047"/>
              <a:gd name="connsiteY39" fmla="*/ 785799 h 4014350"/>
              <a:gd name="connsiteX40" fmla="*/ 848802 w 5250047"/>
              <a:gd name="connsiteY40" fmla="*/ 928674 h 4014350"/>
              <a:gd name="connsiteX41" fmla="*/ 839277 w 5250047"/>
              <a:gd name="connsiteY41" fmla="*/ 985824 h 4014350"/>
              <a:gd name="connsiteX42" fmla="*/ 879771 w 5250047"/>
              <a:gd name="connsiteY42" fmla="*/ 1009643 h 4014350"/>
              <a:gd name="connsiteX43" fmla="*/ 939316 w 5250047"/>
              <a:gd name="connsiteY43" fmla="*/ 983456 h 4014350"/>
              <a:gd name="connsiteX44" fmla="*/ 1227441 w 5250047"/>
              <a:gd name="connsiteY44" fmla="*/ 821534 h 4014350"/>
              <a:gd name="connsiteX45" fmla="*/ 1567981 w 5250047"/>
              <a:gd name="connsiteY45" fmla="*/ 671544 h 4014350"/>
              <a:gd name="connsiteX46" fmla="*/ 877377 w 5250047"/>
              <a:gd name="connsiteY46" fmla="*/ 1509699 h 4014350"/>
              <a:gd name="connsiteX47" fmla="*/ 460690 w 5250047"/>
              <a:gd name="connsiteY47" fmla="*/ 2083577 h 4014350"/>
              <a:gd name="connsiteX48" fmla="*/ 141589 w 5250047"/>
              <a:gd name="connsiteY48" fmla="*/ 2559825 h 4014350"/>
              <a:gd name="connsiteX49" fmla="*/ 15383 w 5250047"/>
              <a:gd name="connsiteY49" fmla="*/ 2755087 h 4014350"/>
              <a:gd name="connsiteX50" fmla="*/ 63007 w 5250047"/>
              <a:gd name="connsiteY50" fmla="*/ 2800331 h 4014350"/>
              <a:gd name="connsiteX51" fmla="*/ 1078999 w 5250047"/>
              <a:gd name="connsiteY51" fmla="*/ 2119299 h 4014350"/>
              <a:gd name="connsiteX52" fmla="*/ 1763213 w 5250047"/>
              <a:gd name="connsiteY52" fmla="*/ 1693860 h 4014350"/>
              <a:gd name="connsiteX53" fmla="*/ 2565684 w 5250047"/>
              <a:gd name="connsiteY53" fmla="*/ 1235866 h 4014350"/>
              <a:gd name="connsiteX54" fmla="*/ 3130037 w 5250047"/>
              <a:gd name="connsiteY54" fmla="*/ 916775 h 4014350"/>
              <a:gd name="connsiteX55" fmla="*/ 2387091 w 5250047"/>
              <a:gd name="connsiteY55" fmla="*/ 1566857 h 4014350"/>
              <a:gd name="connsiteX56" fmla="*/ 1923545 w 5250047"/>
              <a:gd name="connsiteY56" fmla="*/ 2033573 h 4014350"/>
              <a:gd name="connsiteX57" fmla="*/ 1310776 w 5250047"/>
              <a:gd name="connsiteY57" fmla="*/ 2724128 h 4014350"/>
              <a:gd name="connsiteX58" fmla="*/ 505902 w 5250047"/>
              <a:gd name="connsiteY58" fmla="*/ 3919524 h 4014350"/>
              <a:gd name="connsiteX59" fmla="*/ 582102 w 5250047"/>
              <a:gd name="connsiteY59" fmla="*/ 3967149 h 4014350"/>
              <a:gd name="connsiteX60" fmla="*/ 1146469 w 5250047"/>
              <a:gd name="connsiteY60" fmla="*/ 3493270 h 4014350"/>
              <a:gd name="connsiteX61" fmla="*/ 1563177 w 5250047"/>
              <a:gd name="connsiteY61" fmla="*/ 3176574 h 4014350"/>
              <a:gd name="connsiteX62" fmla="*/ 2544252 w 5250047"/>
              <a:gd name="connsiteY62" fmla="*/ 2538399 h 4014350"/>
              <a:gd name="connsiteX63" fmla="*/ 3449127 w 5250047"/>
              <a:gd name="connsiteY63" fmla="*/ 2062149 h 4014350"/>
              <a:gd name="connsiteX64" fmla="*/ 3915843 w 5250047"/>
              <a:gd name="connsiteY64" fmla="*/ 1843075 h 4014350"/>
              <a:gd name="connsiteX65" fmla="*/ 4232538 w 5250047"/>
              <a:gd name="connsiteY65" fmla="*/ 1714489 h 4014350"/>
              <a:gd name="connsiteX66" fmla="*/ 3815822 w 5250047"/>
              <a:gd name="connsiteY66" fmla="*/ 2052623 h 4014350"/>
              <a:gd name="connsiteX67" fmla="*/ 3539609 w 5250047"/>
              <a:gd name="connsiteY67" fmla="*/ 2312178 h 4014350"/>
              <a:gd name="connsiteX68" fmla="*/ 3270529 w 5250047"/>
              <a:gd name="connsiteY68" fmla="*/ 2605070 h 4014350"/>
              <a:gd name="connsiteX69" fmla="*/ 3039552 w 5250047"/>
              <a:gd name="connsiteY69" fmla="*/ 2919399 h 4014350"/>
              <a:gd name="connsiteX70" fmla="*/ 2744277 w 5250047"/>
              <a:gd name="connsiteY70" fmla="*/ 3386124 h 4014350"/>
              <a:gd name="connsiteX71" fmla="*/ 2658552 w 5250047"/>
              <a:gd name="connsiteY71" fmla="*/ 3538524 h 4014350"/>
              <a:gd name="connsiteX0" fmla="*/ 2658552 w 5250047"/>
              <a:gd name="connsiteY0" fmla="*/ 3538524 h 4014350"/>
              <a:gd name="connsiteX1" fmla="*/ 2737130 w 5250047"/>
              <a:gd name="connsiteY1" fmla="*/ 3581355 h 4014350"/>
              <a:gd name="connsiteX2" fmla="*/ 2823652 w 5250047"/>
              <a:gd name="connsiteY2" fmla="*/ 3521050 h 4014350"/>
              <a:gd name="connsiteX3" fmla="*/ 2996688 w 5250047"/>
              <a:gd name="connsiteY3" fmla="*/ 3279752 h 4014350"/>
              <a:gd name="connsiteX4" fmla="*/ 3399112 w 5250047"/>
              <a:gd name="connsiteY4" fmla="*/ 2809849 h 4014350"/>
              <a:gd name="connsiteX5" fmla="*/ 3854711 w 5250047"/>
              <a:gd name="connsiteY5" fmla="*/ 2305027 h 4014350"/>
              <a:gd name="connsiteX6" fmla="*/ 4298428 w 5250047"/>
              <a:gd name="connsiteY6" fmla="*/ 1930387 h 4014350"/>
              <a:gd name="connsiteX7" fmla="*/ 4992177 w 5250047"/>
              <a:gd name="connsiteY7" fmla="*/ 1395399 h 4014350"/>
              <a:gd name="connsiteX8" fmla="*/ 5233422 w 5250047"/>
              <a:gd name="connsiteY8" fmla="*/ 1205708 h 4014350"/>
              <a:gd name="connsiteX9" fmla="*/ 5173097 w 5250047"/>
              <a:gd name="connsiteY9" fmla="*/ 1135065 h 4014350"/>
              <a:gd name="connsiteX10" fmla="*/ 4369864 w 5250047"/>
              <a:gd name="connsiteY10" fmla="*/ 1420803 h 4014350"/>
              <a:gd name="connsiteX11" fmla="*/ 3752334 w 5250047"/>
              <a:gd name="connsiteY11" fmla="*/ 1652575 h 4014350"/>
              <a:gd name="connsiteX12" fmla="*/ 2947476 w 5250047"/>
              <a:gd name="connsiteY12" fmla="*/ 2014523 h 4014350"/>
              <a:gd name="connsiteX13" fmla="*/ 2488691 w 5250047"/>
              <a:gd name="connsiteY13" fmla="*/ 2257409 h 4014350"/>
              <a:gd name="connsiteX14" fmla="*/ 2175957 w 5250047"/>
              <a:gd name="connsiteY14" fmla="*/ 2435207 h 4014350"/>
              <a:gd name="connsiteX15" fmla="*/ 1887046 w 5250047"/>
              <a:gd name="connsiteY15" fmla="*/ 2566958 h 4014350"/>
              <a:gd name="connsiteX16" fmla="*/ 2010862 w 5250047"/>
              <a:gd name="connsiteY16" fmla="*/ 2405042 h 4014350"/>
              <a:gd name="connsiteX17" fmla="*/ 2258502 w 5250047"/>
              <a:gd name="connsiteY17" fmla="*/ 2138349 h 4014350"/>
              <a:gd name="connsiteX18" fmla="*/ 2820477 w 5250047"/>
              <a:gd name="connsiteY18" fmla="*/ 1557324 h 4014350"/>
              <a:gd name="connsiteX19" fmla="*/ 3315777 w 5250047"/>
              <a:gd name="connsiteY19" fmla="*/ 1109649 h 4014350"/>
              <a:gd name="connsiteX20" fmla="*/ 3803925 w 5250047"/>
              <a:gd name="connsiteY20" fmla="*/ 676271 h 4014350"/>
              <a:gd name="connsiteX21" fmla="*/ 4370660 w 5250047"/>
              <a:gd name="connsiteY21" fmla="*/ 214312 h 4014350"/>
              <a:gd name="connsiteX22" fmla="*/ 4382564 w 5250047"/>
              <a:gd name="connsiteY22" fmla="*/ 178592 h 4014350"/>
              <a:gd name="connsiteX23" fmla="*/ 4344465 w 5250047"/>
              <a:gd name="connsiteY23" fmla="*/ 169068 h 4014350"/>
              <a:gd name="connsiteX24" fmla="*/ 4050756 w 5250047"/>
              <a:gd name="connsiteY24" fmla="*/ 231005 h 4014350"/>
              <a:gd name="connsiteX25" fmla="*/ 3538028 w 5250047"/>
              <a:gd name="connsiteY25" fmla="*/ 436548 h 4014350"/>
              <a:gd name="connsiteX26" fmla="*/ 2920492 w 5250047"/>
              <a:gd name="connsiteY26" fmla="*/ 714352 h 4014350"/>
              <a:gd name="connsiteX27" fmla="*/ 2068002 w 5250047"/>
              <a:gd name="connsiteY27" fmla="*/ 1157274 h 4014350"/>
              <a:gd name="connsiteX28" fmla="*/ 1515561 w 5250047"/>
              <a:gd name="connsiteY28" fmla="*/ 1495414 h 4014350"/>
              <a:gd name="connsiteX29" fmla="*/ 910752 w 5250047"/>
              <a:gd name="connsiteY29" fmla="*/ 1890701 h 4014350"/>
              <a:gd name="connsiteX30" fmla="*/ 1467927 w 5250047"/>
              <a:gd name="connsiteY30" fmla="*/ 1157274 h 4014350"/>
              <a:gd name="connsiteX31" fmla="*/ 1982277 w 5250047"/>
              <a:gd name="connsiteY31" fmla="*/ 480999 h 4014350"/>
              <a:gd name="connsiteX32" fmla="*/ 2325179 w 5250047"/>
              <a:gd name="connsiteY32" fmla="*/ 64293 h 4014350"/>
              <a:gd name="connsiteX33" fmla="*/ 2339469 w 5250047"/>
              <a:gd name="connsiteY33" fmla="*/ 35733 h 4014350"/>
              <a:gd name="connsiteX34" fmla="*/ 2334707 w 5250047"/>
              <a:gd name="connsiteY34" fmla="*/ 11920 h 4014350"/>
              <a:gd name="connsiteX35" fmla="*/ 2320416 w 5250047"/>
              <a:gd name="connsiteY35" fmla="*/ 0 h 4014350"/>
              <a:gd name="connsiteX36" fmla="*/ 2279935 w 5250047"/>
              <a:gd name="connsiteY36" fmla="*/ 16669 h 4014350"/>
              <a:gd name="connsiteX37" fmla="*/ 1725102 w 5250047"/>
              <a:gd name="connsiteY37" fmla="*/ 328599 h 4014350"/>
              <a:gd name="connsiteX38" fmla="*/ 1367923 w 5250047"/>
              <a:gd name="connsiteY38" fmla="*/ 561971 h 4014350"/>
              <a:gd name="connsiteX39" fmla="*/ 1048827 w 5250047"/>
              <a:gd name="connsiteY39" fmla="*/ 785799 h 4014350"/>
              <a:gd name="connsiteX40" fmla="*/ 848802 w 5250047"/>
              <a:gd name="connsiteY40" fmla="*/ 928674 h 4014350"/>
              <a:gd name="connsiteX41" fmla="*/ 839277 w 5250047"/>
              <a:gd name="connsiteY41" fmla="*/ 985824 h 4014350"/>
              <a:gd name="connsiteX42" fmla="*/ 879771 w 5250047"/>
              <a:gd name="connsiteY42" fmla="*/ 1009643 h 4014350"/>
              <a:gd name="connsiteX43" fmla="*/ 939316 w 5250047"/>
              <a:gd name="connsiteY43" fmla="*/ 983456 h 4014350"/>
              <a:gd name="connsiteX44" fmla="*/ 1227441 w 5250047"/>
              <a:gd name="connsiteY44" fmla="*/ 821534 h 4014350"/>
              <a:gd name="connsiteX45" fmla="*/ 1567981 w 5250047"/>
              <a:gd name="connsiteY45" fmla="*/ 671544 h 4014350"/>
              <a:gd name="connsiteX46" fmla="*/ 877377 w 5250047"/>
              <a:gd name="connsiteY46" fmla="*/ 1509699 h 4014350"/>
              <a:gd name="connsiteX47" fmla="*/ 460690 w 5250047"/>
              <a:gd name="connsiteY47" fmla="*/ 2083577 h 4014350"/>
              <a:gd name="connsiteX48" fmla="*/ 141589 w 5250047"/>
              <a:gd name="connsiteY48" fmla="*/ 2559825 h 4014350"/>
              <a:gd name="connsiteX49" fmla="*/ 15383 w 5250047"/>
              <a:gd name="connsiteY49" fmla="*/ 2755087 h 4014350"/>
              <a:gd name="connsiteX50" fmla="*/ 63007 w 5250047"/>
              <a:gd name="connsiteY50" fmla="*/ 2800331 h 4014350"/>
              <a:gd name="connsiteX51" fmla="*/ 1078999 w 5250047"/>
              <a:gd name="connsiteY51" fmla="*/ 2119299 h 4014350"/>
              <a:gd name="connsiteX52" fmla="*/ 1763213 w 5250047"/>
              <a:gd name="connsiteY52" fmla="*/ 1693860 h 4014350"/>
              <a:gd name="connsiteX53" fmla="*/ 2565684 w 5250047"/>
              <a:gd name="connsiteY53" fmla="*/ 1235866 h 4014350"/>
              <a:gd name="connsiteX54" fmla="*/ 3130037 w 5250047"/>
              <a:gd name="connsiteY54" fmla="*/ 916775 h 4014350"/>
              <a:gd name="connsiteX55" fmla="*/ 2387091 w 5250047"/>
              <a:gd name="connsiteY55" fmla="*/ 1566857 h 4014350"/>
              <a:gd name="connsiteX56" fmla="*/ 1923545 w 5250047"/>
              <a:gd name="connsiteY56" fmla="*/ 2033573 h 4014350"/>
              <a:gd name="connsiteX57" fmla="*/ 1310776 w 5250047"/>
              <a:gd name="connsiteY57" fmla="*/ 2724128 h 4014350"/>
              <a:gd name="connsiteX58" fmla="*/ 505902 w 5250047"/>
              <a:gd name="connsiteY58" fmla="*/ 3919524 h 4014350"/>
              <a:gd name="connsiteX59" fmla="*/ 582102 w 5250047"/>
              <a:gd name="connsiteY59" fmla="*/ 3967149 h 4014350"/>
              <a:gd name="connsiteX60" fmla="*/ 1146469 w 5250047"/>
              <a:gd name="connsiteY60" fmla="*/ 3493270 h 4014350"/>
              <a:gd name="connsiteX61" fmla="*/ 1563177 w 5250047"/>
              <a:gd name="connsiteY61" fmla="*/ 3176574 h 4014350"/>
              <a:gd name="connsiteX62" fmla="*/ 2544252 w 5250047"/>
              <a:gd name="connsiteY62" fmla="*/ 2538399 h 4014350"/>
              <a:gd name="connsiteX63" fmla="*/ 3449127 w 5250047"/>
              <a:gd name="connsiteY63" fmla="*/ 2062149 h 4014350"/>
              <a:gd name="connsiteX64" fmla="*/ 3915843 w 5250047"/>
              <a:gd name="connsiteY64" fmla="*/ 1843075 h 4014350"/>
              <a:gd name="connsiteX65" fmla="*/ 4232538 w 5250047"/>
              <a:gd name="connsiteY65" fmla="*/ 1714489 h 4014350"/>
              <a:gd name="connsiteX66" fmla="*/ 3815822 w 5250047"/>
              <a:gd name="connsiteY66" fmla="*/ 2052623 h 4014350"/>
              <a:gd name="connsiteX67" fmla="*/ 3539609 w 5250047"/>
              <a:gd name="connsiteY67" fmla="*/ 2312178 h 4014350"/>
              <a:gd name="connsiteX68" fmla="*/ 3270529 w 5250047"/>
              <a:gd name="connsiteY68" fmla="*/ 2605070 h 4014350"/>
              <a:gd name="connsiteX69" fmla="*/ 3039552 w 5250047"/>
              <a:gd name="connsiteY69" fmla="*/ 2919399 h 4014350"/>
              <a:gd name="connsiteX70" fmla="*/ 2744277 w 5250047"/>
              <a:gd name="connsiteY70" fmla="*/ 3386124 h 4014350"/>
              <a:gd name="connsiteX71" fmla="*/ 2658552 w 5250047"/>
              <a:gd name="connsiteY71" fmla="*/ 3538524 h 4014350"/>
              <a:gd name="connsiteX0" fmla="*/ 2658552 w 5250047"/>
              <a:gd name="connsiteY0" fmla="*/ 3538524 h 4014350"/>
              <a:gd name="connsiteX1" fmla="*/ 2737130 w 5250047"/>
              <a:gd name="connsiteY1" fmla="*/ 3581355 h 4014350"/>
              <a:gd name="connsiteX2" fmla="*/ 2823652 w 5250047"/>
              <a:gd name="connsiteY2" fmla="*/ 3521050 h 4014350"/>
              <a:gd name="connsiteX3" fmla="*/ 2996688 w 5250047"/>
              <a:gd name="connsiteY3" fmla="*/ 3279752 h 4014350"/>
              <a:gd name="connsiteX4" fmla="*/ 3399112 w 5250047"/>
              <a:gd name="connsiteY4" fmla="*/ 2809849 h 4014350"/>
              <a:gd name="connsiteX5" fmla="*/ 3854711 w 5250047"/>
              <a:gd name="connsiteY5" fmla="*/ 2305027 h 4014350"/>
              <a:gd name="connsiteX6" fmla="*/ 4298428 w 5250047"/>
              <a:gd name="connsiteY6" fmla="*/ 1930387 h 4014350"/>
              <a:gd name="connsiteX7" fmla="*/ 4992177 w 5250047"/>
              <a:gd name="connsiteY7" fmla="*/ 1395399 h 4014350"/>
              <a:gd name="connsiteX8" fmla="*/ 5233422 w 5250047"/>
              <a:gd name="connsiteY8" fmla="*/ 1205708 h 4014350"/>
              <a:gd name="connsiteX9" fmla="*/ 5173097 w 5250047"/>
              <a:gd name="connsiteY9" fmla="*/ 1135065 h 4014350"/>
              <a:gd name="connsiteX10" fmla="*/ 4369864 w 5250047"/>
              <a:gd name="connsiteY10" fmla="*/ 1420803 h 4014350"/>
              <a:gd name="connsiteX11" fmla="*/ 3752334 w 5250047"/>
              <a:gd name="connsiteY11" fmla="*/ 1652575 h 4014350"/>
              <a:gd name="connsiteX12" fmla="*/ 2947476 w 5250047"/>
              <a:gd name="connsiteY12" fmla="*/ 2014523 h 4014350"/>
              <a:gd name="connsiteX13" fmla="*/ 2488691 w 5250047"/>
              <a:gd name="connsiteY13" fmla="*/ 2257409 h 4014350"/>
              <a:gd name="connsiteX14" fmla="*/ 2175957 w 5250047"/>
              <a:gd name="connsiteY14" fmla="*/ 2435207 h 4014350"/>
              <a:gd name="connsiteX15" fmla="*/ 1887046 w 5250047"/>
              <a:gd name="connsiteY15" fmla="*/ 2566958 h 4014350"/>
              <a:gd name="connsiteX16" fmla="*/ 2010862 w 5250047"/>
              <a:gd name="connsiteY16" fmla="*/ 2405042 h 4014350"/>
              <a:gd name="connsiteX17" fmla="*/ 2258502 w 5250047"/>
              <a:gd name="connsiteY17" fmla="*/ 2138349 h 4014350"/>
              <a:gd name="connsiteX18" fmla="*/ 2820477 w 5250047"/>
              <a:gd name="connsiteY18" fmla="*/ 1557324 h 4014350"/>
              <a:gd name="connsiteX19" fmla="*/ 3315777 w 5250047"/>
              <a:gd name="connsiteY19" fmla="*/ 1109649 h 4014350"/>
              <a:gd name="connsiteX20" fmla="*/ 3803925 w 5250047"/>
              <a:gd name="connsiteY20" fmla="*/ 676271 h 4014350"/>
              <a:gd name="connsiteX21" fmla="*/ 4370660 w 5250047"/>
              <a:gd name="connsiteY21" fmla="*/ 214312 h 4014350"/>
              <a:gd name="connsiteX22" fmla="*/ 4382564 w 5250047"/>
              <a:gd name="connsiteY22" fmla="*/ 178592 h 4014350"/>
              <a:gd name="connsiteX23" fmla="*/ 4344465 w 5250047"/>
              <a:gd name="connsiteY23" fmla="*/ 169068 h 4014350"/>
              <a:gd name="connsiteX24" fmla="*/ 4050756 w 5250047"/>
              <a:gd name="connsiteY24" fmla="*/ 231005 h 4014350"/>
              <a:gd name="connsiteX25" fmla="*/ 3538028 w 5250047"/>
              <a:gd name="connsiteY25" fmla="*/ 436548 h 4014350"/>
              <a:gd name="connsiteX26" fmla="*/ 2920492 w 5250047"/>
              <a:gd name="connsiteY26" fmla="*/ 714352 h 4014350"/>
              <a:gd name="connsiteX27" fmla="*/ 2068002 w 5250047"/>
              <a:gd name="connsiteY27" fmla="*/ 1157274 h 4014350"/>
              <a:gd name="connsiteX28" fmla="*/ 1515561 w 5250047"/>
              <a:gd name="connsiteY28" fmla="*/ 1495414 h 4014350"/>
              <a:gd name="connsiteX29" fmla="*/ 910752 w 5250047"/>
              <a:gd name="connsiteY29" fmla="*/ 1890701 h 4014350"/>
              <a:gd name="connsiteX30" fmla="*/ 1467927 w 5250047"/>
              <a:gd name="connsiteY30" fmla="*/ 1157274 h 4014350"/>
              <a:gd name="connsiteX31" fmla="*/ 1982277 w 5250047"/>
              <a:gd name="connsiteY31" fmla="*/ 480999 h 4014350"/>
              <a:gd name="connsiteX32" fmla="*/ 2325179 w 5250047"/>
              <a:gd name="connsiteY32" fmla="*/ 64293 h 4014350"/>
              <a:gd name="connsiteX33" fmla="*/ 2339469 w 5250047"/>
              <a:gd name="connsiteY33" fmla="*/ 35733 h 4014350"/>
              <a:gd name="connsiteX34" fmla="*/ 2334707 w 5250047"/>
              <a:gd name="connsiteY34" fmla="*/ 11920 h 4014350"/>
              <a:gd name="connsiteX35" fmla="*/ 2320416 w 5250047"/>
              <a:gd name="connsiteY35" fmla="*/ 0 h 4014350"/>
              <a:gd name="connsiteX36" fmla="*/ 2279935 w 5250047"/>
              <a:gd name="connsiteY36" fmla="*/ 16669 h 4014350"/>
              <a:gd name="connsiteX37" fmla="*/ 1725102 w 5250047"/>
              <a:gd name="connsiteY37" fmla="*/ 328599 h 4014350"/>
              <a:gd name="connsiteX38" fmla="*/ 1367923 w 5250047"/>
              <a:gd name="connsiteY38" fmla="*/ 561971 h 4014350"/>
              <a:gd name="connsiteX39" fmla="*/ 1048827 w 5250047"/>
              <a:gd name="connsiteY39" fmla="*/ 785799 h 4014350"/>
              <a:gd name="connsiteX40" fmla="*/ 848802 w 5250047"/>
              <a:gd name="connsiteY40" fmla="*/ 928674 h 4014350"/>
              <a:gd name="connsiteX41" fmla="*/ 839277 w 5250047"/>
              <a:gd name="connsiteY41" fmla="*/ 985824 h 4014350"/>
              <a:gd name="connsiteX42" fmla="*/ 879771 w 5250047"/>
              <a:gd name="connsiteY42" fmla="*/ 1009643 h 4014350"/>
              <a:gd name="connsiteX43" fmla="*/ 939316 w 5250047"/>
              <a:gd name="connsiteY43" fmla="*/ 983456 h 4014350"/>
              <a:gd name="connsiteX44" fmla="*/ 1227441 w 5250047"/>
              <a:gd name="connsiteY44" fmla="*/ 821534 h 4014350"/>
              <a:gd name="connsiteX45" fmla="*/ 1567981 w 5250047"/>
              <a:gd name="connsiteY45" fmla="*/ 671544 h 4014350"/>
              <a:gd name="connsiteX46" fmla="*/ 877377 w 5250047"/>
              <a:gd name="connsiteY46" fmla="*/ 1509699 h 4014350"/>
              <a:gd name="connsiteX47" fmla="*/ 460690 w 5250047"/>
              <a:gd name="connsiteY47" fmla="*/ 2083577 h 4014350"/>
              <a:gd name="connsiteX48" fmla="*/ 141589 w 5250047"/>
              <a:gd name="connsiteY48" fmla="*/ 2559825 h 4014350"/>
              <a:gd name="connsiteX49" fmla="*/ 15383 w 5250047"/>
              <a:gd name="connsiteY49" fmla="*/ 2755087 h 4014350"/>
              <a:gd name="connsiteX50" fmla="*/ 63007 w 5250047"/>
              <a:gd name="connsiteY50" fmla="*/ 2800331 h 4014350"/>
              <a:gd name="connsiteX51" fmla="*/ 1078999 w 5250047"/>
              <a:gd name="connsiteY51" fmla="*/ 2119299 h 4014350"/>
              <a:gd name="connsiteX52" fmla="*/ 1763213 w 5250047"/>
              <a:gd name="connsiteY52" fmla="*/ 1693860 h 4014350"/>
              <a:gd name="connsiteX53" fmla="*/ 2565684 w 5250047"/>
              <a:gd name="connsiteY53" fmla="*/ 1235866 h 4014350"/>
              <a:gd name="connsiteX54" fmla="*/ 3130037 w 5250047"/>
              <a:gd name="connsiteY54" fmla="*/ 916775 h 4014350"/>
              <a:gd name="connsiteX55" fmla="*/ 2387091 w 5250047"/>
              <a:gd name="connsiteY55" fmla="*/ 1566857 h 4014350"/>
              <a:gd name="connsiteX56" fmla="*/ 1923545 w 5250047"/>
              <a:gd name="connsiteY56" fmla="*/ 2033573 h 4014350"/>
              <a:gd name="connsiteX57" fmla="*/ 1310776 w 5250047"/>
              <a:gd name="connsiteY57" fmla="*/ 2724128 h 4014350"/>
              <a:gd name="connsiteX58" fmla="*/ 505902 w 5250047"/>
              <a:gd name="connsiteY58" fmla="*/ 3919524 h 4014350"/>
              <a:gd name="connsiteX59" fmla="*/ 582102 w 5250047"/>
              <a:gd name="connsiteY59" fmla="*/ 3967149 h 4014350"/>
              <a:gd name="connsiteX60" fmla="*/ 1146469 w 5250047"/>
              <a:gd name="connsiteY60" fmla="*/ 3493270 h 4014350"/>
              <a:gd name="connsiteX61" fmla="*/ 1563177 w 5250047"/>
              <a:gd name="connsiteY61" fmla="*/ 3176574 h 4014350"/>
              <a:gd name="connsiteX62" fmla="*/ 2544252 w 5250047"/>
              <a:gd name="connsiteY62" fmla="*/ 2538399 h 4014350"/>
              <a:gd name="connsiteX63" fmla="*/ 3449127 w 5250047"/>
              <a:gd name="connsiteY63" fmla="*/ 2062149 h 4014350"/>
              <a:gd name="connsiteX64" fmla="*/ 3915843 w 5250047"/>
              <a:gd name="connsiteY64" fmla="*/ 1843075 h 4014350"/>
              <a:gd name="connsiteX65" fmla="*/ 4220621 w 5250047"/>
              <a:gd name="connsiteY65" fmla="*/ 1733541 h 4014350"/>
              <a:gd name="connsiteX66" fmla="*/ 3815822 w 5250047"/>
              <a:gd name="connsiteY66" fmla="*/ 2052623 h 4014350"/>
              <a:gd name="connsiteX67" fmla="*/ 3539609 w 5250047"/>
              <a:gd name="connsiteY67" fmla="*/ 2312178 h 4014350"/>
              <a:gd name="connsiteX68" fmla="*/ 3270529 w 5250047"/>
              <a:gd name="connsiteY68" fmla="*/ 2605070 h 4014350"/>
              <a:gd name="connsiteX69" fmla="*/ 3039552 w 5250047"/>
              <a:gd name="connsiteY69" fmla="*/ 2919399 h 4014350"/>
              <a:gd name="connsiteX70" fmla="*/ 2744277 w 5250047"/>
              <a:gd name="connsiteY70" fmla="*/ 3386124 h 4014350"/>
              <a:gd name="connsiteX71" fmla="*/ 2658552 w 5250047"/>
              <a:gd name="connsiteY71" fmla="*/ 3538524 h 4014350"/>
              <a:gd name="connsiteX0" fmla="*/ 2658552 w 5250047"/>
              <a:gd name="connsiteY0" fmla="*/ 3538524 h 4014350"/>
              <a:gd name="connsiteX1" fmla="*/ 2737130 w 5250047"/>
              <a:gd name="connsiteY1" fmla="*/ 3581355 h 4014350"/>
              <a:gd name="connsiteX2" fmla="*/ 2823652 w 5250047"/>
              <a:gd name="connsiteY2" fmla="*/ 3521050 h 4014350"/>
              <a:gd name="connsiteX3" fmla="*/ 2996688 w 5250047"/>
              <a:gd name="connsiteY3" fmla="*/ 3279752 h 4014350"/>
              <a:gd name="connsiteX4" fmla="*/ 3399112 w 5250047"/>
              <a:gd name="connsiteY4" fmla="*/ 2809849 h 4014350"/>
              <a:gd name="connsiteX5" fmla="*/ 3854711 w 5250047"/>
              <a:gd name="connsiteY5" fmla="*/ 2305027 h 4014350"/>
              <a:gd name="connsiteX6" fmla="*/ 4298428 w 5250047"/>
              <a:gd name="connsiteY6" fmla="*/ 1930387 h 4014350"/>
              <a:gd name="connsiteX7" fmla="*/ 4992177 w 5250047"/>
              <a:gd name="connsiteY7" fmla="*/ 1395399 h 4014350"/>
              <a:gd name="connsiteX8" fmla="*/ 5233422 w 5250047"/>
              <a:gd name="connsiteY8" fmla="*/ 1205708 h 4014350"/>
              <a:gd name="connsiteX9" fmla="*/ 5173097 w 5250047"/>
              <a:gd name="connsiteY9" fmla="*/ 1135065 h 4014350"/>
              <a:gd name="connsiteX10" fmla="*/ 4369864 w 5250047"/>
              <a:gd name="connsiteY10" fmla="*/ 1420803 h 4014350"/>
              <a:gd name="connsiteX11" fmla="*/ 3752334 w 5250047"/>
              <a:gd name="connsiteY11" fmla="*/ 1652575 h 4014350"/>
              <a:gd name="connsiteX12" fmla="*/ 2947476 w 5250047"/>
              <a:gd name="connsiteY12" fmla="*/ 2014523 h 4014350"/>
              <a:gd name="connsiteX13" fmla="*/ 2488691 w 5250047"/>
              <a:gd name="connsiteY13" fmla="*/ 2257409 h 4014350"/>
              <a:gd name="connsiteX14" fmla="*/ 2175957 w 5250047"/>
              <a:gd name="connsiteY14" fmla="*/ 2435207 h 4014350"/>
              <a:gd name="connsiteX15" fmla="*/ 1887046 w 5250047"/>
              <a:gd name="connsiteY15" fmla="*/ 2566958 h 4014350"/>
              <a:gd name="connsiteX16" fmla="*/ 2010862 w 5250047"/>
              <a:gd name="connsiteY16" fmla="*/ 2405042 h 4014350"/>
              <a:gd name="connsiteX17" fmla="*/ 2258502 w 5250047"/>
              <a:gd name="connsiteY17" fmla="*/ 2138349 h 4014350"/>
              <a:gd name="connsiteX18" fmla="*/ 2820477 w 5250047"/>
              <a:gd name="connsiteY18" fmla="*/ 1557324 h 4014350"/>
              <a:gd name="connsiteX19" fmla="*/ 3315777 w 5250047"/>
              <a:gd name="connsiteY19" fmla="*/ 1109649 h 4014350"/>
              <a:gd name="connsiteX20" fmla="*/ 3803925 w 5250047"/>
              <a:gd name="connsiteY20" fmla="*/ 676271 h 4014350"/>
              <a:gd name="connsiteX21" fmla="*/ 4370660 w 5250047"/>
              <a:gd name="connsiteY21" fmla="*/ 214312 h 4014350"/>
              <a:gd name="connsiteX22" fmla="*/ 4382564 w 5250047"/>
              <a:gd name="connsiteY22" fmla="*/ 178592 h 4014350"/>
              <a:gd name="connsiteX23" fmla="*/ 4344465 w 5250047"/>
              <a:gd name="connsiteY23" fmla="*/ 169068 h 4014350"/>
              <a:gd name="connsiteX24" fmla="*/ 4050756 w 5250047"/>
              <a:gd name="connsiteY24" fmla="*/ 231005 h 4014350"/>
              <a:gd name="connsiteX25" fmla="*/ 3538028 w 5250047"/>
              <a:gd name="connsiteY25" fmla="*/ 436548 h 4014350"/>
              <a:gd name="connsiteX26" fmla="*/ 2920492 w 5250047"/>
              <a:gd name="connsiteY26" fmla="*/ 714352 h 4014350"/>
              <a:gd name="connsiteX27" fmla="*/ 2068002 w 5250047"/>
              <a:gd name="connsiteY27" fmla="*/ 1157274 h 4014350"/>
              <a:gd name="connsiteX28" fmla="*/ 1515561 w 5250047"/>
              <a:gd name="connsiteY28" fmla="*/ 1495414 h 4014350"/>
              <a:gd name="connsiteX29" fmla="*/ 910752 w 5250047"/>
              <a:gd name="connsiteY29" fmla="*/ 1890701 h 4014350"/>
              <a:gd name="connsiteX30" fmla="*/ 1467927 w 5250047"/>
              <a:gd name="connsiteY30" fmla="*/ 1157274 h 4014350"/>
              <a:gd name="connsiteX31" fmla="*/ 1982277 w 5250047"/>
              <a:gd name="connsiteY31" fmla="*/ 480999 h 4014350"/>
              <a:gd name="connsiteX32" fmla="*/ 2325179 w 5250047"/>
              <a:gd name="connsiteY32" fmla="*/ 64293 h 4014350"/>
              <a:gd name="connsiteX33" fmla="*/ 2339469 w 5250047"/>
              <a:gd name="connsiteY33" fmla="*/ 35733 h 4014350"/>
              <a:gd name="connsiteX34" fmla="*/ 2334707 w 5250047"/>
              <a:gd name="connsiteY34" fmla="*/ 11920 h 4014350"/>
              <a:gd name="connsiteX35" fmla="*/ 2320416 w 5250047"/>
              <a:gd name="connsiteY35" fmla="*/ 0 h 4014350"/>
              <a:gd name="connsiteX36" fmla="*/ 2279935 w 5250047"/>
              <a:gd name="connsiteY36" fmla="*/ 16669 h 4014350"/>
              <a:gd name="connsiteX37" fmla="*/ 1725102 w 5250047"/>
              <a:gd name="connsiteY37" fmla="*/ 328599 h 4014350"/>
              <a:gd name="connsiteX38" fmla="*/ 1367923 w 5250047"/>
              <a:gd name="connsiteY38" fmla="*/ 561971 h 4014350"/>
              <a:gd name="connsiteX39" fmla="*/ 1048827 w 5250047"/>
              <a:gd name="connsiteY39" fmla="*/ 785799 h 4014350"/>
              <a:gd name="connsiteX40" fmla="*/ 848802 w 5250047"/>
              <a:gd name="connsiteY40" fmla="*/ 928674 h 4014350"/>
              <a:gd name="connsiteX41" fmla="*/ 839277 w 5250047"/>
              <a:gd name="connsiteY41" fmla="*/ 985824 h 4014350"/>
              <a:gd name="connsiteX42" fmla="*/ 879771 w 5250047"/>
              <a:gd name="connsiteY42" fmla="*/ 1009643 h 4014350"/>
              <a:gd name="connsiteX43" fmla="*/ 939316 w 5250047"/>
              <a:gd name="connsiteY43" fmla="*/ 983456 h 4014350"/>
              <a:gd name="connsiteX44" fmla="*/ 1227441 w 5250047"/>
              <a:gd name="connsiteY44" fmla="*/ 821534 h 4014350"/>
              <a:gd name="connsiteX45" fmla="*/ 1567981 w 5250047"/>
              <a:gd name="connsiteY45" fmla="*/ 671544 h 4014350"/>
              <a:gd name="connsiteX46" fmla="*/ 877377 w 5250047"/>
              <a:gd name="connsiteY46" fmla="*/ 1509699 h 4014350"/>
              <a:gd name="connsiteX47" fmla="*/ 460690 w 5250047"/>
              <a:gd name="connsiteY47" fmla="*/ 2083577 h 4014350"/>
              <a:gd name="connsiteX48" fmla="*/ 141589 w 5250047"/>
              <a:gd name="connsiteY48" fmla="*/ 2559825 h 4014350"/>
              <a:gd name="connsiteX49" fmla="*/ 15383 w 5250047"/>
              <a:gd name="connsiteY49" fmla="*/ 2755087 h 4014350"/>
              <a:gd name="connsiteX50" fmla="*/ 63007 w 5250047"/>
              <a:gd name="connsiteY50" fmla="*/ 2800331 h 4014350"/>
              <a:gd name="connsiteX51" fmla="*/ 1078999 w 5250047"/>
              <a:gd name="connsiteY51" fmla="*/ 2119299 h 4014350"/>
              <a:gd name="connsiteX52" fmla="*/ 1763213 w 5250047"/>
              <a:gd name="connsiteY52" fmla="*/ 1693860 h 4014350"/>
              <a:gd name="connsiteX53" fmla="*/ 2565684 w 5250047"/>
              <a:gd name="connsiteY53" fmla="*/ 1235866 h 4014350"/>
              <a:gd name="connsiteX54" fmla="*/ 3130037 w 5250047"/>
              <a:gd name="connsiteY54" fmla="*/ 916775 h 4014350"/>
              <a:gd name="connsiteX55" fmla="*/ 2387091 w 5250047"/>
              <a:gd name="connsiteY55" fmla="*/ 1566857 h 4014350"/>
              <a:gd name="connsiteX56" fmla="*/ 1923545 w 5250047"/>
              <a:gd name="connsiteY56" fmla="*/ 2033573 h 4014350"/>
              <a:gd name="connsiteX57" fmla="*/ 1310776 w 5250047"/>
              <a:gd name="connsiteY57" fmla="*/ 2724128 h 4014350"/>
              <a:gd name="connsiteX58" fmla="*/ 505902 w 5250047"/>
              <a:gd name="connsiteY58" fmla="*/ 3919524 h 4014350"/>
              <a:gd name="connsiteX59" fmla="*/ 582102 w 5250047"/>
              <a:gd name="connsiteY59" fmla="*/ 3967149 h 4014350"/>
              <a:gd name="connsiteX60" fmla="*/ 1146469 w 5250047"/>
              <a:gd name="connsiteY60" fmla="*/ 3493270 h 4014350"/>
              <a:gd name="connsiteX61" fmla="*/ 1563177 w 5250047"/>
              <a:gd name="connsiteY61" fmla="*/ 3176574 h 4014350"/>
              <a:gd name="connsiteX62" fmla="*/ 2544252 w 5250047"/>
              <a:gd name="connsiteY62" fmla="*/ 2538399 h 4014350"/>
              <a:gd name="connsiteX63" fmla="*/ 3449127 w 5250047"/>
              <a:gd name="connsiteY63" fmla="*/ 2062149 h 4014350"/>
              <a:gd name="connsiteX64" fmla="*/ 3915843 w 5250047"/>
              <a:gd name="connsiteY64" fmla="*/ 1843075 h 4014350"/>
              <a:gd name="connsiteX65" fmla="*/ 4220621 w 5250047"/>
              <a:gd name="connsiteY65" fmla="*/ 1733541 h 4014350"/>
              <a:gd name="connsiteX66" fmla="*/ 3815822 w 5250047"/>
              <a:gd name="connsiteY66" fmla="*/ 2052623 h 4014350"/>
              <a:gd name="connsiteX67" fmla="*/ 3539609 w 5250047"/>
              <a:gd name="connsiteY67" fmla="*/ 2312178 h 4014350"/>
              <a:gd name="connsiteX68" fmla="*/ 3270529 w 5250047"/>
              <a:gd name="connsiteY68" fmla="*/ 2605070 h 4014350"/>
              <a:gd name="connsiteX69" fmla="*/ 3039552 w 5250047"/>
              <a:gd name="connsiteY69" fmla="*/ 2919399 h 4014350"/>
              <a:gd name="connsiteX70" fmla="*/ 2744277 w 5250047"/>
              <a:gd name="connsiteY70" fmla="*/ 3386124 h 4014350"/>
              <a:gd name="connsiteX71" fmla="*/ 2658552 w 5250047"/>
              <a:gd name="connsiteY71" fmla="*/ 3538524 h 4014350"/>
              <a:gd name="connsiteX0" fmla="*/ 2658552 w 5250047"/>
              <a:gd name="connsiteY0" fmla="*/ 3538524 h 4014350"/>
              <a:gd name="connsiteX1" fmla="*/ 2737130 w 5250047"/>
              <a:gd name="connsiteY1" fmla="*/ 3581355 h 4014350"/>
              <a:gd name="connsiteX2" fmla="*/ 2823652 w 5250047"/>
              <a:gd name="connsiteY2" fmla="*/ 3521050 h 4014350"/>
              <a:gd name="connsiteX3" fmla="*/ 2996688 w 5250047"/>
              <a:gd name="connsiteY3" fmla="*/ 3279752 h 4014350"/>
              <a:gd name="connsiteX4" fmla="*/ 3399112 w 5250047"/>
              <a:gd name="connsiteY4" fmla="*/ 2809849 h 4014350"/>
              <a:gd name="connsiteX5" fmla="*/ 3854711 w 5250047"/>
              <a:gd name="connsiteY5" fmla="*/ 2305027 h 4014350"/>
              <a:gd name="connsiteX6" fmla="*/ 4298428 w 5250047"/>
              <a:gd name="connsiteY6" fmla="*/ 1930387 h 4014350"/>
              <a:gd name="connsiteX7" fmla="*/ 4992177 w 5250047"/>
              <a:gd name="connsiteY7" fmla="*/ 1395399 h 4014350"/>
              <a:gd name="connsiteX8" fmla="*/ 5233422 w 5250047"/>
              <a:gd name="connsiteY8" fmla="*/ 1205708 h 4014350"/>
              <a:gd name="connsiteX9" fmla="*/ 5173097 w 5250047"/>
              <a:gd name="connsiteY9" fmla="*/ 1135065 h 4014350"/>
              <a:gd name="connsiteX10" fmla="*/ 4369864 w 5250047"/>
              <a:gd name="connsiteY10" fmla="*/ 1420803 h 4014350"/>
              <a:gd name="connsiteX11" fmla="*/ 3752334 w 5250047"/>
              <a:gd name="connsiteY11" fmla="*/ 1652575 h 4014350"/>
              <a:gd name="connsiteX12" fmla="*/ 2947476 w 5250047"/>
              <a:gd name="connsiteY12" fmla="*/ 2014523 h 4014350"/>
              <a:gd name="connsiteX13" fmla="*/ 2488691 w 5250047"/>
              <a:gd name="connsiteY13" fmla="*/ 2257409 h 4014350"/>
              <a:gd name="connsiteX14" fmla="*/ 2175957 w 5250047"/>
              <a:gd name="connsiteY14" fmla="*/ 2435207 h 4014350"/>
              <a:gd name="connsiteX15" fmla="*/ 1887046 w 5250047"/>
              <a:gd name="connsiteY15" fmla="*/ 2566958 h 4014350"/>
              <a:gd name="connsiteX16" fmla="*/ 2010862 w 5250047"/>
              <a:gd name="connsiteY16" fmla="*/ 2405042 h 4014350"/>
              <a:gd name="connsiteX17" fmla="*/ 2258502 w 5250047"/>
              <a:gd name="connsiteY17" fmla="*/ 2138349 h 4014350"/>
              <a:gd name="connsiteX18" fmla="*/ 2820477 w 5250047"/>
              <a:gd name="connsiteY18" fmla="*/ 1557324 h 4014350"/>
              <a:gd name="connsiteX19" fmla="*/ 3315777 w 5250047"/>
              <a:gd name="connsiteY19" fmla="*/ 1109649 h 4014350"/>
              <a:gd name="connsiteX20" fmla="*/ 3803925 w 5250047"/>
              <a:gd name="connsiteY20" fmla="*/ 676271 h 4014350"/>
              <a:gd name="connsiteX21" fmla="*/ 4370660 w 5250047"/>
              <a:gd name="connsiteY21" fmla="*/ 214312 h 4014350"/>
              <a:gd name="connsiteX22" fmla="*/ 4382564 w 5250047"/>
              <a:gd name="connsiteY22" fmla="*/ 178592 h 4014350"/>
              <a:gd name="connsiteX23" fmla="*/ 4344465 w 5250047"/>
              <a:gd name="connsiteY23" fmla="*/ 169068 h 4014350"/>
              <a:gd name="connsiteX24" fmla="*/ 4050756 w 5250047"/>
              <a:gd name="connsiteY24" fmla="*/ 231005 h 4014350"/>
              <a:gd name="connsiteX25" fmla="*/ 3538028 w 5250047"/>
              <a:gd name="connsiteY25" fmla="*/ 436548 h 4014350"/>
              <a:gd name="connsiteX26" fmla="*/ 2920492 w 5250047"/>
              <a:gd name="connsiteY26" fmla="*/ 714352 h 4014350"/>
              <a:gd name="connsiteX27" fmla="*/ 2068002 w 5250047"/>
              <a:gd name="connsiteY27" fmla="*/ 1157274 h 4014350"/>
              <a:gd name="connsiteX28" fmla="*/ 1515561 w 5250047"/>
              <a:gd name="connsiteY28" fmla="*/ 1495414 h 4014350"/>
              <a:gd name="connsiteX29" fmla="*/ 910752 w 5250047"/>
              <a:gd name="connsiteY29" fmla="*/ 1890701 h 4014350"/>
              <a:gd name="connsiteX30" fmla="*/ 1467927 w 5250047"/>
              <a:gd name="connsiteY30" fmla="*/ 1157274 h 4014350"/>
              <a:gd name="connsiteX31" fmla="*/ 1982277 w 5250047"/>
              <a:gd name="connsiteY31" fmla="*/ 480999 h 4014350"/>
              <a:gd name="connsiteX32" fmla="*/ 2325179 w 5250047"/>
              <a:gd name="connsiteY32" fmla="*/ 64293 h 4014350"/>
              <a:gd name="connsiteX33" fmla="*/ 2339469 w 5250047"/>
              <a:gd name="connsiteY33" fmla="*/ 35733 h 4014350"/>
              <a:gd name="connsiteX34" fmla="*/ 2334707 w 5250047"/>
              <a:gd name="connsiteY34" fmla="*/ 11920 h 4014350"/>
              <a:gd name="connsiteX35" fmla="*/ 2320416 w 5250047"/>
              <a:gd name="connsiteY35" fmla="*/ 0 h 4014350"/>
              <a:gd name="connsiteX36" fmla="*/ 2279935 w 5250047"/>
              <a:gd name="connsiteY36" fmla="*/ 16669 h 4014350"/>
              <a:gd name="connsiteX37" fmla="*/ 1725102 w 5250047"/>
              <a:gd name="connsiteY37" fmla="*/ 328599 h 4014350"/>
              <a:gd name="connsiteX38" fmla="*/ 1367923 w 5250047"/>
              <a:gd name="connsiteY38" fmla="*/ 561971 h 4014350"/>
              <a:gd name="connsiteX39" fmla="*/ 1048827 w 5250047"/>
              <a:gd name="connsiteY39" fmla="*/ 785799 h 4014350"/>
              <a:gd name="connsiteX40" fmla="*/ 848802 w 5250047"/>
              <a:gd name="connsiteY40" fmla="*/ 928674 h 4014350"/>
              <a:gd name="connsiteX41" fmla="*/ 839277 w 5250047"/>
              <a:gd name="connsiteY41" fmla="*/ 985824 h 4014350"/>
              <a:gd name="connsiteX42" fmla="*/ 879771 w 5250047"/>
              <a:gd name="connsiteY42" fmla="*/ 1009643 h 4014350"/>
              <a:gd name="connsiteX43" fmla="*/ 939316 w 5250047"/>
              <a:gd name="connsiteY43" fmla="*/ 983456 h 4014350"/>
              <a:gd name="connsiteX44" fmla="*/ 1227441 w 5250047"/>
              <a:gd name="connsiteY44" fmla="*/ 821534 h 4014350"/>
              <a:gd name="connsiteX45" fmla="*/ 1567981 w 5250047"/>
              <a:gd name="connsiteY45" fmla="*/ 671544 h 4014350"/>
              <a:gd name="connsiteX46" fmla="*/ 877377 w 5250047"/>
              <a:gd name="connsiteY46" fmla="*/ 1509699 h 4014350"/>
              <a:gd name="connsiteX47" fmla="*/ 460690 w 5250047"/>
              <a:gd name="connsiteY47" fmla="*/ 2083577 h 4014350"/>
              <a:gd name="connsiteX48" fmla="*/ 141589 w 5250047"/>
              <a:gd name="connsiteY48" fmla="*/ 2559825 h 4014350"/>
              <a:gd name="connsiteX49" fmla="*/ 15383 w 5250047"/>
              <a:gd name="connsiteY49" fmla="*/ 2755087 h 4014350"/>
              <a:gd name="connsiteX50" fmla="*/ 63007 w 5250047"/>
              <a:gd name="connsiteY50" fmla="*/ 2800331 h 4014350"/>
              <a:gd name="connsiteX51" fmla="*/ 1078999 w 5250047"/>
              <a:gd name="connsiteY51" fmla="*/ 2119299 h 4014350"/>
              <a:gd name="connsiteX52" fmla="*/ 1763213 w 5250047"/>
              <a:gd name="connsiteY52" fmla="*/ 1693860 h 4014350"/>
              <a:gd name="connsiteX53" fmla="*/ 2565684 w 5250047"/>
              <a:gd name="connsiteY53" fmla="*/ 1235866 h 4014350"/>
              <a:gd name="connsiteX54" fmla="*/ 3130037 w 5250047"/>
              <a:gd name="connsiteY54" fmla="*/ 916775 h 4014350"/>
              <a:gd name="connsiteX55" fmla="*/ 2387091 w 5250047"/>
              <a:gd name="connsiteY55" fmla="*/ 1566857 h 4014350"/>
              <a:gd name="connsiteX56" fmla="*/ 1923545 w 5250047"/>
              <a:gd name="connsiteY56" fmla="*/ 2033573 h 4014350"/>
              <a:gd name="connsiteX57" fmla="*/ 1310776 w 5250047"/>
              <a:gd name="connsiteY57" fmla="*/ 2724128 h 4014350"/>
              <a:gd name="connsiteX58" fmla="*/ 505902 w 5250047"/>
              <a:gd name="connsiteY58" fmla="*/ 3919524 h 4014350"/>
              <a:gd name="connsiteX59" fmla="*/ 582102 w 5250047"/>
              <a:gd name="connsiteY59" fmla="*/ 3967149 h 4014350"/>
              <a:gd name="connsiteX60" fmla="*/ 1146469 w 5250047"/>
              <a:gd name="connsiteY60" fmla="*/ 3493270 h 4014350"/>
              <a:gd name="connsiteX61" fmla="*/ 1563177 w 5250047"/>
              <a:gd name="connsiteY61" fmla="*/ 3176574 h 4014350"/>
              <a:gd name="connsiteX62" fmla="*/ 2544252 w 5250047"/>
              <a:gd name="connsiteY62" fmla="*/ 2538399 h 4014350"/>
              <a:gd name="connsiteX63" fmla="*/ 3449127 w 5250047"/>
              <a:gd name="connsiteY63" fmla="*/ 2062149 h 4014350"/>
              <a:gd name="connsiteX64" fmla="*/ 3915843 w 5250047"/>
              <a:gd name="connsiteY64" fmla="*/ 1843075 h 4014350"/>
              <a:gd name="connsiteX65" fmla="*/ 4220621 w 5250047"/>
              <a:gd name="connsiteY65" fmla="*/ 1733541 h 4014350"/>
              <a:gd name="connsiteX66" fmla="*/ 3815822 w 5250047"/>
              <a:gd name="connsiteY66" fmla="*/ 2052623 h 4014350"/>
              <a:gd name="connsiteX67" fmla="*/ 3539609 w 5250047"/>
              <a:gd name="connsiteY67" fmla="*/ 2312178 h 4014350"/>
              <a:gd name="connsiteX68" fmla="*/ 3270529 w 5250047"/>
              <a:gd name="connsiteY68" fmla="*/ 2605070 h 4014350"/>
              <a:gd name="connsiteX69" fmla="*/ 3039552 w 5250047"/>
              <a:gd name="connsiteY69" fmla="*/ 2919399 h 4014350"/>
              <a:gd name="connsiteX70" fmla="*/ 2744277 w 5250047"/>
              <a:gd name="connsiteY70" fmla="*/ 3386124 h 4014350"/>
              <a:gd name="connsiteX71" fmla="*/ 2658552 w 5250047"/>
              <a:gd name="connsiteY71" fmla="*/ 3538524 h 4014350"/>
              <a:gd name="connsiteX0" fmla="*/ 2658552 w 5250047"/>
              <a:gd name="connsiteY0" fmla="*/ 3538524 h 4014350"/>
              <a:gd name="connsiteX1" fmla="*/ 2737130 w 5250047"/>
              <a:gd name="connsiteY1" fmla="*/ 3581355 h 4014350"/>
              <a:gd name="connsiteX2" fmla="*/ 2823652 w 5250047"/>
              <a:gd name="connsiteY2" fmla="*/ 3521050 h 4014350"/>
              <a:gd name="connsiteX3" fmla="*/ 2996688 w 5250047"/>
              <a:gd name="connsiteY3" fmla="*/ 3279752 h 4014350"/>
              <a:gd name="connsiteX4" fmla="*/ 3399112 w 5250047"/>
              <a:gd name="connsiteY4" fmla="*/ 2809849 h 4014350"/>
              <a:gd name="connsiteX5" fmla="*/ 3854711 w 5250047"/>
              <a:gd name="connsiteY5" fmla="*/ 2305027 h 4014350"/>
              <a:gd name="connsiteX6" fmla="*/ 4298428 w 5250047"/>
              <a:gd name="connsiteY6" fmla="*/ 1930387 h 4014350"/>
              <a:gd name="connsiteX7" fmla="*/ 4992177 w 5250047"/>
              <a:gd name="connsiteY7" fmla="*/ 1395399 h 4014350"/>
              <a:gd name="connsiteX8" fmla="*/ 5233422 w 5250047"/>
              <a:gd name="connsiteY8" fmla="*/ 1205708 h 4014350"/>
              <a:gd name="connsiteX9" fmla="*/ 5173097 w 5250047"/>
              <a:gd name="connsiteY9" fmla="*/ 1135065 h 4014350"/>
              <a:gd name="connsiteX10" fmla="*/ 4369864 w 5250047"/>
              <a:gd name="connsiteY10" fmla="*/ 1420803 h 4014350"/>
              <a:gd name="connsiteX11" fmla="*/ 3752334 w 5250047"/>
              <a:gd name="connsiteY11" fmla="*/ 1652575 h 4014350"/>
              <a:gd name="connsiteX12" fmla="*/ 2947476 w 5250047"/>
              <a:gd name="connsiteY12" fmla="*/ 2014523 h 4014350"/>
              <a:gd name="connsiteX13" fmla="*/ 2488691 w 5250047"/>
              <a:gd name="connsiteY13" fmla="*/ 2257409 h 4014350"/>
              <a:gd name="connsiteX14" fmla="*/ 2175957 w 5250047"/>
              <a:gd name="connsiteY14" fmla="*/ 2435207 h 4014350"/>
              <a:gd name="connsiteX15" fmla="*/ 1887046 w 5250047"/>
              <a:gd name="connsiteY15" fmla="*/ 2566958 h 4014350"/>
              <a:gd name="connsiteX16" fmla="*/ 2010862 w 5250047"/>
              <a:gd name="connsiteY16" fmla="*/ 2405042 h 4014350"/>
              <a:gd name="connsiteX17" fmla="*/ 2258502 w 5250047"/>
              <a:gd name="connsiteY17" fmla="*/ 2138349 h 4014350"/>
              <a:gd name="connsiteX18" fmla="*/ 2820477 w 5250047"/>
              <a:gd name="connsiteY18" fmla="*/ 1557324 h 4014350"/>
              <a:gd name="connsiteX19" fmla="*/ 3315777 w 5250047"/>
              <a:gd name="connsiteY19" fmla="*/ 1109649 h 4014350"/>
              <a:gd name="connsiteX20" fmla="*/ 3803925 w 5250047"/>
              <a:gd name="connsiteY20" fmla="*/ 676271 h 4014350"/>
              <a:gd name="connsiteX21" fmla="*/ 4370660 w 5250047"/>
              <a:gd name="connsiteY21" fmla="*/ 214312 h 4014350"/>
              <a:gd name="connsiteX22" fmla="*/ 4382564 w 5250047"/>
              <a:gd name="connsiteY22" fmla="*/ 178592 h 4014350"/>
              <a:gd name="connsiteX23" fmla="*/ 4344465 w 5250047"/>
              <a:gd name="connsiteY23" fmla="*/ 169068 h 4014350"/>
              <a:gd name="connsiteX24" fmla="*/ 4050756 w 5250047"/>
              <a:gd name="connsiteY24" fmla="*/ 231005 h 4014350"/>
              <a:gd name="connsiteX25" fmla="*/ 3538028 w 5250047"/>
              <a:gd name="connsiteY25" fmla="*/ 436548 h 4014350"/>
              <a:gd name="connsiteX26" fmla="*/ 2920492 w 5250047"/>
              <a:gd name="connsiteY26" fmla="*/ 714352 h 4014350"/>
              <a:gd name="connsiteX27" fmla="*/ 2068002 w 5250047"/>
              <a:gd name="connsiteY27" fmla="*/ 1157274 h 4014350"/>
              <a:gd name="connsiteX28" fmla="*/ 1515561 w 5250047"/>
              <a:gd name="connsiteY28" fmla="*/ 1495414 h 4014350"/>
              <a:gd name="connsiteX29" fmla="*/ 910752 w 5250047"/>
              <a:gd name="connsiteY29" fmla="*/ 1890701 h 4014350"/>
              <a:gd name="connsiteX30" fmla="*/ 1467927 w 5250047"/>
              <a:gd name="connsiteY30" fmla="*/ 1157274 h 4014350"/>
              <a:gd name="connsiteX31" fmla="*/ 1982277 w 5250047"/>
              <a:gd name="connsiteY31" fmla="*/ 480999 h 4014350"/>
              <a:gd name="connsiteX32" fmla="*/ 2325179 w 5250047"/>
              <a:gd name="connsiteY32" fmla="*/ 64293 h 4014350"/>
              <a:gd name="connsiteX33" fmla="*/ 2339469 w 5250047"/>
              <a:gd name="connsiteY33" fmla="*/ 35733 h 4014350"/>
              <a:gd name="connsiteX34" fmla="*/ 2334707 w 5250047"/>
              <a:gd name="connsiteY34" fmla="*/ 11920 h 4014350"/>
              <a:gd name="connsiteX35" fmla="*/ 2320416 w 5250047"/>
              <a:gd name="connsiteY35" fmla="*/ 0 h 4014350"/>
              <a:gd name="connsiteX36" fmla="*/ 2279935 w 5250047"/>
              <a:gd name="connsiteY36" fmla="*/ 16669 h 4014350"/>
              <a:gd name="connsiteX37" fmla="*/ 1725102 w 5250047"/>
              <a:gd name="connsiteY37" fmla="*/ 328599 h 4014350"/>
              <a:gd name="connsiteX38" fmla="*/ 1367923 w 5250047"/>
              <a:gd name="connsiteY38" fmla="*/ 561971 h 4014350"/>
              <a:gd name="connsiteX39" fmla="*/ 1048827 w 5250047"/>
              <a:gd name="connsiteY39" fmla="*/ 785799 h 4014350"/>
              <a:gd name="connsiteX40" fmla="*/ 848802 w 5250047"/>
              <a:gd name="connsiteY40" fmla="*/ 928674 h 4014350"/>
              <a:gd name="connsiteX41" fmla="*/ 839277 w 5250047"/>
              <a:gd name="connsiteY41" fmla="*/ 985824 h 4014350"/>
              <a:gd name="connsiteX42" fmla="*/ 879771 w 5250047"/>
              <a:gd name="connsiteY42" fmla="*/ 1009643 h 4014350"/>
              <a:gd name="connsiteX43" fmla="*/ 939316 w 5250047"/>
              <a:gd name="connsiteY43" fmla="*/ 983456 h 4014350"/>
              <a:gd name="connsiteX44" fmla="*/ 1227441 w 5250047"/>
              <a:gd name="connsiteY44" fmla="*/ 821534 h 4014350"/>
              <a:gd name="connsiteX45" fmla="*/ 1567981 w 5250047"/>
              <a:gd name="connsiteY45" fmla="*/ 671544 h 4014350"/>
              <a:gd name="connsiteX46" fmla="*/ 877377 w 5250047"/>
              <a:gd name="connsiteY46" fmla="*/ 1509699 h 4014350"/>
              <a:gd name="connsiteX47" fmla="*/ 460690 w 5250047"/>
              <a:gd name="connsiteY47" fmla="*/ 2083577 h 4014350"/>
              <a:gd name="connsiteX48" fmla="*/ 141589 w 5250047"/>
              <a:gd name="connsiteY48" fmla="*/ 2559825 h 4014350"/>
              <a:gd name="connsiteX49" fmla="*/ 15383 w 5250047"/>
              <a:gd name="connsiteY49" fmla="*/ 2755087 h 4014350"/>
              <a:gd name="connsiteX50" fmla="*/ 63007 w 5250047"/>
              <a:gd name="connsiteY50" fmla="*/ 2800331 h 4014350"/>
              <a:gd name="connsiteX51" fmla="*/ 1078999 w 5250047"/>
              <a:gd name="connsiteY51" fmla="*/ 2119299 h 4014350"/>
              <a:gd name="connsiteX52" fmla="*/ 1763213 w 5250047"/>
              <a:gd name="connsiteY52" fmla="*/ 1693860 h 4014350"/>
              <a:gd name="connsiteX53" fmla="*/ 2565684 w 5250047"/>
              <a:gd name="connsiteY53" fmla="*/ 1235866 h 4014350"/>
              <a:gd name="connsiteX54" fmla="*/ 3130037 w 5250047"/>
              <a:gd name="connsiteY54" fmla="*/ 916775 h 4014350"/>
              <a:gd name="connsiteX55" fmla="*/ 2387091 w 5250047"/>
              <a:gd name="connsiteY55" fmla="*/ 1566857 h 4014350"/>
              <a:gd name="connsiteX56" fmla="*/ 1923545 w 5250047"/>
              <a:gd name="connsiteY56" fmla="*/ 2033573 h 4014350"/>
              <a:gd name="connsiteX57" fmla="*/ 1310776 w 5250047"/>
              <a:gd name="connsiteY57" fmla="*/ 2724128 h 4014350"/>
              <a:gd name="connsiteX58" fmla="*/ 505902 w 5250047"/>
              <a:gd name="connsiteY58" fmla="*/ 3919524 h 4014350"/>
              <a:gd name="connsiteX59" fmla="*/ 582102 w 5250047"/>
              <a:gd name="connsiteY59" fmla="*/ 3967149 h 4014350"/>
              <a:gd name="connsiteX60" fmla="*/ 1146469 w 5250047"/>
              <a:gd name="connsiteY60" fmla="*/ 3493270 h 4014350"/>
              <a:gd name="connsiteX61" fmla="*/ 1563177 w 5250047"/>
              <a:gd name="connsiteY61" fmla="*/ 3176574 h 4014350"/>
              <a:gd name="connsiteX62" fmla="*/ 2544252 w 5250047"/>
              <a:gd name="connsiteY62" fmla="*/ 2538399 h 4014350"/>
              <a:gd name="connsiteX63" fmla="*/ 3449127 w 5250047"/>
              <a:gd name="connsiteY63" fmla="*/ 2062149 h 4014350"/>
              <a:gd name="connsiteX64" fmla="*/ 3915843 w 5250047"/>
              <a:gd name="connsiteY64" fmla="*/ 1843075 h 4014350"/>
              <a:gd name="connsiteX65" fmla="*/ 4220621 w 5250047"/>
              <a:gd name="connsiteY65" fmla="*/ 1733541 h 4014350"/>
              <a:gd name="connsiteX66" fmla="*/ 3815822 w 5250047"/>
              <a:gd name="connsiteY66" fmla="*/ 2052623 h 4014350"/>
              <a:gd name="connsiteX67" fmla="*/ 3539609 w 5250047"/>
              <a:gd name="connsiteY67" fmla="*/ 2312178 h 4014350"/>
              <a:gd name="connsiteX68" fmla="*/ 3270529 w 5250047"/>
              <a:gd name="connsiteY68" fmla="*/ 2605070 h 4014350"/>
              <a:gd name="connsiteX69" fmla="*/ 3039552 w 5250047"/>
              <a:gd name="connsiteY69" fmla="*/ 2919399 h 4014350"/>
              <a:gd name="connsiteX70" fmla="*/ 2744277 w 5250047"/>
              <a:gd name="connsiteY70" fmla="*/ 3386124 h 4014350"/>
              <a:gd name="connsiteX71" fmla="*/ 2658552 w 5250047"/>
              <a:gd name="connsiteY71" fmla="*/ 3538524 h 4014350"/>
              <a:gd name="connsiteX0" fmla="*/ 2658552 w 5250047"/>
              <a:gd name="connsiteY0" fmla="*/ 3538524 h 4014350"/>
              <a:gd name="connsiteX1" fmla="*/ 2737130 w 5250047"/>
              <a:gd name="connsiteY1" fmla="*/ 3581355 h 4014350"/>
              <a:gd name="connsiteX2" fmla="*/ 2823652 w 5250047"/>
              <a:gd name="connsiteY2" fmla="*/ 3521050 h 4014350"/>
              <a:gd name="connsiteX3" fmla="*/ 2996688 w 5250047"/>
              <a:gd name="connsiteY3" fmla="*/ 3279752 h 4014350"/>
              <a:gd name="connsiteX4" fmla="*/ 3399112 w 5250047"/>
              <a:gd name="connsiteY4" fmla="*/ 2809849 h 4014350"/>
              <a:gd name="connsiteX5" fmla="*/ 3854711 w 5250047"/>
              <a:gd name="connsiteY5" fmla="*/ 2305027 h 4014350"/>
              <a:gd name="connsiteX6" fmla="*/ 4298428 w 5250047"/>
              <a:gd name="connsiteY6" fmla="*/ 1930387 h 4014350"/>
              <a:gd name="connsiteX7" fmla="*/ 4992177 w 5250047"/>
              <a:gd name="connsiteY7" fmla="*/ 1395399 h 4014350"/>
              <a:gd name="connsiteX8" fmla="*/ 5233422 w 5250047"/>
              <a:gd name="connsiteY8" fmla="*/ 1205708 h 4014350"/>
              <a:gd name="connsiteX9" fmla="*/ 5173097 w 5250047"/>
              <a:gd name="connsiteY9" fmla="*/ 1135065 h 4014350"/>
              <a:gd name="connsiteX10" fmla="*/ 4369864 w 5250047"/>
              <a:gd name="connsiteY10" fmla="*/ 1420803 h 4014350"/>
              <a:gd name="connsiteX11" fmla="*/ 3752334 w 5250047"/>
              <a:gd name="connsiteY11" fmla="*/ 1652575 h 4014350"/>
              <a:gd name="connsiteX12" fmla="*/ 2947476 w 5250047"/>
              <a:gd name="connsiteY12" fmla="*/ 2014523 h 4014350"/>
              <a:gd name="connsiteX13" fmla="*/ 2488691 w 5250047"/>
              <a:gd name="connsiteY13" fmla="*/ 2257409 h 4014350"/>
              <a:gd name="connsiteX14" fmla="*/ 2175957 w 5250047"/>
              <a:gd name="connsiteY14" fmla="*/ 2435207 h 4014350"/>
              <a:gd name="connsiteX15" fmla="*/ 1887046 w 5250047"/>
              <a:gd name="connsiteY15" fmla="*/ 2566958 h 4014350"/>
              <a:gd name="connsiteX16" fmla="*/ 2010862 w 5250047"/>
              <a:gd name="connsiteY16" fmla="*/ 2405042 h 4014350"/>
              <a:gd name="connsiteX17" fmla="*/ 2258502 w 5250047"/>
              <a:gd name="connsiteY17" fmla="*/ 2138349 h 4014350"/>
              <a:gd name="connsiteX18" fmla="*/ 2820477 w 5250047"/>
              <a:gd name="connsiteY18" fmla="*/ 1557324 h 4014350"/>
              <a:gd name="connsiteX19" fmla="*/ 3315777 w 5250047"/>
              <a:gd name="connsiteY19" fmla="*/ 1109649 h 4014350"/>
              <a:gd name="connsiteX20" fmla="*/ 3803925 w 5250047"/>
              <a:gd name="connsiteY20" fmla="*/ 676271 h 4014350"/>
              <a:gd name="connsiteX21" fmla="*/ 4370660 w 5250047"/>
              <a:gd name="connsiteY21" fmla="*/ 214312 h 4014350"/>
              <a:gd name="connsiteX22" fmla="*/ 4382564 w 5250047"/>
              <a:gd name="connsiteY22" fmla="*/ 178592 h 4014350"/>
              <a:gd name="connsiteX23" fmla="*/ 4344465 w 5250047"/>
              <a:gd name="connsiteY23" fmla="*/ 169068 h 4014350"/>
              <a:gd name="connsiteX24" fmla="*/ 4050756 w 5250047"/>
              <a:gd name="connsiteY24" fmla="*/ 231005 h 4014350"/>
              <a:gd name="connsiteX25" fmla="*/ 3538028 w 5250047"/>
              <a:gd name="connsiteY25" fmla="*/ 436548 h 4014350"/>
              <a:gd name="connsiteX26" fmla="*/ 2920492 w 5250047"/>
              <a:gd name="connsiteY26" fmla="*/ 714352 h 4014350"/>
              <a:gd name="connsiteX27" fmla="*/ 2068002 w 5250047"/>
              <a:gd name="connsiteY27" fmla="*/ 1157274 h 4014350"/>
              <a:gd name="connsiteX28" fmla="*/ 1515561 w 5250047"/>
              <a:gd name="connsiteY28" fmla="*/ 1495414 h 4014350"/>
              <a:gd name="connsiteX29" fmla="*/ 910752 w 5250047"/>
              <a:gd name="connsiteY29" fmla="*/ 1890701 h 4014350"/>
              <a:gd name="connsiteX30" fmla="*/ 1467927 w 5250047"/>
              <a:gd name="connsiteY30" fmla="*/ 1157274 h 4014350"/>
              <a:gd name="connsiteX31" fmla="*/ 1982277 w 5250047"/>
              <a:gd name="connsiteY31" fmla="*/ 480999 h 4014350"/>
              <a:gd name="connsiteX32" fmla="*/ 2325179 w 5250047"/>
              <a:gd name="connsiteY32" fmla="*/ 64293 h 4014350"/>
              <a:gd name="connsiteX33" fmla="*/ 2339469 w 5250047"/>
              <a:gd name="connsiteY33" fmla="*/ 35733 h 4014350"/>
              <a:gd name="connsiteX34" fmla="*/ 2334707 w 5250047"/>
              <a:gd name="connsiteY34" fmla="*/ 11920 h 4014350"/>
              <a:gd name="connsiteX35" fmla="*/ 2320416 w 5250047"/>
              <a:gd name="connsiteY35" fmla="*/ 0 h 4014350"/>
              <a:gd name="connsiteX36" fmla="*/ 2279935 w 5250047"/>
              <a:gd name="connsiteY36" fmla="*/ 16669 h 4014350"/>
              <a:gd name="connsiteX37" fmla="*/ 1725102 w 5250047"/>
              <a:gd name="connsiteY37" fmla="*/ 328599 h 4014350"/>
              <a:gd name="connsiteX38" fmla="*/ 1367923 w 5250047"/>
              <a:gd name="connsiteY38" fmla="*/ 561971 h 4014350"/>
              <a:gd name="connsiteX39" fmla="*/ 1048827 w 5250047"/>
              <a:gd name="connsiteY39" fmla="*/ 785799 h 4014350"/>
              <a:gd name="connsiteX40" fmla="*/ 848802 w 5250047"/>
              <a:gd name="connsiteY40" fmla="*/ 928674 h 4014350"/>
              <a:gd name="connsiteX41" fmla="*/ 839277 w 5250047"/>
              <a:gd name="connsiteY41" fmla="*/ 985824 h 4014350"/>
              <a:gd name="connsiteX42" fmla="*/ 879771 w 5250047"/>
              <a:gd name="connsiteY42" fmla="*/ 1009643 h 4014350"/>
              <a:gd name="connsiteX43" fmla="*/ 939316 w 5250047"/>
              <a:gd name="connsiteY43" fmla="*/ 983456 h 4014350"/>
              <a:gd name="connsiteX44" fmla="*/ 1227441 w 5250047"/>
              <a:gd name="connsiteY44" fmla="*/ 821534 h 4014350"/>
              <a:gd name="connsiteX45" fmla="*/ 1567981 w 5250047"/>
              <a:gd name="connsiteY45" fmla="*/ 671544 h 4014350"/>
              <a:gd name="connsiteX46" fmla="*/ 877377 w 5250047"/>
              <a:gd name="connsiteY46" fmla="*/ 1509699 h 4014350"/>
              <a:gd name="connsiteX47" fmla="*/ 460690 w 5250047"/>
              <a:gd name="connsiteY47" fmla="*/ 2083577 h 4014350"/>
              <a:gd name="connsiteX48" fmla="*/ 141589 w 5250047"/>
              <a:gd name="connsiteY48" fmla="*/ 2559825 h 4014350"/>
              <a:gd name="connsiteX49" fmla="*/ 15383 w 5250047"/>
              <a:gd name="connsiteY49" fmla="*/ 2755087 h 4014350"/>
              <a:gd name="connsiteX50" fmla="*/ 63007 w 5250047"/>
              <a:gd name="connsiteY50" fmla="*/ 2800331 h 4014350"/>
              <a:gd name="connsiteX51" fmla="*/ 1078999 w 5250047"/>
              <a:gd name="connsiteY51" fmla="*/ 2119299 h 4014350"/>
              <a:gd name="connsiteX52" fmla="*/ 1763213 w 5250047"/>
              <a:gd name="connsiteY52" fmla="*/ 1693860 h 4014350"/>
              <a:gd name="connsiteX53" fmla="*/ 2565684 w 5250047"/>
              <a:gd name="connsiteY53" fmla="*/ 1235866 h 4014350"/>
              <a:gd name="connsiteX54" fmla="*/ 3130037 w 5250047"/>
              <a:gd name="connsiteY54" fmla="*/ 916775 h 4014350"/>
              <a:gd name="connsiteX55" fmla="*/ 2387091 w 5250047"/>
              <a:gd name="connsiteY55" fmla="*/ 1566857 h 4014350"/>
              <a:gd name="connsiteX56" fmla="*/ 1923545 w 5250047"/>
              <a:gd name="connsiteY56" fmla="*/ 2033573 h 4014350"/>
              <a:gd name="connsiteX57" fmla="*/ 1310776 w 5250047"/>
              <a:gd name="connsiteY57" fmla="*/ 2724128 h 4014350"/>
              <a:gd name="connsiteX58" fmla="*/ 505902 w 5250047"/>
              <a:gd name="connsiteY58" fmla="*/ 3919524 h 4014350"/>
              <a:gd name="connsiteX59" fmla="*/ 582102 w 5250047"/>
              <a:gd name="connsiteY59" fmla="*/ 3967149 h 4014350"/>
              <a:gd name="connsiteX60" fmla="*/ 1146469 w 5250047"/>
              <a:gd name="connsiteY60" fmla="*/ 3493270 h 4014350"/>
              <a:gd name="connsiteX61" fmla="*/ 1563177 w 5250047"/>
              <a:gd name="connsiteY61" fmla="*/ 3176574 h 4014350"/>
              <a:gd name="connsiteX62" fmla="*/ 2544252 w 5250047"/>
              <a:gd name="connsiteY62" fmla="*/ 2538399 h 4014350"/>
              <a:gd name="connsiteX63" fmla="*/ 3449127 w 5250047"/>
              <a:gd name="connsiteY63" fmla="*/ 2062149 h 4014350"/>
              <a:gd name="connsiteX64" fmla="*/ 3915843 w 5250047"/>
              <a:gd name="connsiteY64" fmla="*/ 1843075 h 4014350"/>
              <a:gd name="connsiteX65" fmla="*/ 4220621 w 5250047"/>
              <a:gd name="connsiteY65" fmla="*/ 1733541 h 4014350"/>
              <a:gd name="connsiteX66" fmla="*/ 3815822 w 5250047"/>
              <a:gd name="connsiteY66" fmla="*/ 2052623 h 4014350"/>
              <a:gd name="connsiteX67" fmla="*/ 3539609 w 5250047"/>
              <a:gd name="connsiteY67" fmla="*/ 2312178 h 4014350"/>
              <a:gd name="connsiteX68" fmla="*/ 3270529 w 5250047"/>
              <a:gd name="connsiteY68" fmla="*/ 2605070 h 4014350"/>
              <a:gd name="connsiteX69" fmla="*/ 3039552 w 5250047"/>
              <a:gd name="connsiteY69" fmla="*/ 2919399 h 4014350"/>
              <a:gd name="connsiteX70" fmla="*/ 2744277 w 5250047"/>
              <a:gd name="connsiteY70" fmla="*/ 3386124 h 4014350"/>
              <a:gd name="connsiteX71" fmla="*/ 2658552 w 5250047"/>
              <a:gd name="connsiteY71" fmla="*/ 3538524 h 4014350"/>
              <a:gd name="connsiteX0" fmla="*/ 2658552 w 5250047"/>
              <a:gd name="connsiteY0" fmla="*/ 3538524 h 4014350"/>
              <a:gd name="connsiteX1" fmla="*/ 2737130 w 5250047"/>
              <a:gd name="connsiteY1" fmla="*/ 3581355 h 4014350"/>
              <a:gd name="connsiteX2" fmla="*/ 2823652 w 5250047"/>
              <a:gd name="connsiteY2" fmla="*/ 3521050 h 4014350"/>
              <a:gd name="connsiteX3" fmla="*/ 2996688 w 5250047"/>
              <a:gd name="connsiteY3" fmla="*/ 3279752 h 4014350"/>
              <a:gd name="connsiteX4" fmla="*/ 3399112 w 5250047"/>
              <a:gd name="connsiteY4" fmla="*/ 2809849 h 4014350"/>
              <a:gd name="connsiteX5" fmla="*/ 3854711 w 5250047"/>
              <a:gd name="connsiteY5" fmla="*/ 2305027 h 4014350"/>
              <a:gd name="connsiteX6" fmla="*/ 4298428 w 5250047"/>
              <a:gd name="connsiteY6" fmla="*/ 1930387 h 4014350"/>
              <a:gd name="connsiteX7" fmla="*/ 4992177 w 5250047"/>
              <a:gd name="connsiteY7" fmla="*/ 1395399 h 4014350"/>
              <a:gd name="connsiteX8" fmla="*/ 5233422 w 5250047"/>
              <a:gd name="connsiteY8" fmla="*/ 1205708 h 4014350"/>
              <a:gd name="connsiteX9" fmla="*/ 5173097 w 5250047"/>
              <a:gd name="connsiteY9" fmla="*/ 1135065 h 4014350"/>
              <a:gd name="connsiteX10" fmla="*/ 4369864 w 5250047"/>
              <a:gd name="connsiteY10" fmla="*/ 1420803 h 4014350"/>
              <a:gd name="connsiteX11" fmla="*/ 3752334 w 5250047"/>
              <a:gd name="connsiteY11" fmla="*/ 1652575 h 4014350"/>
              <a:gd name="connsiteX12" fmla="*/ 2947476 w 5250047"/>
              <a:gd name="connsiteY12" fmla="*/ 2014523 h 4014350"/>
              <a:gd name="connsiteX13" fmla="*/ 2488691 w 5250047"/>
              <a:gd name="connsiteY13" fmla="*/ 2257409 h 4014350"/>
              <a:gd name="connsiteX14" fmla="*/ 2175957 w 5250047"/>
              <a:gd name="connsiteY14" fmla="*/ 2435207 h 4014350"/>
              <a:gd name="connsiteX15" fmla="*/ 1887046 w 5250047"/>
              <a:gd name="connsiteY15" fmla="*/ 2566958 h 4014350"/>
              <a:gd name="connsiteX16" fmla="*/ 2010862 w 5250047"/>
              <a:gd name="connsiteY16" fmla="*/ 2405042 h 4014350"/>
              <a:gd name="connsiteX17" fmla="*/ 2258502 w 5250047"/>
              <a:gd name="connsiteY17" fmla="*/ 2138349 h 4014350"/>
              <a:gd name="connsiteX18" fmla="*/ 2820477 w 5250047"/>
              <a:gd name="connsiteY18" fmla="*/ 1557324 h 4014350"/>
              <a:gd name="connsiteX19" fmla="*/ 3315777 w 5250047"/>
              <a:gd name="connsiteY19" fmla="*/ 1109649 h 4014350"/>
              <a:gd name="connsiteX20" fmla="*/ 3803925 w 5250047"/>
              <a:gd name="connsiteY20" fmla="*/ 676271 h 4014350"/>
              <a:gd name="connsiteX21" fmla="*/ 4370660 w 5250047"/>
              <a:gd name="connsiteY21" fmla="*/ 214312 h 4014350"/>
              <a:gd name="connsiteX22" fmla="*/ 4382564 w 5250047"/>
              <a:gd name="connsiteY22" fmla="*/ 178592 h 4014350"/>
              <a:gd name="connsiteX23" fmla="*/ 4344465 w 5250047"/>
              <a:gd name="connsiteY23" fmla="*/ 169068 h 4014350"/>
              <a:gd name="connsiteX24" fmla="*/ 4050756 w 5250047"/>
              <a:gd name="connsiteY24" fmla="*/ 231005 h 4014350"/>
              <a:gd name="connsiteX25" fmla="*/ 3538028 w 5250047"/>
              <a:gd name="connsiteY25" fmla="*/ 436548 h 4014350"/>
              <a:gd name="connsiteX26" fmla="*/ 2920492 w 5250047"/>
              <a:gd name="connsiteY26" fmla="*/ 714352 h 4014350"/>
              <a:gd name="connsiteX27" fmla="*/ 2068002 w 5250047"/>
              <a:gd name="connsiteY27" fmla="*/ 1157274 h 4014350"/>
              <a:gd name="connsiteX28" fmla="*/ 1515561 w 5250047"/>
              <a:gd name="connsiteY28" fmla="*/ 1495414 h 4014350"/>
              <a:gd name="connsiteX29" fmla="*/ 910752 w 5250047"/>
              <a:gd name="connsiteY29" fmla="*/ 1890701 h 4014350"/>
              <a:gd name="connsiteX30" fmla="*/ 1467927 w 5250047"/>
              <a:gd name="connsiteY30" fmla="*/ 1157274 h 4014350"/>
              <a:gd name="connsiteX31" fmla="*/ 1982277 w 5250047"/>
              <a:gd name="connsiteY31" fmla="*/ 480999 h 4014350"/>
              <a:gd name="connsiteX32" fmla="*/ 2325179 w 5250047"/>
              <a:gd name="connsiteY32" fmla="*/ 64293 h 4014350"/>
              <a:gd name="connsiteX33" fmla="*/ 2339469 w 5250047"/>
              <a:gd name="connsiteY33" fmla="*/ 35733 h 4014350"/>
              <a:gd name="connsiteX34" fmla="*/ 2334707 w 5250047"/>
              <a:gd name="connsiteY34" fmla="*/ 11920 h 4014350"/>
              <a:gd name="connsiteX35" fmla="*/ 2320416 w 5250047"/>
              <a:gd name="connsiteY35" fmla="*/ 0 h 4014350"/>
              <a:gd name="connsiteX36" fmla="*/ 2279935 w 5250047"/>
              <a:gd name="connsiteY36" fmla="*/ 16669 h 4014350"/>
              <a:gd name="connsiteX37" fmla="*/ 1725102 w 5250047"/>
              <a:gd name="connsiteY37" fmla="*/ 328599 h 4014350"/>
              <a:gd name="connsiteX38" fmla="*/ 1367923 w 5250047"/>
              <a:gd name="connsiteY38" fmla="*/ 561971 h 4014350"/>
              <a:gd name="connsiteX39" fmla="*/ 1048827 w 5250047"/>
              <a:gd name="connsiteY39" fmla="*/ 785799 h 4014350"/>
              <a:gd name="connsiteX40" fmla="*/ 848802 w 5250047"/>
              <a:gd name="connsiteY40" fmla="*/ 928674 h 4014350"/>
              <a:gd name="connsiteX41" fmla="*/ 839277 w 5250047"/>
              <a:gd name="connsiteY41" fmla="*/ 985824 h 4014350"/>
              <a:gd name="connsiteX42" fmla="*/ 879771 w 5250047"/>
              <a:gd name="connsiteY42" fmla="*/ 1009643 h 4014350"/>
              <a:gd name="connsiteX43" fmla="*/ 939316 w 5250047"/>
              <a:gd name="connsiteY43" fmla="*/ 983456 h 4014350"/>
              <a:gd name="connsiteX44" fmla="*/ 1227441 w 5250047"/>
              <a:gd name="connsiteY44" fmla="*/ 821534 h 4014350"/>
              <a:gd name="connsiteX45" fmla="*/ 1567981 w 5250047"/>
              <a:gd name="connsiteY45" fmla="*/ 671544 h 4014350"/>
              <a:gd name="connsiteX46" fmla="*/ 877377 w 5250047"/>
              <a:gd name="connsiteY46" fmla="*/ 1509699 h 4014350"/>
              <a:gd name="connsiteX47" fmla="*/ 460690 w 5250047"/>
              <a:gd name="connsiteY47" fmla="*/ 2083577 h 4014350"/>
              <a:gd name="connsiteX48" fmla="*/ 141589 w 5250047"/>
              <a:gd name="connsiteY48" fmla="*/ 2559825 h 4014350"/>
              <a:gd name="connsiteX49" fmla="*/ 15383 w 5250047"/>
              <a:gd name="connsiteY49" fmla="*/ 2755087 h 4014350"/>
              <a:gd name="connsiteX50" fmla="*/ 63007 w 5250047"/>
              <a:gd name="connsiteY50" fmla="*/ 2800331 h 4014350"/>
              <a:gd name="connsiteX51" fmla="*/ 1078999 w 5250047"/>
              <a:gd name="connsiteY51" fmla="*/ 2119299 h 4014350"/>
              <a:gd name="connsiteX52" fmla="*/ 1763213 w 5250047"/>
              <a:gd name="connsiteY52" fmla="*/ 1693860 h 4014350"/>
              <a:gd name="connsiteX53" fmla="*/ 2565684 w 5250047"/>
              <a:gd name="connsiteY53" fmla="*/ 1235866 h 4014350"/>
              <a:gd name="connsiteX54" fmla="*/ 3130037 w 5250047"/>
              <a:gd name="connsiteY54" fmla="*/ 916775 h 4014350"/>
              <a:gd name="connsiteX55" fmla="*/ 2387091 w 5250047"/>
              <a:gd name="connsiteY55" fmla="*/ 1566857 h 4014350"/>
              <a:gd name="connsiteX56" fmla="*/ 1923545 w 5250047"/>
              <a:gd name="connsiteY56" fmla="*/ 2033573 h 4014350"/>
              <a:gd name="connsiteX57" fmla="*/ 1310776 w 5250047"/>
              <a:gd name="connsiteY57" fmla="*/ 2724128 h 4014350"/>
              <a:gd name="connsiteX58" fmla="*/ 505902 w 5250047"/>
              <a:gd name="connsiteY58" fmla="*/ 3919524 h 4014350"/>
              <a:gd name="connsiteX59" fmla="*/ 582102 w 5250047"/>
              <a:gd name="connsiteY59" fmla="*/ 3967149 h 4014350"/>
              <a:gd name="connsiteX60" fmla="*/ 1146469 w 5250047"/>
              <a:gd name="connsiteY60" fmla="*/ 3493270 h 4014350"/>
              <a:gd name="connsiteX61" fmla="*/ 1563177 w 5250047"/>
              <a:gd name="connsiteY61" fmla="*/ 3176574 h 4014350"/>
              <a:gd name="connsiteX62" fmla="*/ 2544252 w 5250047"/>
              <a:gd name="connsiteY62" fmla="*/ 2538399 h 4014350"/>
              <a:gd name="connsiteX63" fmla="*/ 3449127 w 5250047"/>
              <a:gd name="connsiteY63" fmla="*/ 2062149 h 4014350"/>
              <a:gd name="connsiteX64" fmla="*/ 3915843 w 5250047"/>
              <a:gd name="connsiteY64" fmla="*/ 1843075 h 4014350"/>
              <a:gd name="connsiteX65" fmla="*/ 4220621 w 5250047"/>
              <a:gd name="connsiteY65" fmla="*/ 1733541 h 4014350"/>
              <a:gd name="connsiteX66" fmla="*/ 3815822 w 5250047"/>
              <a:gd name="connsiteY66" fmla="*/ 2052623 h 4014350"/>
              <a:gd name="connsiteX67" fmla="*/ 3539609 w 5250047"/>
              <a:gd name="connsiteY67" fmla="*/ 2312178 h 4014350"/>
              <a:gd name="connsiteX68" fmla="*/ 3270529 w 5250047"/>
              <a:gd name="connsiteY68" fmla="*/ 2605070 h 4014350"/>
              <a:gd name="connsiteX69" fmla="*/ 3039552 w 5250047"/>
              <a:gd name="connsiteY69" fmla="*/ 2919399 h 4014350"/>
              <a:gd name="connsiteX70" fmla="*/ 2744277 w 5250047"/>
              <a:gd name="connsiteY70" fmla="*/ 3386124 h 4014350"/>
              <a:gd name="connsiteX71" fmla="*/ 2658552 w 5250047"/>
              <a:gd name="connsiteY71" fmla="*/ 3538524 h 4014350"/>
              <a:gd name="connsiteX0" fmla="*/ 2658552 w 5250047"/>
              <a:gd name="connsiteY0" fmla="*/ 3538524 h 4014350"/>
              <a:gd name="connsiteX1" fmla="*/ 2737130 w 5250047"/>
              <a:gd name="connsiteY1" fmla="*/ 3581355 h 4014350"/>
              <a:gd name="connsiteX2" fmla="*/ 2823652 w 5250047"/>
              <a:gd name="connsiteY2" fmla="*/ 3521050 h 4014350"/>
              <a:gd name="connsiteX3" fmla="*/ 2996688 w 5250047"/>
              <a:gd name="connsiteY3" fmla="*/ 3279752 h 4014350"/>
              <a:gd name="connsiteX4" fmla="*/ 3399112 w 5250047"/>
              <a:gd name="connsiteY4" fmla="*/ 2809849 h 4014350"/>
              <a:gd name="connsiteX5" fmla="*/ 3854711 w 5250047"/>
              <a:gd name="connsiteY5" fmla="*/ 2305027 h 4014350"/>
              <a:gd name="connsiteX6" fmla="*/ 4298428 w 5250047"/>
              <a:gd name="connsiteY6" fmla="*/ 1930387 h 4014350"/>
              <a:gd name="connsiteX7" fmla="*/ 4992177 w 5250047"/>
              <a:gd name="connsiteY7" fmla="*/ 1395399 h 4014350"/>
              <a:gd name="connsiteX8" fmla="*/ 5233422 w 5250047"/>
              <a:gd name="connsiteY8" fmla="*/ 1205708 h 4014350"/>
              <a:gd name="connsiteX9" fmla="*/ 5173097 w 5250047"/>
              <a:gd name="connsiteY9" fmla="*/ 1135065 h 4014350"/>
              <a:gd name="connsiteX10" fmla="*/ 4369864 w 5250047"/>
              <a:gd name="connsiteY10" fmla="*/ 1420803 h 4014350"/>
              <a:gd name="connsiteX11" fmla="*/ 3752334 w 5250047"/>
              <a:gd name="connsiteY11" fmla="*/ 1652575 h 4014350"/>
              <a:gd name="connsiteX12" fmla="*/ 2947476 w 5250047"/>
              <a:gd name="connsiteY12" fmla="*/ 2014523 h 4014350"/>
              <a:gd name="connsiteX13" fmla="*/ 2488691 w 5250047"/>
              <a:gd name="connsiteY13" fmla="*/ 2257409 h 4014350"/>
              <a:gd name="connsiteX14" fmla="*/ 2175957 w 5250047"/>
              <a:gd name="connsiteY14" fmla="*/ 2435207 h 4014350"/>
              <a:gd name="connsiteX15" fmla="*/ 1887046 w 5250047"/>
              <a:gd name="connsiteY15" fmla="*/ 2566958 h 4014350"/>
              <a:gd name="connsiteX16" fmla="*/ 2010862 w 5250047"/>
              <a:gd name="connsiteY16" fmla="*/ 2405042 h 4014350"/>
              <a:gd name="connsiteX17" fmla="*/ 2258502 w 5250047"/>
              <a:gd name="connsiteY17" fmla="*/ 2138349 h 4014350"/>
              <a:gd name="connsiteX18" fmla="*/ 2820477 w 5250047"/>
              <a:gd name="connsiteY18" fmla="*/ 1557324 h 4014350"/>
              <a:gd name="connsiteX19" fmla="*/ 3315777 w 5250047"/>
              <a:gd name="connsiteY19" fmla="*/ 1109649 h 4014350"/>
              <a:gd name="connsiteX20" fmla="*/ 3803925 w 5250047"/>
              <a:gd name="connsiteY20" fmla="*/ 676271 h 4014350"/>
              <a:gd name="connsiteX21" fmla="*/ 4370660 w 5250047"/>
              <a:gd name="connsiteY21" fmla="*/ 214312 h 4014350"/>
              <a:gd name="connsiteX22" fmla="*/ 4382564 w 5250047"/>
              <a:gd name="connsiteY22" fmla="*/ 178592 h 4014350"/>
              <a:gd name="connsiteX23" fmla="*/ 4344465 w 5250047"/>
              <a:gd name="connsiteY23" fmla="*/ 169068 h 4014350"/>
              <a:gd name="connsiteX24" fmla="*/ 4050756 w 5250047"/>
              <a:gd name="connsiteY24" fmla="*/ 231005 h 4014350"/>
              <a:gd name="connsiteX25" fmla="*/ 3538028 w 5250047"/>
              <a:gd name="connsiteY25" fmla="*/ 436548 h 4014350"/>
              <a:gd name="connsiteX26" fmla="*/ 2920492 w 5250047"/>
              <a:gd name="connsiteY26" fmla="*/ 714352 h 4014350"/>
              <a:gd name="connsiteX27" fmla="*/ 2068002 w 5250047"/>
              <a:gd name="connsiteY27" fmla="*/ 1157274 h 4014350"/>
              <a:gd name="connsiteX28" fmla="*/ 1515561 w 5250047"/>
              <a:gd name="connsiteY28" fmla="*/ 1495414 h 4014350"/>
              <a:gd name="connsiteX29" fmla="*/ 910752 w 5250047"/>
              <a:gd name="connsiteY29" fmla="*/ 1890701 h 4014350"/>
              <a:gd name="connsiteX30" fmla="*/ 1467927 w 5250047"/>
              <a:gd name="connsiteY30" fmla="*/ 1157274 h 4014350"/>
              <a:gd name="connsiteX31" fmla="*/ 1982277 w 5250047"/>
              <a:gd name="connsiteY31" fmla="*/ 480999 h 4014350"/>
              <a:gd name="connsiteX32" fmla="*/ 2325179 w 5250047"/>
              <a:gd name="connsiteY32" fmla="*/ 64293 h 4014350"/>
              <a:gd name="connsiteX33" fmla="*/ 2339469 w 5250047"/>
              <a:gd name="connsiteY33" fmla="*/ 35733 h 4014350"/>
              <a:gd name="connsiteX34" fmla="*/ 2334707 w 5250047"/>
              <a:gd name="connsiteY34" fmla="*/ 11920 h 4014350"/>
              <a:gd name="connsiteX35" fmla="*/ 2320416 w 5250047"/>
              <a:gd name="connsiteY35" fmla="*/ 0 h 4014350"/>
              <a:gd name="connsiteX36" fmla="*/ 2279935 w 5250047"/>
              <a:gd name="connsiteY36" fmla="*/ 16669 h 4014350"/>
              <a:gd name="connsiteX37" fmla="*/ 1725102 w 5250047"/>
              <a:gd name="connsiteY37" fmla="*/ 328599 h 4014350"/>
              <a:gd name="connsiteX38" fmla="*/ 1367923 w 5250047"/>
              <a:gd name="connsiteY38" fmla="*/ 561971 h 4014350"/>
              <a:gd name="connsiteX39" fmla="*/ 1048827 w 5250047"/>
              <a:gd name="connsiteY39" fmla="*/ 785799 h 4014350"/>
              <a:gd name="connsiteX40" fmla="*/ 848802 w 5250047"/>
              <a:gd name="connsiteY40" fmla="*/ 928674 h 4014350"/>
              <a:gd name="connsiteX41" fmla="*/ 839277 w 5250047"/>
              <a:gd name="connsiteY41" fmla="*/ 985824 h 4014350"/>
              <a:gd name="connsiteX42" fmla="*/ 879771 w 5250047"/>
              <a:gd name="connsiteY42" fmla="*/ 1009643 h 4014350"/>
              <a:gd name="connsiteX43" fmla="*/ 939316 w 5250047"/>
              <a:gd name="connsiteY43" fmla="*/ 983456 h 4014350"/>
              <a:gd name="connsiteX44" fmla="*/ 1227441 w 5250047"/>
              <a:gd name="connsiteY44" fmla="*/ 821534 h 4014350"/>
              <a:gd name="connsiteX45" fmla="*/ 1567981 w 5250047"/>
              <a:gd name="connsiteY45" fmla="*/ 671544 h 4014350"/>
              <a:gd name="connsiteX46" fmla="*/ 877377 w 5250047"/>
              <a:gd name="connsiteY46" fmla="*/ 1509699 h 4014350"/>
              <a:gd name="connsiteX47" fmla="*/ 460690 w 5250047"/>
              <a:gd name="connsiteY47" fmla="*/ 2083577 h 4014350"/>
              <a:gd name="connsiteX48" fmla="*/ 141589 w 5250047"/>
              <a:gd name="connsiteY48" fmla="*/ 2559825 h 4014350"/>
              <a:gd name="connsiteX49" fmla="*/ 15383 w 5250047"/>
              <a:gd name="connsiteY49" fmla="*/ 2755087 h 4014350"/>
              <a:gd name="connsiteX50" fmla="*/ 63007 w 5250047"/>
              <a:gd name="connsiteY50" fmla="*/ 2800331 h 4014350"/>
              <a:gd name="connsiteX51" fmla="*/ 1078999 w 5250047"/>
              <a:gd name="connsiteY51" fmla="*/ 2119299 h 4014350"/>
              <a:gd name="connsiteX52" fmla="*/ 1763213 w 5250047"/>
              <a:gd name="connsiteY52" fmla="*/ 1693860 h 4014350"/>
              <a:gd name="connsiteX53" fmla="*/ 2565684 w 5250047"/>
              <a:gd name="connsiteY53" fmla="*/ 1235866 h 4014350"/>
              <a:gd name="connsiteX54" fmla="*/ 3130037 w 5250047"/>
              <a:gd name="connsiteY54" fmla="*/ 916775 h 4014350"/>
              <a:gd name="connsiteX55" fmla="*/ 2387091 w 5250047"/>
              <a:gd name="connsiteY55" fmla="*/ 1566857 h 4014350"/>
              <a:gd name="connsiteX56" fmla="*/ 1923545 w 5250047"/>
              <a:gd name="connsiteY56" fmla="*/ 2033573 h 4014350"/>
              <a:gd name="connsiteX57" fmla="*/ 1310776 w 5250047"/>
              <a:gd name="connsiteY57" fmla="*/ 2724128 h 4014350"/>
              <a:gd name="connsiteX58" fmla="*/ 505902 w 5250047"/>
              <a:gd name="connsiteY58" fmla="*/ 3919524 h 4014350"/>
              <a:gd name="connsiteX59" fmla="*/ 582102 w 5250047"/>
              <a:gd name="connsiteY59" fmla="*/ 3967149 h 4014350"/>
              <a:gd name="connsiteX60" fmla="*/ 1146469 w 5250047"/>
              <a:gd name="connsiteY60" fmla="*/ 3493270 h 4014350"/>
              <a:gd name="connsiteX61" fmla="*/ 1563177 w 5250047"/>
              <a:gd name="connsiteY61" fmla="*/ 3176574 h 4014350"/>
              <a:gd name="connsiteX62" fmla="*/ 2544252 w 5250047"/>
              <a:gd name="connsiteY62" fmla="*/ 2538399 h 4014350"/>
              <a:gd name="connsiteX63" fmla="*/ 3449127 w 5250047"/>
              <a:gd name="connsiteY63" fmla="*/ 2062149 h 4014350"/>
              <a:gd name="connsiteX64" fmla="*/ 3915843 w 5250047"/>
              <a:gd name="connsiteY64" fmla="*/ 1843075 h 4014350"/>
              <a:gd name="connsiteX65" fmla="*/ 4220621 w 5250047"/>
              <a:gd name="connsiteY65" fmla="*/ 1733541 h 4014350"/>
              <a:gd name="connsiteX66" fmla="*/ 3815822 w 5250047"/>
              <a:gd name="connsiteY66" fmla="*/ 2052623 h 4014350"/>
              <a:gd name="connsiteX67" fmla="*/ 3539609 w 5250047"/>
              <a:gd name="connsiteY67" fmla="*/ 2312178 h 4014350"/>
              <a:gd name="connsiteX68" fmla="*/ 3270529 w 5250047"/>
              <a:gd name="connsiteY68" fmla="*/ 2605070 h 4014350"/>
              <a:gd name="connsiteX69" fmla="*/ 3039552 w 5250047"/>
              <a:gd name="connsiteY69" fmla="*/ 2919399 h 4014350"/>
              <a:gd name="connsiteX70" fmla="*/ 2744277 w 5250047"/>
              <a:gd name="connsiteY70" fmla="*/ 3386124 h 4014350"/>
              <a:gd name="connsiteX71" fmla="*/ 2658552 w 5250047"/>
              <a:gd name="connsiteY71" fmla="*/ 3538524 h 4014350"/>
              <a:gd name="connsiteX0" fmla="*/ 2658552 w 5250047"/>
              <a:gd name="connsiteY0" fmla="*/ 3538524 h 4014350"/>
              <a:gd name="connsiteX1" fmla="*/ 2737130 w 5250047"/>
              <a:gd name="connsiteY1" fmla="*/ 3581355 h 4014350"/>
              <a:gd name="connsiteX2" fmla="*/ 2996688 w 5250047"/>
              <a:gd name="connsiteY2" fmla="*/ 3279752 h 4014350"/>
              <a:gd name="connsiteX3" fmla="*/ 3399112 w 5250047"/>
              <a:gd name="connsiteY3" fmla="*/ 2809849 h 4014350"/>
              <a:gd name="connsiteX4" fmla="*/ 3854711 w 5250047"/>
              <a:gd name="connsiteY4" fmla="*/ 2305027 h 4014350"/>
              <a:gd name="connsiteX5" fmla="*/ 4298428 w 5250047"/>
              <a:gd name="connsiteY5" fmla="*/ 193038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220621 w 5250047"/>
              <a:gd name="connsiteY64" fmla="*/ 1733541 h 4014350"/>
              <a:gd name="connsiteX65" fmla="*/ 3815822 w 5250047"/>
              <a:gd name="connsiteY65" fmla="*/ 2052623 h 4014350"/>
              <a:gd name="connsiteX66" fmla="*/ 3539609 w 5250047"/>
              <a:gd name="connsiteY66" fmla="*/ 2312178 h 4014350"/>
              <a:gd name="connsiteX67" fmla="*/ 3270529 w 5250047"/>
              <a:gd name="connsiteY67" fmla="*/ 2605070 h 4014350"/>
              <a:gd name="connsiteX68" fmla="*/ 3039552 w 5250047"/>
              <a:gd name="connsiteY68" fmla="*/ 2919399 h 4014350"/>
              <a:gd name="connsiteX69" fmla="*/ 2744277 w 5250047"/>
              <a:gd name="connsiteY69" fmla="*/ 338612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96688 w 5250047"/>
              <a:gd name="connsiteY2" fmla="*/ 3279752 h 4014350"/>
              <a:gd name="connsiteX3" fmla="*/ 3399112 w 5250047"/>
              <a:gd name="connsiteY3" fmla="*/ 2809849 h 4014350"/>
              <a:gd name="connsiteX4" fmla="*/ 3854711 w 5250047"/>
              <a:gd name="connsiteY4" fmla="*/ 2305027 h 4014350"/>
              <a:gd name="connsiteX5" fmla="*/ 4298428 w 5250047"/>
              <a:gd name="connsiteY5" fmla="*/ 193038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220621 w 5250047"/>
              <a:gd name="connsiteY64" fmla="*/ 1733541 h 4014350"/>
              <a:gd name="connsiteX65" fmla="*/ 3815822 w 5250047"/>
              <a:gd name="connsiteY65" fmla="*/ 2052623 h 4014350"/>
              <a:gd name="connsiteX66" fmla="*/ 3539609 w 5250047"/>
              <a:gd name="connsiteY66" fmla="*/ 2312178 h 4014350"/>
              <a:gd name="connsiteX67" fmla="*/ 3270529 w 5250047"/>
              <a:gd name="connsiteY67" fmla="*/ 2605070 h 4014350"/>
              <a:gd name="connsiteX68" fmla="*/ 3039552 w 5250047"/>
              <a:gd name="connsiteY68" fmla="*/ 2919399 h 4014350"/>
              <a:gd name="connsiteX69" fmla="*/ 2744277 w 5250047"/>
              <a:gd name="connsiteY69" fmla="*/ 338612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96688 w 5250047"/>
              <a:gd name="connsiteY2" fmla="*/ 3279752 h 4014350"/>
              <a:gd name="connsiteX3" fmla="*/ 3399112 w 5250047"/>
              <a:gd name="connsiteY3" fmla="*/ 2809849 h 4014350"/>
              <a:gd name="connsiteX4" fmla="*/ 3854711 w 5250047"/>
              <a:gd name="connsiteY4" fmla="*/ 2305027 h 4014350"/>
              <a:gd name="connsiteX5" fmla="*/ 4298428 w 5250047"/>
              <a:gd name="connsiteY5" fmla="*/ 193038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815822 w 5250047"/>
              <a:gd name="connsiteY65" fmla="*/ 2052623 h 4014350"/>
              <a:gd name="connsiteX66" fmla="*/ 3539609 w 5250047"/>
              <a:gd name="connsiteY66" fmla="*/ 2312178 h 4014350"/>
              <a:gd name="connsiteX67" fmla="*/ 3270529 w 5250047"/>
              <a:gd name="connsiteY67" fmla="*/ 2605070 h 4014350"/>
              <a:gd name="connsiteX68" fmla="*/ 3039552 w 5250047"/>
              <a:gd name="connsiteY68" fmla="*/ 2919399 h 4014350"/>
              <a:gd name="connsiteX69" fmla="*/ 2744277 w 5250047"/>
              <a:gd name="connsiteY69" fmla="*/ 338612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96688 w 5250047"/>
              <a:gd name="connsiteY2" fmla="*/ 3279752 h 4014350"/>
              <a:gd name="connsiteX3" fmla="*/ 3399112 w 5250047"/>
              <a:gd name="connsiteY3" fmla="*/ 2809849 h 4014350"/>
              <a:gd name="connsiteX4" fmla="*/ 3854711 w 5250047"/>
              <a:gd name="connsiteY4" fmla="*/ 2305027 h 4014350"/>
              <a:gd name="connsiteX5" fmla="*/ 4298428 w 5250047"/>
              <a:gd name="connsiteY5" fmla="*/ 193038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539609 w 5250047"/>
              <a:gd name="connsiteY66" fmla="*/ 2312178 h 4014350"/>
              <a:gd name="connsiteX67" fmla="*/ 3270529 w 5250047"/>
              <a:gd name="connsiteY67" fmla="*/ 2605070 h 4014350"/>
              <a:gd name="connsiteX68" fmla="*/ 3039552 w 5250047"/>
              <a:gd name="connsiteY68" fmla="*/ 2919399 h 4014350"/>
              <a:gd name="connsiteX69" fmla="*/ 2744277 w 5250047"/>
              <a:gd name="connsiteY69" fmla="*/ 338612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96688 w 5250047"/>
              <a:gd name="connsiteY2" fmla="*/ 3279752 h 4014350"/>
              <a:gd name="connsiteX3" fmla="*/ 3399112 w 5250047"/>
              <a:gd name="connsiteY3" fmla="*/ 2809849 h 4014350"/>
              <a:gd name="connsiteX4" fmla="*/ 3854711 w 5250047"/>
              <a:gd name="connsiteY4" fmla="*/ 2305027 h 4014350"/>
              <a:gd name="connsiteX5" fmla="*/ 4298428 w 5250047"/>
              <a:gd name="connsiteY5" fmla="*/ 193038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270529 w 5250047"/>
              <a:gd name="connsiteY67" fmla="*/ 2605070 h 4014350"/>
              <a:gd name="connsiteX68" fmla="*/ 3039552 w 5250047"/>
              <a:gd name="connsiteY68" fmla="*/ 2919399 h 4014350"/>
              <a:gd name="connsiteX69" fmla="*/ 2744277 w 5250047"/>
              <a:gd name="connsiteY69" fmla="*/ 338612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96688 w 5250047"/>
              <a:gd name="connsiteY2" fmla="*/ 3279752 h 4014350"/>
              <a:gd name="connsiteX3" fmla="*/ 3399112 w 5250047"/>
              <a:gd name="connsiteY3" fmla="*/ 2809849 h 4014350"/>
              <a:gd name="connsiteX4" fmla="*/ 3854711 w 5250047"/>
              <a:gd name="connsiteY4" fmla="*/ 2305027 h 4014350"/>
              <a:gd name="connsiteX5" fmla="*/ 4298428 w 5250047"/>
              <a:gd name="connsiteY5" fmla="*/ 193038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3039552 w 5250047"/>
              <a:gd name="connsiteY68" fmla="*/ 2919399 h 4014350"/>
              <a:gd name="connsiteX69" fmla="*/ 2744277 w 5250047"/>
              <a:gd name="connsiteY69" fmla="*/ 338612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96688 w 5250047"/>
              <a:gd name="connsiteY2" fmla="*/ 3279752 h 4014350"/>
              <a:gd name="connsiteX3" fmla="*/ 3399112 w 5250047"/>
              <a:gd name="connsiteY3" fmla="*/ 2809849 h 4014350"/>
              <a:gd name="connsiteX4" fmla="*/ 3854711 w 5250047"/>
              <a:gd name="connsiteY4" fmla="*/ 2305027 h 4014350"/>
              <a:gd name="connsiteX5" fmla="*/ 4298428 w 5250047"/>
              <a:gd name="connsiteY5" fmla="*/ 193038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44277 w 5250047"/>
              <a:gd name="connsiteY69" fmla="*/ 338612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96688 w 5250047"/>
              <a:gd name="connsiteY2" fmla="*/ 3279752 h 4014350"/>
              <a:gd name="connsiteX3" fmla="*/ 3399112 w 5250047"/>
              <a:gd name="connsiteY3" fmla="*/ 2809849 h 4014350"/>
              <a:gd name="connsiteX4" fmla="*/ 3854711 w 5250047"/>
              <a:gd name="connsiteY4" fmla="*/ 2305027 h 4014350"/>
              <a:gd name="connsiteX5" fmla="*/ 4298428 w 5250047"/>
              <a:gd name="connsiteY5" fmla="*/ 193038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96688 w 5250047"/>
              <a:gd name="connsiteY2" fmla="*/ 3279752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298428 w 5250047"/>
              <a:gd name="connsiteY5" fmla="*/ 193038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96688 w 5250047"/>
              <a:gd name="connsiteY2" fmla="*/ 3279752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298428 w 5250047"/>
              <a:gd name="connsiteY5" fmla="*/ 193038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96688 w 5250047"/>
              <a:gd name="connsiteY2" fmla="*/ 3279752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298428 w 5250047"/>
              <a:gd name="connsiteY5" fmla="*/ 193038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26836 w 5250047"/>
              <a:gd name="connsiteY2" fmla="*/ 3389280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298428 w 5250047"/>
              <a:gd name="connsiteY5" fmla="*/ 193038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26836 w 5250047"/>
              <a:gd name="connsiteY2" fmla="*/ 3389280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26836 w 5250047"/>
              <a:gd name="connsiteY2" fmla="*/ 3389280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26836 w 5250047"/>
              <a:gd name="connsiteY2" fmla="*/ 3389280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26836 w 5250047"/>
              <a:gd name="connsiteY2" fmla="*/ 3389280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26836 w 5250047"/>
              <a:gd name="connsiteY2" fmla="*/ 3389280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26836 w 5250047"/>
              <a:gd name="connsiteY2" fmla="*/ 3389280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26836 w 5250047"/>
              <a:gd name="connsiteY2" fmla="*/ 3389280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26836 w 5250047"/>
              <a:gd name="connsiteY2" fmla="*/ 3389280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26836 w 5250047"/>
              <a:gd name="connsiteY2" fmla="*/ 3389280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26836 w 5250047"/>
              <a:gd name="connsiteY2" fmla="*/ 3389280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26836 w 5250047"/>
              <a:gd name="connsiteY2" fmla="*/ 3389280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26836 w 5250047"/>
              <a:gd name="connsiteY2" fmla="*/ 3389280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26836 w 5250047"/>
              <a:gd name="connsiteY2" fmla="*/ 3389280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130037 w 5250047"/>
              <a:gd name="connsiteY53" fmla="*/ 916775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030022 w 5250047"/>
              <a:gd name="connsiteY53" fmla="*/ 990601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030022 w 5250047"/>
              <a:gd name="connsiteY53" fmla="*/ 990601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030022 w 5250047"/>
              <a:gd name="connsiteY53" fmla="*/ 990601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030022 w 5250047"/>
              <a:gd name="connsiteY53" fmla="*/ 990601 h 4014350"/>
              <a:gd name="connsiteX54" fmla="*/ 2387091 w 5250047"/>
              <a:gd name="connsiteY54" fmla="*/ 1566857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030022 w 5250047"/>
              <a:gd name="connsiteY53" fmla="*/ 990601 h 4014350"/>
              <a:gd name="connsiteX54" fmla="*/ 2451387 w 5250047"/>
              <a:gd name="connsiteY54" fmla="*/ 1509710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030022 w 5250047"/>
              <a:gd name="connsiteY53" fmla="*/ 990601 h 4014350"/>
              <a:gd name="connsiteX54" fmla="*/ 2451387 w 5250047"/>
              <a:gd name="connsiteY54" fmla="*/ 1509710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030022 w 5250047"/>
              <a:gd name="connsiteY53" fmla="*/ 990601 h 4014350"/>
              <a:gd name="connsiteX54" fmla="*/ 2451387 w 5250047"/>
              <a:gd name="connsiteY54" fmla="*/ 1509710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82564 w 5250047"/>
              <a:gd name="connsiteY21" fmla="*/ 178592 h 4014350"/>
              <a:gd name="connsiteX22" fmla="*/ 4344465 w 5250047"/>
              <a:gd name="connsiteY22" fmla="*/ 169068 h 4014350"/>
              <a:gd name="connsiteX23" fmla="*/ 4050756 w 5250047"/>
              <a:gd name="connsiteY23" fmla="*/ 231005 h 4014350"/>
              <a:gd name="connsiteX24" fmla="*/ 3538028 w 5250047"/>
              <a:gd name="connsiteY24" fmla="*/ 436548 h 4014350"/>
              <a:gd name="connsiteX25" fmla="*/ 2920492 w 5250047"/>
              <a:gd name="connsiteY25" fmla="*/ 714352 h 4014350"/>
              <a:gd name="connsiteX26" fmla="*/ 2068002 w 5250047"/>
              <a:gd name="connsiteY26" fmla="*/ 1157274 h 4014350"/>
              <a:gd name="connsiteX27" fmla="*/ 1515561 w 5250047"/>
              <a:gd name="connsiteY27" fmla="*/ 1495414 h 4014350"/>
              <a:gd name="connsiteX28" fmla="*/ 910752 w 5250047"/>
              <a:gd name="connsiteY28" fmla="*/ 1890701 h 4014350"/>
              <a:gd name="connsiteX29" fmla="*/ 1467927 w 5250047"/>
              <a:gd name="connsiteY29" fmla="*/ 1157274 h 4014350"/>
              <a:gd name="connsiteX30" fmla="*/ 1982277 w 5250047"/>
              <a:gd name="connsiteY30" fmla="*/ 480999 h 4014350"/>
              <a:gd name="connsiteX31" fmla="*/ 2325179 w 5250047"/>
              <a:gd name="connsiteY31" fmla="*/ 64293 h 4014350"/>
              <a:gd name="connsiteX32" fmla="*/ 2339469 w 5250047"/>
              <a:gd name="connsiteY32" fmla="*/ 35733 h 4014350"/>
              <a:gd name="connsiteX33" fmla="*/ 2334707 w 5250047"/>
              <a:gd name="connsiteY33" fmla="*/ 11920 h 4014350"/>
              <a:gd name="connsiteX34" fmla="*/ 2320416 w 5250047"/>
              <a:gd name="connsiteY34" fmla="*/ 0 h 4014350"/>
              <a:gd name="connsiteX35" fmla="*/ 2279935 w 5250047"/>
              <a:gd name="connsiteY35" fmla="*/ 16669 h 4014350"/>
              <a:gd name="connsiteX36" fmla="*/ 1725102 w 5250047"/>
              <a:gd name="connsiteY36" fmla="*/ 328599 h 4014350"/>
              <a:gd name="connsiteX37" fmla="*/ 1367923 w 5250047"/>
              <a:gd name="connsiteY37" fmla="*/ 561971 h 4014350"/>
              <a:gd name="connsiteX38" fmla="*/ 1048827 w 5250047"/>
              <a:gd name="connsiteY38" fmla="*/ 785799 h 4014350"/>
              <a:gd name="connsiteX39" fmla="*/ 848802 w 5250047"/>
              <a:gd name="connsiteY39" fmla="*/ 928674 h 4014350"/>
              <a:gd name="connsiteX40" fmla="*/ 839277 w 5250047"/>
              <a:gd name="connsiteY40" fmla="*/ 985824 h 4014350"/>
              <a:gd name="connsiteX41" fmla="*/ 879771 w 5250047"/>
              <a:gd name="connsiteY41" fmla="*/ 1009643 h 4014350"/>
              <a:gd name="connsiteX42" fmla="*/ 939316 w 5250047"/>
              <a:gd name="connsiteY42" fmla="*/ 983456 h 4014350"/>
              <a:gd name="connsiteX43" fmla="*/ 1227441 w 5250047"/>
              <a:gd name="connsiteY43" fmla="*/ 821534 h 4014350"/>
              <a:gd name="connsiteX44" fmla="*/ 1567981 w 5250047"/>
              <a:gd name="connsiteY44" fmla="*/ 671544 h 4014350"/>
              <a:gd name="connsiteX45" fmla="*/ 877377 w 5250047"/>
              <a:gd name="connsiteY45" fmla="*/ 1509699 h 4014350"/>
              <a:gd name="connsiteX46" fmla="*/ 460690 w 5250047"/>
              <a:gd name="connsiteY46" fmla="*/ 2083577 h 4014350"/>
              <a:gd name="connsiteX47" fmla="*/ 141589 w 5250047"/>
              <a:gd name="connsiteY47" fmla="*/ 2559825 h 4014350"/>
              <a:gd name="connsiteX48" fmla="*/ 15383 w 5250047"/>
              <a:gd name="connsiteY48" fmla="*/ 2755087 h 4014350"/>
              <a:gd name="connsiteX49" fmla="*/ 63007 w 5250047"/>
              <a:gd name="connsiteY49" fmla="*/ 2800331 h 4014350"/>
              <a:gd name="connsiteX50" fmla="*/ 1078999 w 5250047"/>
              <a:gd name="connsiteY50" fmla="*/ 2119299 h 4014350"/>
              <a:gd name="connsiteX51" fmla="*/ 1763213 w 5250047"/>
              <a:gd name="connsiteY51" fmla="*/ 1693860 h 4014350"/>
              <a:gd name="connsiteX52" fmla="*/ 2565684 w 5250047"/>
              <a:gd name="connsiteY52" fmla="*/ 1235866 h 4014350"/>
              <a:gd name="connsiteX53" fmla="*/ 3030022 w 5250047"/>
              <a:gd name="connsiteY53" fmla="*/ 990601 h 4014350"/>
              <a:gd name="connsiteX54" fmla="*/ 2451387 w 5250047"/>
              <a:gd name="connsiteY54" fmla="*/ 1509710 h 4014350"/>
              <a:gd name="connsiteX55" fmla="*/ 1923545 w 5250047"/>
              <a:gd name="connsiteY55" fmla="*/ 2033573 h 4014350"/>
              <a:gd name="connsiteX56" fmla="*/ 1310776 w 5250047"/>
              <a:gd name="connsiteY56" fmla="*/ 2724128 h 4014350"/>
              <a:gd name="connsiteX57" fmla="*/ 505902 w 5250047"/>
              <a:gd name="connsiteY57" fmla="*/ 3919524 h 4014350"/>
              <a:gd name="connsiteX58" fmla="*/ 582102 w 5250047"/>
              <a:gd name="connsiteY58" fmla="*/ 3967149 h 4014350"/>
              <a:gd name="connsiteX59" fmla="*/ 1146469 w 5250047"/>
              <a:gd name="connsiteY59" fmla="*/ 3493270 h 4014350"/>
              <a:gd name="connsiteX60" fmla="*/ 1563177 w 5250047"/>
              <a:gd name="connsiteY60" fmla="*/ 3176574 h 4014350"/>
              <a:gd name="connsiteX61" fmla="*/ 2544252 w 5250047"/>
              <a:gd name="connsiteY61" fmla="*/ 2538399 h 4014350"/>
              <a:gd name="connsiteX62" fmla="*/ 3449127 w 5250047"/>
              <a:gd name="connsiteY62" fmla="*/ 2062149 h 4014350"/>
              <a:gd name="connsiteX63" fmla="*/ 3915843 w 5250047"/>
              <a:gd name="connsiteY63" fmla="*/ 1843075 h 4014350"/>
              <a:gd name="connsiteX64" fmla="*/ 4034873 w 5250047"/>
              <a:gd name="connsiteY64" fmla="*/ 1808155 h 4014350"/>
              <a:gd name="connsiteX65" fmla="*/ 3747552 w 5250047"/>
              <a:gd name="connsiteY65" fmla="*/ 2087547 h 4014350"/>
              <a:gd name="connsiteX66" fmla="*/ 3425303 w 5250047"/>
              <a:gd name="connsiteY66" fmla="*/ 2399488 h 4014350"/>
              <a:gd name="connsiteX67" fmla="*/ 3162575 w 5250047"/>
              <a:gd name="connsiteY67" fmla="*/ 2698728 h 4014350"/>
              <a:gd name="connsiteX68" fmla="*/ 2912550 w 5250047"/>
              <a:gd name="connsiteY68" fmla="*/ 3068617 h 4014350"/>
              <a:gd name="connsiteX69" fmla="*/ 2755389 w 5250047"/>
              <a:gd name="connsiteY69" fmla="*/ 3335314 h 4014350"/>
              <a:gd name="connsiteX70" fmla="*/ 2658552 w 5250047"/>
              <a:gd name="connsiteY70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65 w 5250047"/>
              <a:gd name="connsiteY21" fmla="*/ 169068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467927 w 5250047"/>
              <a:gd name="connsiteY28" fmla="*/ 1157274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77377 w 5250047"/>
              <a:gd name="connsiteY44" fmla="*/ 1509699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65 w 5250047"/>
              <a:gd name="connsiteY21" fmla="*/ 169068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467927 w 5250047"/>
              <a:gd name="connsiteY28" fmla="*/ 1157274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77377 w 5250047"/>
              <a:gd name="connsiteY44" fmla="*/ 1509699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65 w 5250047"/>
              <a:gd name="connsiteY21" fmla="*/ 169068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467927 w 5250047"/>
              <a:gd name="connsiteY28" fmla="*/ 1157274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77377 w 5250047"/>
              <a:gd name="connsiteY44" fmla="*/ 1509699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65 w 5250047"/>
              <a:gd name="connsiteY21" fmla="*/ 169068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467927 w 5250047"/>
              <a:gd name="connsiteY28" fmla="*/ 1157274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77377 w 5250047"/>
              <a:gd name="connsiteY44" fmla="*/ 1509699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65 w 5250047"/>
              <a:gd name="connsiteY21" fmla="*/ 169068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467927 w 5250047"/>
              <a:gd name="connsiteY28" fmla="*/ 1157274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77377 w 5250047"/>
              <a:gd name="connsiteY44" fmla="*/ 1509699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65 w 5250047"/>
              <a:gd name="connsiteY21" fmla="*/ 169068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467927 w 5250047"/>
              <a:gd name="connsiteY28" fmla="*/ 1157274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77377 w 5250047"/>
              <a:gd name="connsiteY44" fmla="*/ 1509699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65 w 5250047"/>
              <a:gd name="connsiteY21" fmla="*/ 169068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467927 w 5250047"/>
              <a:gd name="connsiteY28" fmla="*/ 1157274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77377 w 5250047"/>
              <a:gd name="connsiteY44" fmla="*/ 1509699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65 w 5250047"/>
              <a:gd name="connsiteY21" fmla="*/ 169068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467927 w 5250047"/>
              <a:gd name="connsiteY28" fmla="*/ 1157274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77377 w 5250047"/>
              <a:gd name="connsiteY44" fmla="*/ 1509699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65 w 5250047"/>
              <a:gd name="connsiteY21" fmla="*/ 169068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467927 w 5250047"/>
              <a:gd name="connsiteY28" fmla="*/ 1157274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77377 w 5250047"/>
              <a:gd name="connsiteY44" fmla="*/ 1509699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65 w 5250047"/>
              <a:gd name="connsiteY21" fmla="*/ 169068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467927 w 5250047"/>
              <a:gd name="connsiteY28" fmla="*/ 1157274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77377 w 5250047"/>
              <a:gd name="connsiteY44" fmla="*/ 1509699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65 w 5250047"/>
              <a:gd name="connsiteY21" fmla="*/ 169068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467927 w 5250047"/>
              <a:gd name="connsiteY28" fmla="*/ 1157274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77377 w 5250047"/>
              <a:gd name="connsiteY44" fmla="*/ 1509699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65 w 5250047"/>
              <a:gd name="connsiteY21" fmla="*/ 169068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467927 w 5250047"/>
              <a:gd name="connsiteY28" fmla="*/ 1157274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77377 w 5250047"/>
              <a:gd name="connsiteY44" fmla="*/ 1509699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65 w 5250047"/>
              <a:gd name="connsiteY21" fmla="*/ 169068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467927 w 5250047"/>
              <a:gd name="connsiteY28" fmla="*/ 1157274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77377 w 5250047"/>
              <a:gd name="connsiteY44" fmla="*/ 1509699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54 w 5250047"/>
              <a:gd name="connsiteY21" fmla="*/ 160557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467927 w 5250047"/>
              <a:gd name="connsiteY28" fmla="*/ 1157274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77377 w 5250047"/>
              <a:gd name="connsiteY44" fmla="*/ 1509699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54 w 5250047"/>
              <a:gd name="connsiteY21" fmla="*/ 160557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467927 w 5250047"/>
              <a:gd name="connsiteY28" fmla="*/ 1157274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77377 w 5250047"/>
              <a:gd name="connsiteY44" fmla="*/ 1509699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54 w 5250047"/>
              <a:gd name="connsiteY21" fmla="*/ 160557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467927 w 5250047"/>
              <a:gd name="connsiteY28" fmla="*/ 1157274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77377 w 5250047"/>
              <a:gd name="connsiteY44" fmla="*/ 1509699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54 w 5250047"/>
              <a:gd name="connsiteY21" fmla="*/ 160557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467927 w 5250047"/>
              <a:gd name="connsiteY28" fmla="*/ 1157274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77377 w 5250047"/>
              <a:gd name="connsiteY44" fmla="*/ 1509699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54 w 5250047"/>
              <a:gd name="connsiteY21" fmla="*/ 160557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467927 w 5250047"/>
              <a:gd name="connsiteY28" fmla="*/ 1157274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77377 w 5250047"/>
              <a:gd name="connsiteY44" fmla="*/ 1509699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54 w 5250047"/>
              <a:gd name="connsiteY21" fmla="*/ 160557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467927 w 5250047"/>
              <a:gd name="connsiteY28" fmla="*/ 1157274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77377 w 5250047"/>
              <a:gd name="connsiteY44" fmla="*/ 1509699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54 w 5250047"/>
              <a:gd name="connsiteY21" fmla="*/ 160557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467927 w 5250047"/>
              <a:gd name="connsiteY28" fmla="*/ 1157274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35528 w 5250047"/>
              <a:gd name="connsiteY44" fmla="*/ 1590900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54 w 5250047"/>
              <a:gd name="connsiteY21" fmla="*/ 160557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467927 w 5250047"/>
              <a:gd name="connsiteY28" fmla="*/ 1157274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91044 w 5250047"/>
              <a:gd name="connsiteY44" fmla="*/ 1486377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99112 w 5250047"/>
              <a:gd name="connsiteY3" fmla="*/ 2809849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54 w 5250047"/>
              <a:gd name="connsiteY21" fmla="*/ 160557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282143 w 5250047"/>
              <a:gd name="connsiteY28" fmla="*/ 1328199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91044 w 5250047"/>
              <a:gd name="connsiteY44" fmla="*/ 1486377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01272 w 5250047"/>
              <a:gd name="connsiteY3" fmla="*/ 2897770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54 w 5250047"/>
              <a:gd name="connsiteY21" fmla="*/ 160557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282143 w 5250047"/>
              <a:gd name="connsiteY28" fmla="*/ 1328199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91044 w 5250047"/>
              <a:gd name="connsiteY44" fmla="*/ 1486377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01272 w 5250047"/>
              <a:gd name="connsiteY3" fmla="*/ 2897770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54 w 5250047"/>
              <a:gd name="connsiteY21" fmla="*/ 160557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282143 w 5250047"/>
              <a:gd name="connsiteY28" fmla="*/ 1328199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725102 w 5250047"/>
              <a:gd name="connsiteY35" fmla="*/ 328599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91044 w 5250047"/>
              <a:gd name="connsiteY44" fmla="*/ 1486377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01272 w 5250047"/>
              <a:gd name="connsiteY3" fmla="*/ 2897770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54 w 5250047"/>
              <a:gd name="connsiteY21" fmla="*/ 160557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282143 w 5250047"/>
              <a:gd name="connsiteY28" fmla="*/ 1328199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917957 w 5250047"/>
              <a:gd name="connsiteY35" fmla="*/ 218252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91044 w 5250047"/>
              <a:gd name="connsiteY44" fmla="*/ 1486377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3915843 w 5250047"/>
              <a:gd name="connsiteY62" fmla="*/ 1843075 h 4014350"/>
              <a:gd name="connsiteX63" fmla="*/ 4034873 w 5250047"/>
              <a:gd name="connsiteY63" fmla="*/ 1808155 h 4014350"/>
              <a:gd name="connsiteX64" fmla="*/ 3747552 w 5250047"/>
              <a:gd name="connsiteY64" fmla="*/ 2087547 h 4014350"/>
              <a:gd name="connsiteX65" fmla="*/ 3425303 w 5250047"/>
              <a:gd name="connsiteY65" fmla="*/ 2399488 h 4014350"/>
              <a:gd name="connsiteX66" fmla="*/ 3162575 w 5250047"/>
              <a:gd name="connsiteY66" fmla="*/ 2698728 h 4014350"/>
              <a:gd name="connsiteX67" fmla="*/ 2912550 w 5250047"/>
              <a:gd name="connsiteY67" fmla="*/ 3068617 h 4014350"/>
              <a:gd name="connsiteX68" fmla="*/ 2755389 w 5250047"/>
              <a:gd name="connsiteY68" fmla="*/ 3335314 h 4014350"/>
              <a:gd name="connsiteX69" fmla="*/ 2658552 w 5250047"/>
              <a:gd name="connsiteY69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01272 w 5250047"/>
              <a:gd name="connsiteY3" fmla="*/ 2897770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54 w 5250047"/>
              <a:gd name="connsiteY21" fmla="*/ 160557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282143 w 5250047"/>
              <a:gd name="connsiteY28" fmla="*/ 1328199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917957 w 5250047"/>
              <a:gd name="connsiteY35" fmla="*/ 218252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91044 w 5250047"/>
              <a:gd name="connsiteY44" fmla="*/ 1486377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4034873 w 5250047"/>
              <a:gd name="connsiteY62" fmla="*/ 1808155 h 4014350"/>
              <a:gd name="connsiteX63" fmla="*/ 3747552 w 5250047"/>
              <a:gd name="connsiteY63" fmla="*/ 2087547 h 4014350"/>
              <a:gd name="connsiteX64" fmla="*/ 3425303 w 5250047"/>
              <a:gd name="connsiteY64" fmla="*/ 2399488 h 4014350"/>
              <a:gd name="connsiteX65" fmla="*/ 3162575 w 5250047"/>
              <a:gd name="connsiteY65" fmla="*/ 2698728 h 4014350"/>
              <a:gd name="connsiteX66" fmla="*/ 2912550 w 5250047"/>
              <a:gd name="connsiteY66" fmla="*/ 3068617 h 4014350"/>
              <a:gd name="connsiteX67" fmla="*/ 2755389 w 5250047"/>
              <a:gd name="connsiteY67" fmla="*/ 3335314 h 4014350"/>
              <a:gd name="connsiteX68" fmla="*/ 2658552 w 5250047"/>
              <a:gd name="connsiteY68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01272 w 5250047"/>
              <a:gd name="connsiteY3" fmla="*/ 2897770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54 w 5250047"/>
              <a:gd name="connsiteY21" fmla="*/ 160557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282143 w 5250047"/>
              <a:gd name="connsiteY28" fmla="*/ 1328199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917957 w 5250047"/>
              <a:gd name="connsiteY35" fmla="*/ 218252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91044 w 5250047"/>
              <a:gd name="connsiteY44" fmla="*/ 1486377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4109181 w 5250047"/>
              <a:gd name="connsiteY62" fmla="*/ 1741762 h 4014350"/>
              <a:gd name="connsiteX63" fmla="*/ 3747552 w 5250047"/>
              <a:gd name="connsiteY63" fmla="*/ 2087547 h 4014350"/>
              <a:gd name="connsiteX64" fmla="*/ 3425303 w 5250047"/>
              <a:gd name="connsiteY64" fmla="*/ 2399488 h 4014350"/>
              <a:gd name="connsiteX65" fmla="*/ 3162575 w 5250047"/>
              <a:gd name="connsiteY65" fmla="*/ 2698728 h 4014350"/>
              <a:gd name="connsiteX66" fmla="*/ 2912550 w 5250047"/>
              <a:gd name="connsiteY66" fmla="*/ 3068617 h 4014350"/>
              <a:gd name="connsiteX67" fmla="*/ 2755389 w 5250047"/>
              <a:gd name="connsiteY67" fmla="*/ 3335314 h 4014350"/>
              <a:gd name="connsiteX68" fmla="*/ 2658552 w 5250047"/>
              <a:gd name="connsiteY68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01272 w 5250047"/>
              <a:gd name="connsiteY3" fmla="*/ 2897770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54 w 5250047"/>
              <a:gd name="connsiteY21" fmla="*/ 160557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282143 w 5250047"/>
              <a:gd name="connsiteY28" fmla="*/ 1328199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917957 w 5250047"/>
              <a:gd name="connsiteY35" fmla="*/ 218252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91044 w 5250047"/>
              <a:gd name="connsiteY44" fmla="*/ 1486377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4109181 w 5250047"/>
              <a:gd name="connsiteY62" fmla="*/ 1741762 h 4014350"/>
              <a:gd name="connsiteX63" fmla="*/ 3747552 w 5250047"/>
              <a:gd name="connsiteY63" fmla="*/ 2087547 h 4014350"/>
              <a:gd name="connsiteX64" fmla="*/ 3425303 w 5250047"/>
              <a:gd name="connsiteY64" fmla="*/ 2399488 h 4014350"/>
              <a:gd name="connsiteX65" fmla="*/ 3162575 w 5250047"/>
              <a:gd name="connsiteY65" fmla="*/ 2698728 h 4014350"/>
              <a:gd name="connsiteX66" fmla="*/ 2912550 w 5250047"/>
              <a:gd name="connsiteY66" fmla="*/ 3068617 h 4014350"/>
              <a:gd name="connsiteX67" fmla="*/ 2755389 w 5250047"/>
              <a:gd name="connsiteY67" fmla="*/ 3335314 h 4014350"/>
              <a:gd name="connsiteX68" fmla="*/ 2658552 w 5250047"/>
              <a:gd name="connsiteY68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01272 w 5250047"/>
              <a:gd name="connsiteY3" fmla="*/ 2897770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54 w 5250047"/>
              <a:gd name="connsiteY21" fmla="*/ 160557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282143 w 5250047"/>
              <a:gd name="connsiteY28" fmla="*/ 1328199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917957 w 5250047"/>
              <a:gd name="connsiteY35" fmla="*/ 218252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91044 w 5250047"/>
              <a:gd name="connsiteY44" fmla="*/ 1486377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4169378 w 5250047"/>
              <a:gd name="connsiteY62" fmla="*/ 1732342 h 4014350"/>
              <a:gd name="connsiteX63" fmla="*/ 3747552 w 5250047"/>
              <a:gd name="connsiteY63" fmla="*/ 2087547 h 4014350"/>
              <a:gd name="connsiteX64" fmla="*/ 3425303 w 5250047"/>
              <a:gd name="connsiteY64" fmla="*/ 2399488 h 4014350"/>
              <a:gd name="connsiteX65" fmla="*/ 3162575 w 5250047"/>
              <a:gd name="connsiteY65" fmla="*/ 2698728 h 4014350"/>
              <a:gd name="connsiteX66" fmla="*/ 2912550 w 5250047"/>
              <a:gd name="connsiteY66" fmla="*/ 3068617 h 4014350"/>
              <a:gd name="connsiteX67" fmla="*/ 2755389 w 5250047"/>
              <a:gd name="connsiteY67" fmla="*/ 3335314 h 4014350"/>
              <a:gd name="connsiteX68" fmla="*/ 2658552 w 5250047"/>
              <a:gd name="connsiteY68" fmla="*/ 3538524 h 4014350"/>
              <a:gd name="connsiteX0" fmla="*/ 2658552 w 5250047"/>
              <a:gd name="connsiteY0" fmla="*/ 3538524 h 4014350"/>
              <a:gd name="connsiteX1" fmla="*/ 2756180 w 5250047"/>
              <a:gd name="connsiteY1" fmla="*/ 3581344 h 4014350"/>
              <a:gd name="connsiteX2" fmla="*/ 2919691 w 5250047"/>
              <a:gd name="connsiteY2" fmla="*/ 3415464 h 4014350"/>
              <a:gd name="connsiteX3" fmla="*/ 3301272 w 5250047"/>
              <a:gd name="connsiteY3" fmla="*/ 2897770 h 4014350"/>
              <a:gd name="connsiteX4" fmla="*/ 3791203 w 5250047"/>
              <a:gd name="connsiteY4" fmla="*/ 2373287 h 4014350"/>
              <a:gd name="connsiteX5" fmla="*/ 4314292 w 5250047"/>
              <a:gd name="connsiteY5" fmla="*/ 1885937 h 4014350"/>
              <a:gd name="connsiteX6" fmla="*/ 4992177 w 5250047"/>
              <a:gd name="connsiteY6" fmla="*/ 1395399 h 4014350"/>
              <a:gd name="connsiteX7" fmla="*/ 5233422 w 5250047"/>
              <a:gd name="connsiteY7" fmla="*/ 1205708 h 4014350"/>
              <a:gd name="connsiteX8" fmla="*/ 5173097 w 5250047"/>
              <a:gd name="connsiteY8" fmla="*/ 1135065 h 4014350"/>
              <a:gd name="connsiteX9" fmla="*/ 4369864 w 5250047"/>
              <a:gd name="connsiteY9" fmla="*/ 1420803 h 4014350"/>
              <a:gd name="connsiteX10" fmla="*/ 3752334 w 5250047"/>
              <a:gd name="connsiteY10" fmla="*/ 1652575 h 4014350"/>
              <a:gd name="connsiteX11" fmla="*/ 2947476 w 5250047"/>
              <a:gd name="connsiteY11" fmla="*/ 2014523 h 4014350"/>
              <a:gd name="connsiteX12" fmla="*/ 2488691 w 5250047"/>
              <a:gd name="connsiteY12" fmla="*/ 2257409 h 4014350"/>
              <a:gd name="connsiteX13" fmla="*/ 2175957 w 5250047"/>
              <a:gd name="connsiteY13" fmla="*/ 2435207 h 4014350"/>
              <a:gd name="connsiteX14" fmla="*/ 1887046 w 5250047"/>
              <a:gd name="connsiteY14" fmla="*/ 2566958 h 4014350"/>
              <a:gd name="connsiteX15" fmla="*/ 2010862 w 5250047"/>
              <a:gd name="connsiteY15" fmla="*/ 2405042 h 4014350"/>
              <a:gd name="connsiteX16" fmla="*/ 2258502 w 5250047"/>
              <a:gd name="connsiteY16" fmla="*/ 2138349 h 4014350"/>
              <a:gd name="connsiteX17" fmla="*/ 2820477 w 5250047"/>
              <a:gd name="connsiteY17" fmla="*/ 1557324 h 4014350"/>
              <a:gd name="connsiteX18" fmla="*/ 3315777 w 5250047"/>
              <a:gd name="connsiteY18" fmla="*/ 1109649 h 4014350"/>
              <a:gd name="connsiteX19" fmla="*/ 3803925 w 5250047"/>
              <a:gd name="connsiteY19" fmla="*/ 676271 h 4014350"/>
              <a:gd name="connsiteX20" fmla="*/ 4370660 w 5250047"/>
              <a:gd name="connsiteY20" fmla="*/ 214312 h 4014350"/>
              <a:gd name="connsiteX21" fmla="*/ 4344454 w 5250047"/>
              <a:gd name="connsiteY21" fmla="*/ 160557 h 4014350"/>
              <a:gd name="connsiteX22" fmla="*/ 4050756 w 5250047"/>
              <a:gd name="connsiteY22" fmla="*/ 231005 h 4014350"/>
              <a:gd name="connsiteX23" fmla="*/ 3538028 w 5250047"/>
              <a:gd name="connsiteY23" fmla="*/ 436548 h 4014350"/>
              <a:gd name="connsiteX24" fmla="*/ 2920492 w 5250047"/>
              <a:gd name="connsiteY24" fmla="*/ 714352 h 4014350"/>
              <a:gd name="connsiteX25" fmla="*/ 2068002 w 5250047"/>
              <a:gd name="connsiteY25" fmla="*/ 1157274 h 4014350"/>
              <a:gd name="connsiteX26" fmla="*/ 1515561 w 5250047"/>
              <a:gd name="connsiteY26" fmla="*/ 1495414 h 4014350"/>
              <a:gd name="connsiteX27" fmla="*/ 910752 w 5250047"/>
              <a:gd name="connsiteY27" fmla="*/ 1890701 h 4014350"/>
              <a:gd name="connsiteX28" fmla="*/ 1282143 w 5250047"/>
              <a:gd name="connsiteY28" fmla="*/ 1328199 h 4014350"/>
              <a:gd name="connsiteX29" fmla="*/ 1982277 w 5250047"/>
              <a:gd name="connsiteY29" fmla="*/ 480999 h 4014350"/>
              <a:gd name="connsiteX30" fmla="*/ 2325179 w 5250047"/>
              <a:gd name="connsiteY30" fmla="*/ 64293 h 4014350"/>
              <a:gd name="connsiteX31" fmla="*/ 2339469 w 5250047"/>
              <a:gd name="connsiteY31" fmla="*/ 35733 h 4014350"/>
              <a:gd name="connsiteX32" fmla="*/ 2334707 w 5250047"/>
              <a:gd name="connsiteY32" fmla="*/ 11920 h 4014350"/>
              <a:gd name="connsiteX33" fmla="*/ 2320416 w 5250047"/>
              <a:gd name="connsiteY33" fmla="*/ 0 h 4014350"/>
              <a:gd name="connsiteX34" fmla="*/ 2279935 w 5250047"/>
              <a:gd name="connsiteY34" fmla="*/ 16669 h 4014350"/>
              <a:gd name="connsiteX35" fmla="*/ 1917957 w 5250047"/>
              <a:gd name="connsiteY35" fmla="*/ 218252 h 4014350"/>
              <a:gd name="connsiteX36" fmla="*/ 1367923 w 5250047"/>
              <a:gd name="connsiteY36" fmla="*/ 561971 h 4014350"/>
              <a:gd name="connsiteX37" fmla="*/ 1048827 w 5250047"/>
              <a:gd name="connsiteY37" fmla="*/ 785799 h 4014350"/>
              <a:gd name="connsiteX38" fmla="*/ 848802 w 5250047"/>
              <a:gd name="connsiteY38" fmla="*/ 928674 h 4014350"/>
              <a:gd name="connsiteX39" fmla="*/ 839277 w 5250047"/>
              <a:gd name="connsiteY39" fmla="*/ 985824 h 4014350"/>
              <a:gd name="connsiteX40" fmla="*/ 879771 w 5250047"/>
              <a:gd name="connsiteY40" fmla="*/ 1009643 h 4014350"/>
              <a:gd name="connsiteX41" fmla="*/ 939316 w 5250047"/>
              <a:gd name="connsiteY41" fmla="*/ 983456 h 4014350"/>
              <a:gd name="connsiteX42" fmla="*/ 1227441 w 5250047"/>
              <a:gd name="connsiteY42" fmla="*/ 821534 h 4014350"/>
              <a:gd name="connsiteX43" fmla="*/ 1567981 w 5250047"/>
              <a:gd name="connsiteY43" fmla="*/ 671544 h 4014350"/>
              <a:gd name="connsiteX44" fmla="*/ 891044 w 5250047"/>
              <a:gd name="connsiteY44" fmla="*/ 1486377 h 4014350"/>
              <a:gd name="connsiteX45" fmla="*/ 460690 w 5250047"/>
              <a:gd name="connsiteY45" fmla="*/ 2083577 h 4014350"/>
              <a:gd name="connsiteX46" fmla="*/ 141589 w 5250047"/>
              <a:gd name="connsiteY46" fmla="*/ 2559825 h 4014350"/>
              <a:gd name="connsiteX47" fmla="*/ 15383 w 5250047"/>
              <a:gd name="connsiteY47" fmla="*/ 2755087 h 4014350"/>
              <a:gd name="connsiteX48" fmla="*/ 63007 w 5250047"/>
              <a:gd name="connsiteY48" fmla="*/ 2800331 h 4014350"/>
              <a:gd name="connsiteX49" fmla="*/ 1078999 w 5250047"/>
              <a:gd name="connsiteY49" fmla="*/ 2119299 h 4014350"/>
              <a:gd name="connsiteX50" fmla="*/ 1763213 w 5250047"/>
              <a:gd name="connsiteY50" fmla="*/ 1693860 h 4014350"/>
              <a:gd name="connsiteX51" fmla="*/ 2565684 w 5250047"/>
              <a:gd name="connsiteY51" fmla="*/ 1235866 h 4014350"/>
              <a:gd name="connsiteX52" fmla="*/ 3030022 w 5250047"/>
              <a:gd name="connsiteY52" fmla="*/ 990601 h 4014350"/>
              <a:gd name="connsiteX53" fmla="*/ 2451387 w 5250047"/>
              <a:gd name="connsiteY53" fmla="*/ 1509710 h 4014350"/>
              <a:gd name="connsiteX54" fmla="*/ 1923545 w 5250047"/>
              <a:gd name="connsiteY54" fmla="*/ 2033573 h 4014350"/>
              <a:gd name="connsiteX55" fmla="*/ 1310776 w 5250047"/>
              <a:gd name="connsiteY55" fmla="*/ 2724128 h 4014350"/>
              <a:gd name="connsiteX56" fmla="*/ 505902 w 5250047"/>
              <a:gd name="connsiteY56" fmla="*/ 3919524 h 4014350"/>
              <a:gd name="connsiteX57" fmla="*/ 582102 w 5250047"/>
              <a:gd name="connsiteY57" fmla="*/ 3967149 h 4014350"/>
              <a:gd name="connsiteX58" fmla="*/ 1146469 w 5250047"/>
              <a:gd name="connsiteY58" fmla="*/ 3493270 h 4014350"/>
              <a:gd name="connsiteX59" fmla="*/ 1563177 w 5250047"/>
              <a:gd name="connsiteY59" fmla="*/ 3176574 h 4014350"/>
              <a:gd name="connsiteX60" fmla="*/ 2544252 w 5250047"/>
              <a:gd name="connsiteY60" fmla="*/ 2538399 h 4014350"/>
              <a:gd name="connsiteX61" fmla="*/ 3449127 w 5250047"/>
              <a:gd name="connsiteY61" fmla="*/ 2062149 h 4014350"/>
              <a:gd name="connsiteX62" fmla="*/ 4162313 w 5250047"/>
              <a:gd name="connsiteY62" fmla="*/ 1722922 h 4014350"/>
              <a:gd name="connsiteX63" fmla="*/ 3747552 w 5250047"/>
              <a:gd name="connsiteY63" fmla="*/ 2087547 h 4014350"/>
              <a:gd name="connsiteX64" fmla="*/ 3425303 w 5250047"/>
              <a:gd name="connsiteY64" fmla="*/ 2399488 h 4014350"/>
              <a:gd name="connsiteX65" fmla="*/ 3162575 w 5250047"/>
              <a:gd name="connsiteY65" fmla="*/ 2698728 h 4014350"/>
              <a:gd name="connsiteX66" fmla="*/ 2912550 w 5250047"/>
              <a:gd name="connsiteY66" fmla="*/ 3068617 h 4014350"/>
              <a:gd name="connsiteX67" fmla="*/ 2755389 w 5250047"/>
              <a:gd name="connsiteY67" fmla="*/ 3335314 h 4014350"/>
              <a:gd name="connsiteX68" fmla="*/ 2658552 w 5250047"/>
              <a:gd name="connsiteY68" fmla="*/ 3538524 h 40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250047" h="4014350">
                <a:moveTo>
                  <a:pt x="2658552" y="3538524"/>
                </a:moveTo>
                <a:cubicBezTo>
                  <a:pt x="2663315" y="3590866"/>
                  <a:pt x="2699031" y="3609907"/>
                  <a:pt x="2756180" y="3581344"/>
                </a:cubicBezTo>
                <a:cubicBezTo>
                  <a:pt x="2812536" y="3538215"/>
                  <a:pt x="2809361" y="3544048"/>
                  <a:pt x="2919691" y="3415464"/>
                </a:cubicBezTo>
                <a:cubicBezTo>
                  <a:pt x="3015601" y="3296931"/>
                  <a:pt x="3160380" y="3064717"/>
                  <a:pt x="3301272" y="2897770"/>
                </a:cubicBezTo>
                <a:cubicBezTo>
                  <a:pt x="3455508" y="2722342"/>
                  <a:pt x="3545649" y="2614568"/>
                  <a:pt x="3791203" y="2373287"/>
                </a:cubicBezTo>
                <a:cubicBezTo>
                  <a:pt x="4059472" y="2126430"/>
                  <a:pt x="4130878" y="2041504"/>
                  <a:pt x="4314292" y="1885937"/>
                </a:cubicBezTo>
                <a:cubicBezTo>
                  <a:pt x="4489657" y="1750214"/>
                  <a:pt x="4721494" y="1569233"/>
                  <a:pt x="4992177" y="1395399"/>
                </a:cubicBezTo>
                <a:cubicBezTo>
                  <a:pt x="5115438" y="1310742"/>
                  <a:pt x="5164896" y="1273705"/>
                  <a:pt x="5233422" y="1205708"/>
                </a:cubicBezTo>
                <a:cubicBezTo>
                  <a:pt x="5250047" y="1180322"/>
                  <a:pt x="5223073" y="1129518"/>
                  <a:pt x="5173097" y="1135065"/>
                </a:cubicBezTo>
                <a:cubicBezTo>
                  <a:pt x="4919109" y="1219199"/>
                  <a:pt x="4740519" y="1277142"/>
                  <a:pt x="4369864" y="1420803"/>
                </a:cubicBezTo>
                <a:lnTo>
                  <a:pt x="3752334" y="1652575"/>
                </a:lnTo>
                <a:lnTo>
                  <a:pt x="2947476" y="2014523"/>
                </a:lnTo>
                <a:lnTo>
                  <a:pt x="2488691" y="2257409"/>
                </a:lnTo>
                <a:lnTo>
                  <a:pt x="2175957" y="2435207"/>
                </a:lnTo>
                <a:cubicBezTo>
                  <a:pt x="2032555" y="2520930"/>
                  <a:pt x="1908244" y="2585189"/>
                  <a:pt x="1887046" y="2566958"/>
                </a:cubicBezTo>
                <a:cubicBezTo>
                  <a:pt x="1878602" y="2543395"/>
                  <a:pt x="1928050" y="2486531"/>
                  <a:pt x="2010862" y="2405042"/>
                </a:cubicBezTo>
                <a:lnTo>
                  <a:pt x="2258502" y="2138349"/>
                </a:lnTo>
                <a:lnTo>
                  <a:pt x="2820477" y="1557324"/>
                </a:lnTo>
                <a:lnTo>
                  <a:pt x="3315777" y="1109649"/>
                </a:lnTo>
                <a:lnTo>
                  <a:pt x="3803925" y="676271"/>
                </a:lnTo>
                <a:cubicBezTo>
                  <a:pt x="3992837" y="522285"/>
                  <a:pt x="4391743" y="246151"/>
                  <a:pt x="4370660" y="214312"/>
                </a:cubicBezTo>
                <a:cubicBezTo>
                  <a:pt x="4378276" y="185063"/>
                  <a:pt x="4365044" y="165756"/>
                  <a:pt x="4344454" y="160557"/>
                </a:cubicBezTo>
                <a:cubicBezTo>
                  <a:pt x="4320970" y="137227"/>
                  <a:pt x="4267701" y="154821"/>
                  <a:pt x="4050756" y="231005"/>
                </a:cubicBezTo>
                <a:lnTo>
                  <a:pt x="3538028" y="436548"/>
                </a:lnTo>
                <a:lnTo>
                  <a:pt x="2920492" y="714352"/>
                </a:lnTo>
                <a:lnTo>
                  <a:pt x="2068002" y="1157274"/>
                </a:lnTo>
                <a:lnTo>
                  <a:pt x="1515561" y="1495414"/>
                </a:lnTo>
                <a:cubicBezTo>
                  <a:pt x="1313958" y="1627176"/>
                  <a:pt x="924260" y="1913722"/>
                  <a:pt x="910752" y="1890701"/>
                </a:cubicBezTo>
                <a:cubicBezTo>
                  <a:pt x="886951" y="1879591"/>
                  <a:pt x="1096418" y="1572675"/>
                  <a:pt x="1282143" y="1328199"/>
                </a:cubicBezTo>
                <a:lnTo>
                  <a:pt x="1982277" y="480999"/>
                </a:lnTo>
                <a:lnTo>
                  <a:pt x="2325179" y="64293"/>
                </a:lnTo>
                <a:lnTo>
                  <a:pt x="2339469" y="35733"/>
                </a:lnTo>
                <a:lnTo>
                  <a:pt x="2334707" y="11920"/>
                </a:lnTo>
                <a:lnTo>
                  <a:pt x="2320416" y="0"/>
                </a:lnTo>
                <a:lnTo>
                  <a:pt x="2279935" y="16669"/>
                </a:lnTo>
                <a:cubicBezTo>
                  <a:pt x="2094991" y="120646"/>
                  <a:pt x="2025156" y="145662"/>
                  <a:pt x="1917957" y="218252"/>
                </a:cubicBezTo>
                <a:lnTo>
                  <a:pt x="1367923" y="561971"/>
                </a:lnTo>
                <a:lnTo>
                  <a:pt x="1048827" y="785799"/>
                </a:lnTo>
                <a:lnTo>
                  <a:pt x="848802" y="928674"/>
                </a:lnTo>
                <a:cubicBezTo>
                  <a:pt x="845627" y="947724"/>
                  <a:pt x="825810" y="957263"/>
                  <a:pt x="839277" y="985824"/>
                </a:cubicBezTo>
                <a:cubicBezTo>
                  <a:pt x="838501" y="1015202"/>
                  <a:pt x="866273" y="1001703"/>
                  <a:pt x="879771" y="1009643"/>
                </a:cubicBezTo>
                <a:lnTo>
                  <a:pt x="939316" y="983456"/>
                </a:lnTo>
                <a:lnTo>
                  <a:pt x="1227441" y="821534"/>
                </a:lnTo>
                <a:cubicBezTo>
                  <a:pt x="1349680" y="753275"/>
                  <a:pt x="1552907" y="632655"/>
                  <a:pt x="1567981" y="671544"/>
                </a:cubicBezTo>
                <a:cubicBezTo>
                  <a:pt x="1598145" y="688211"/>
                  <a:pt x="1129971" y="1188730"/>
                  <a:pt x="891044" y="1486377"/>
                </a:cubicBezTo>
                <a:lnTo>
                  <a:pt x="460690" y="2083577"/>
                </a:lnTo>
                <a:lnTo>
                  <a:pt x="141589" y="2559825"/>
                </a:lnTo>
                <a:lnTo>
                  <a:pt x="15383" y="2755087"/>
                </a:lnTo>
                <a:cubicBezTo>
                  <a:pt x="0" y="2785617"/>
                  <a:pt x="28690" y="2822927"/>
                  <a:pt x="63007" y="2800331"/>
                </a:cubicBezTo>
                <a:lnTo>
                  <a:pt x="1078999" y="2119299"/>
                </a:lnTo>
                <a:lnTo>
                  <a:pt x="1763213" y="1693860"/>
                </a:lnTo>
                <a:lnTo>
                  <a:pt x="2565684" y="1235866"/>
                </a:lnTo>
                <a:cubicBezTo>
                  <a:pt x="2753802" y="1129502"/>
                  <a:pt x="3015731" y="958866"/>
                  <a:pt x="3030022" y="990601"/>
                </a:cubicBezTo>
                <a:cubicBezTo>
                  <a:pt x="3053831" y="1007283"/>
                  <a:pt x="2584739" y="1385903"/>
                  <a:pt x="2451387" y="1509710"/>
                </a:cubicBezTo>
                <a:cubicBezTo>
                  <a:pt x="2327832" y="1629565"/>
                  <a:pt x="2078060" y="1878001"/>
                  <a:pt x="1923545" y="2033573"/>
                </a:cubicBezTo>
                <a:lnTo>
                  <a:pt x="1310776" y="2724128"/>
                </a:lnTo>
                <a:cubicBezTo>
                  <a:pt x="1036838" y="3009377"/>
                  <a:pt x="655529" y="3602334"/>
                  <a:pt x="505902" y="3919524"/>
                </a:cubicBezTo>
                <a:cubicBezTo>
                  <a:pt x="484485" y="3952847"/>
                  <a:pt x="518234" y="4014350"/>
                  <a:pt x="582102" y="3967149"/>
                </a:cubicBezTo>
                <a:lnTo>
                  <a:pt x="1146469" y="3493270"/>
                </a:lnTo>
                <a:cubicBezTo>
                  <a:pt x="1285372" y="3387705"/>
                  <a:pt x="1317127" y="3346423"/>
                  <a:pt x="1563177" y="3176574"/>
                </a:cubicBezTo>
                <a:cubicBezTo>
                  <a:pt x="1899145" y="2938272"/>
                  <a:pt x="2217227" y="2751124"/>
                  <a:pt x="2544252" y="2538399"/>
                </a:cubicBezTo>
                <a:lnTo>
                  <a:pt x="3449127" y="2062149"/>
                </a:lnTo>
                <a:cubicBezTo>
                  <a:pt x="3669145" y="1955353"/>
                  <a:pt x="4135605" y="1706352"/>
                  <a:pt x="4162313" y="1722922"/>
                </a:cubicBezTo>
                <a:cubicBezTo>
                  <a:pt x="4178180" y="1740384"/>
                  <a:pt x="3898346" y="1948643"/>
                  <a:pt x="3747552" y="2087547"/>
                </a:cubicBezTo>
                <a:cubicBezTo>
                  <a:pt x="3600705" y="2212164"/>
                  <a:pt x="3517374" y="2312970"/>
                  <a:pt x="3425303" y="2399488"/>
                </a:cubicBezTo>
                <a:lnTo>
                  <a:pt x="3162575" y="2698728"/>
                </a:lnTo>
                <a:cubicBezTo>
                  <a:pt x="3062560" y="2826775"/>
                  <a:pt x="2962553" y="2978652"/>
                  <a:pt x="2912550" y="3068617"/>
                </a:cubicBezTo>
                <a:lnTo>
                  <a:pt x="2755389" y="3335314"/>
                </a:lnTo>
                <a:cubicBezTo>
                  <a:pt x="2723110" y="3403051"/>
                  <a:pt x="2676544" y="3477920"/>
                  <a:pt x="2658552" y="3538524"/>
                </a:cubicBezTo>
                <a:close/>
              </a:path>
            </a:pathLst>
          </a:custGeom>
          <a:gradFill>
            <a:gsLst>
              <a:gs pos="28000">
                <a:schemeClr val="bg1">
                  <a:lumMod val="65000"/>
                </a:schemeClr>
              </a:gs>
              <a:gs pos="46000">
                <a:schemeClr val="tx1">
                  <a:lumMod val="95000"/>
                  <a:lumOff val="5000"/>
                </a:schemeClr>
              </a:gs>
              <a:gs pos="62000">
                <a:schemeClr val="bg1">
                  <a:lumMod val="65000"/>
                </a:schemeClr>
              </a:gs>
            </a:gsLst>
            <a:lin ang="2400000" scaled="0"/>
          </a:gra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 z="215900">
            <a:bevelT w="88900" h="88900"/>
            <a:bevelB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Arno</dc:creator>
  <cp:lastModifiedBy>Arno</cp:lastModifiedBy>
  <cp:revision>14</cp:revision>
  <dcterms:created xsi:type="dcterms:W3CDTF">2010-04-04T19:39:34Z</dcterms:created>
  <dcterms:modified xsi:type="dcterms:W3CDTF">2010-04-04T21:58:34Z</dcterms:modified>
</cp:coreProperties>
</file>