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E92D-FD7B-4A03-93CE-311B7028B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93A97-5149-493F-B12E-C5A99E6A5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C1D7-259D-459C-AE07-93CB88B3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54DE-FF62-4238-B493-C9CC6338765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2BA01-4D23-4AB0-A5DA-FEEE11DB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E133C-D426-4E74-8F69-B66E446C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D928-221E-46AB-9D0A-38FBEE7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2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9375-10CA-4716-BEC8-B9C6E39A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F9D08-FF40-4DE8-B59F-0A5EBCF7A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2765-E0F0-47DF-B0BC-D006335F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54DE-FF62-4238-B493-C9CC6338765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054B-0A5B-42C9-B1E9-3D5BC870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95265-6B95-4EC0-8A8A-0E69A0E5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D928-221E-46AB-9D0A-38FBEE7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2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A03A4-DC3F-4CC3-AA0F-CBDC802F4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1C746-2E6D-4E95-8E02-2DBF2374D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AD9B4-0AAD-495A-96CF-405B23DA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54DE-FF62-4238-B493-C9CC6338765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CB571-E4F0-4946-B35B-C9FE295A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D118-C392-4DAB-B115-A2987388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D928-221E-46AB-9D0A-38FBEE7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8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9DA8-0E96-495A-BA36-7E4B018A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161D9-6EAC-4CCB-86E1-A5D12363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388FF-9CEB-4BA0-94CD-53F84514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54DE-FF62-4238-B493-C9CC6338765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7BED2-9E8F-4511-83AA-C13D744F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638A1-7E67-4625-A44B-F47769E2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D928-221E-46AB-9D0A-38FBEE7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8F32-EA35-4240-9819-DE6B4572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9F77C-0310-4772-9273-D79D4D85A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19244-0162-4431-A0F2-D50A2A91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54DE-FF62-4238-B493-C9CC6338765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8E72-CD17-4D8F-B4A2-BF1B8AD2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5844-C2AE-41FE-89A3-8D08DDAE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D928-221E-46AB-9D0A-38FBEE7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4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5EA6-5A1A-43E4-AC8E-9903C70D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2814-6BD8-4EB4-9EB3-0BFF486B7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70505-495E-4C32-8528-DA65FE2D3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7A389-92BE-42AB-8A08-8D23EEBD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54DE-FF62-4238-B493-C9CC6338765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15C4A-3FEC-4C10-94CE-5EB048F9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44449-0F32-4475-8FDD-33CA5A5E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D928-221E-46AB-9D0A-38FBEE7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7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33D2-E4D5-4E92-A5D7-C257E04F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7CCCF-C0B0-4547-93B3-BC90B51A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19D2F-B7E5-4D58-A227-7F9CCE27C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2F1FD-FF33-44D6-9029-630A9E193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37DCF-3D2C-4F80-9070-8C75FE0A7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1A4F2-2ED8-4774-8489-017FCE21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54DE-FF62-4238-B493-C9CC6338765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D8180-860E-48C8-BD29-3AC6E63F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2942B-1348-4EB3-B341-7D47E0ED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D928-221E-46AB-9D0A-38FBEE7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9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5590-172A-4B87-B5C6-69A03C4D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3AAF7-AD8D-459E-9F25-03798DD4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54DE-FF62-4238-B493-C9CC6338765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1F4C9-D7CD-465B-8A55-66DD0745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518CB-F607-4E76-A52F-1F1E3D41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D928-221E-46AB-9D0A-38FBEE7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5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0DED4-E70A-4680-A218-2E9EFC9D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54DE-FF62-4238-B493-C9CC6338765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0DD55-145E-4EC6-B624-2C526BB7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8512E-DCEB-4DC3-9D2B-6885E69D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D928-221E-46AB-9D0A-38FBEE7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0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2D0F-C422-462F-9CC5-8AC25E75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5DFED-89E3-462C-A1B6-9428E1FB5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F1A87-D699-405A-90A5-7E87BEB7A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80FD4-622F-45D6-8D37-C014D85F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54DE-FF62-4238-B493-C9CC6338765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A7203-9C19-4D36-B15F-F750F35A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64264-C743-4D2F-AC29-7125A1E7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D928-221E-46AB-9D0A-38FBEE7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9926-32C6-48E5-B571-4C37C3A6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8477A-0427-4390-95D6-12C0538E7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56706-BE90-48A3-ADD0-E1F9333B4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F6242-6B3E-44A5-BDCB-90EA32FC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54DE-FF62-4238-B493-C9CC6338765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B761-9D09-4840-8533-90967048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FF816-12F2-4B62-B541-B93D4B5D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D928-221E-46AB-9D0A-38FBEE7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6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A0D84-1143-4D2D-B11E-29470EA8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3160E-6C89-42F4-852E-2F9F14E2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18D40-E89B-4710-9104-A2B0984E1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954DE-FF62-4238-B493-C9CC6338765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EF49-E705-40FE-9B23-5F175CD04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00DA3-733E-42D9-A7F1-06AB557A5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3D928-221E-46AB-9D0A-38FBEE7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4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en">
            <a:extLst>
              <a:ext uri="{FF2B5EF4-FFF2-40B4-BE49-F238E27FC236}">
                <a16:creationId xmlns:a16="http://schemas.microsoft.com/office/drawing/2014/main" id="{C104CFE3-DD45-4263-B206-F5DEF5043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609" y="3765245"/>
            <a:ext cx="1823661" cy="1823661"/>
          </a:xfrm>
          <a:prstGeom prst="rect">
            <a:avLst/>
          </a:prstGeom>
        </p:spPr>
      </p:pic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3412735D-6405-420D-B2D8-668670C33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4169" y="47125"/>
            <a:ext cx="1823661" cy="1823661"/>
          </a:xfrm>
          <a:prstGeom prst="rect">
            <a:avLst/>
          </a:prstGeom>
        </p:spPr>
      </p:pic>
      <p:pic>
        <p:nvPicPr>
          <p:cNvPr id="9" name="Graphic 8" descr="Open folder">
            <a:extLst>
              <a:ext uri="{FF2B5EF4-FFF2-40B4-BE49-F238E27FC236}">
                <a16:creationId xmlns:a16="http://schemas.microsoft.com/office/drawing/2014/main" id="{7467704B-32F0-4844-8DF8-4343CE0995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8175" y="3883628"/>
            <a:ext cx="1823661" cy="1823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57EAC6-2D44-40C4-82C5-8E86C8A704A2}"/>
              </a:ext>
            </a:extLst>
          </p:cNvPr>
          <p:cNvSpPr txBox="1"/>
          <p:nvPr/>
        </p:nvSpPr>
        <p:spPr>
          <a:xfrm>
            <a:off x="5126021" y="168612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 directories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90B71-3607-4007-A674-39679452E610}"/>
              </a:ext>
            </a:extLst>
          </p:cNvPr>
          <p:cNvSpPr txBox="1"/>
          <p:nvPr/>
        </p:nvSpPr>
        <p:spPr>
          <a:xfrm>
            <a:off x="8025376" y="5522623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“fake” directories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7541CA-C799-4D86-8257-5006F74BF90E}"/>
              </a:ext>
            </a:extLst>
          </p:cNvPr>
          <p:cNvSpPr txBox="1"/>
          <p:nvPr/>
        </p:nvSpPr>
        <p:spPr>
          <a:xfrm>
            <a:off x="2163713" y="5707289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folder tree</a:t>
            </a:r>
          </a:p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diagrams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9FADCBB-AAAD-419A-872D-F230E932833F}"/>
              </a:ext>
            </a:extLst>
          </p:cNvPr>
          <p:cNvSpPr/>
          <p:nvPr/>
        </p:nvSpPr>
        <p:spPr>
          <a:xfrm>
            <a:off x="7258775" y="1759226"/>
            <a:ext cx="1189486" cy="2256182"/>
          </a:xfrm>
          <a:custGeom>
            <a:avLst/>
            <a:gdLst>
              <a:gd name="connsiteX0" fmla="*/ 0 w 1894788"/>
              <a:gd name="connsiteY0" fmla="*/ 0 h 2884602"/>
              <a:gd name="connsiteX1" fmla="*/ 1536569 w 1894788"/>
              <a:gd name="connsiteY1" fmla="*/ 744717 h 2884602"/>
              <a:gd name="connsiteX2" fmla="*/ 1894788 w 1894788"/>
              <a:gd name="connsiteY2" fmla="*/ 2884602 h 288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88" h="2884602">
                <a:moveTo>
                  <a:pt x="0" y="0"/>
                </a:moveTo>
                <a:cubicBezTo>
                  <a:pt x="610385" y="131975"/>
                  <a:pt x="1220771" y="263950"/>
                  <a:pt x="1536569" y="744717"/>
                </a:cubicBezTo>
                <a:cubicBezTo>
                  <a:pt x="1852367" y="1225484"/>
                  <a:pt x="1701539" y="2556235"/>
                  <a:pt x="1894788" y="2884602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B6BC9F5-F503-41E7-927B-3F0EBA0D2391}"/>
              </a:ext>
            </a:extLst>
          </p:cNvPr>
          <p:cNvSpPr/>
          <p:nvPr/>
        </p:nvSpPr>
        <p:spPr>
          <a:xfrm rot="10800000">
            <a:off x="7124124" y="1874098"/>
            <a:ext cx="1189486" cy="2256182"/>
          </a:xfrm>
          <a:custGeom>
            <a:avLst/>
            <a:gdLst>
              <a:gd name="connsiteX0" fmla="*/ 0 w 1894788"/>
              <a:gd name="connsiteY0" fmla="*/ 0 h 2884602"/>
              <a:gd name="connsiteX1" fmla="*/ 1536569 w 1894788"/>
              <a:gd name="connsiteY1" fmla="*/ 744717 h 2884602"/>
              <a:gd name="connsiteX2" fmla="*/ 1894788 w 1894788"/>
              <a:gd name="connsiteY2" fmla="*/ 2884602 h 288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88" h="2884602">
                <a:moveTo>
                  <a:pt x="0" y="0"/>
                </a:moveTo>
                <a:cubicBezTo>
                  <a:pt x="610385" y="131975"/>
                  <a:pt x="1220771" y="263950"/>
                  <a:pt x="1536569" y="744717"/>
                </a:cubicBezTo>
                <a:cubicBezTo>
                  <a:pt x="1852367" y="1225484"/>
                  <a:pt x="1701539" y="2556235"/>
                  <a:pt x="1894788" y="2884602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9CCB069-4E21-46BE-B9B0-8B3A3D0BC840}"/>
              </a:ext>
            </a:extLst>
          </p:cNvPr>
          <p:cNvSpPr/>
          <p:nvPr/>
        </p:nvSpPr>
        <p:spPr>
          <a:xfrm rot="16554364">
            <a:off x="5437869" y="3358284"/>
            <a:ext cx="1189486" cy="3848271"/>
          </a:xfrm>
          <a:custGeom>
            <a:avLst/>
            <a:gdLst>
              <a:gd name="connsiteX0" fmla="*/ 0 w 1894788"/>
              <a:gd name="connsiteY0" fmla="*/ 0 h 2884602"/>
              <a:gd name="connsiteX1" fmla="*/ 1536569 w 1894788"/>
              <a:gd name="connsiteY1" fmla="*/ 744717 h 2884602"/>
              <a:gd name="connsiteX2" fmla="*/ 1894788 w 1894788"/>
              <a:gd name="connsiteY2" fmla="*/ 2884602 h 288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88" h="2884602">
                <a:moveTo>
                  <a:pt x="0" y="0"/>
                </a:moveTo>
                <a:cubicBezTo>
                  <a:pt x="610385" y="131975"/>
                  <a:pt x="1220771" y="263950"/>
                  <a:pt x="1536569" y="744717"/>
                </a:cubicBezTo>
                <a:cubicBezTo>
                  <a:pt x="1852367" y="1225484"/>
                  <a:pt x="1701539" y="2556235"/>
                  <a:pt x="1894788" y="2884602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608D1A-88A1-4737-A1A1-D250E3290C10}"/>
              </a:ext>
            </a:extLst>
          </p:cNvPr>
          <p:cNvSpPr/>
          <p:nvPr/>
        </p:nvSpPr>
        <p:spPr>
          <a:xfrm rot="5754364">
            <a:off x="5303217" y="3473156"/>
            <a:ext cx="1189486" cy="3848271"/>
          </a:xfrm>
          <a:custGeom>
            <a:avLst/>
            <a:gdLst>
              <a:gd name="connsiteX0" fmla="*/ 0 w 1894788"/>
              <a:gd name="connsiteY0" fmla="*/ 0 h 2884602"/>
              <a:gd name="connsiteX1" fmla="*/ 1536569 w 1894788"/>
              <a:gd name="connsiteY1" fmla="*/ 744717 h 2884602"/>
              <a:gd name="connsiteX2" fmla="*/ 1894788 w 1894788"/>
              <a:gd name="connsiteY2" fmla="*/ 2884602 h 288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88" h="2884602">
                <a:moveTo>
                  <a:pt x="0" y="0"/>
                </a:moveTo>
                <a:cubicBezTo>
                  <a:pt x="610385" y="131975"/>
                  <a:pt x="1220771" y="263950"/>
                  <a:pt x="1536569" y="744717"/>
                </a:cubicBezTo>
                <a:cubicBezTo>
                  <a:pt x="1852367" y="1225484"/>
                  <a:pt x="1701539" y="2556235"/>
                  <a:pt x="1894788" y="2884602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3285840-260F-4ED8-BA22-F402FF79BE12}"/>
              </a:ext>
            </a:extLst>
          </p:cNvPr>
          <p:cNvSpPr/>
          <p:nvPr/>
        </p:nvSpPr>
        <p:spPr>
          <a:xfrm rot="3556895">
            <a:off x="3895456" y="1698617"/>
            <a:ext cx="1189486" cy="1828603"/>
          </a:xfrm>
          <a:custGeom>
            <a:avLst/>
            <a:gdLst>
              <a:gd name="connsiteX0" fmla="*/ 0 w 1894788"/>
              <a:gd name="connsiteY0" fmla="*/ 0 h 2884602"/>
              <a:gd name="connsiteX1" fmla="*/ 1536569 w 1894788"/>
              <a:gd name="connsiteY1" fmla="*/ 744717 h 2884602"/>
              <a:gd name="connsiteX2" fmla="*/ 1894788 w 1894788"/>
              <a:gd name="connsiteY2" fmla="*/ 2884602 h 288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88" h="2884602">
                <a:moveTo>
                  <a:pt x="0" y="0"/>
                </a:moveTo>
                <a:cubicBezTo>
                  <a:pt x="610385" y="131975"/>
                  <a:pt x="1220771" y="263950"/>
                  <a:pt x="1536569" y="744717"/>
                </a:cubicBezTo>
                <a:cubicBezTo>
                  <a:pt x="1852367" y="1225484"/>
                  <a:pt x="1701539" y="2556235"/>
                  <a:pt x="1894788" y="2884602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29C9BC-02E1-48E2-9114-216F33CD8079}"/>
              </a:ext>
            </a:extLst>
          </p:cNvPr>
          <p:cNvSpPr txBox="1"/>
          <p:nvPr/>
        </p:nvSpPr>
        <p:spPr>
          <a:xfrm>
            <a:off x="6253530" y="3035101"/>
            <a:ext cx="201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FakeDir.realize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AEBDFD-3B09-4477-BB99-77F4A0514EAB}"/>
              </a:ext>
            </a:extLst>
          </p:cNvPr>
          <p:cNvSpPr txBox="1"/>
          <p:nvPr/>
        </p:nvSpPr>
        <p:spPr>
          <a:xfrm>
            <a:off x="7872622" y="2238129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fakedir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F73B11-288B-401D-A822-419AF04D7D67}"/>
              </a:ext>
            </a:extLst>
          </p:cNvPr>
          <p:cNvSpPr txBox="1"/>
          <p:nvPr/>
        </p:nvSpPr>
        <p:spPr>
          <a:xfrm>
            <a:off x="5087185" y="4475823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fakedir_fromstring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CB508F-9D6B-4090-9DAC-3F0FCC261641}"/>
              </a:ext>
            </a:extLst>
          </p:cNvPr>
          <p:cNvSpPr txBox="1"/>
          <p:nvPr/>
        </p:nvSpPr>
        <p:spPr>
          <a:xfrm>
            <a:off x="4926083" y="554654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Fakedir.seedir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3343E6-6142-427F-98AD-69BB36C2E01A}"/>
              </a:ext>
            </a:extLst>
          </p:cNvPr>
          <p:cNvSpPr txBox="1"/>
          <p:nvPr/>
        </p:nvSpPr>
        <p:spPr>
          <a:xfrm>
            <a:off x="4101593" y="2459029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seedir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027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Earnest, Tom</dc:creator>
  <cp:lastModifiedBy>Earnest, Tom</cp:lastModifiedBy>
  <cp:revision>2</cp:revision>
  <dcterms:created xsi:type="dcterms:W3CDTF">2020-09-27T13:35:02Z</dcterms:created>
  <dcterms:modified xsi:type="dcterms:W3CDTF">2020-09-27T13:49:16Z</dcterms:modified>
</cp:coreProperties>
</file>