
<file path=[Content_Types].xml><?xml version="1.0" encoding="utf-8"?>
<Types xmlns="http://schemas.openxmlformats.org/package/2006/content-types">
  <Default Extension="png&amp;ehk=v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8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406B-035C-4BB0-B108-D516C342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7508-73C2-457B-9E38-325B4A6B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A708-C813-4B9E-A6B5-FA4D4F6C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E365-38E5-4D4D-B774-204151E9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2D8A-1EB7-4788-8D7B-AF27BE2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1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D01E-0F64-4AD4-A77D-A78FF684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1AF6E-9D2F-431E-904C-8838D7E3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5CE5-3958-4EC7-890A-E3090AFC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B058E-06CD-4730-8778-45A381F8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BB0B-7B76-443B-A9A6-6082D7F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2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8414C-CD9F-462C-AD30-A3CAED89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732A2-09A1-4128-8730-B0112311F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3C27-4B88-42C8-AF85-9B9089C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4261-ECD5-4AD6-9AEB-E88352F1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15BC-F9C4-440D-A935-6899FE0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65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AAF9-DC3F-4652-B86F-892410D0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4407-3E6C-464F-8603-C627A7DE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FE76-E1D5-4E0D-98DF-FE371F44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26DD-FF41-496D-AC3D-790D673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E582-A0CD-4712-B305-E4CD08C5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67F9-7C7E-45F9-8CC8-A00951D7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4804-64B6-49C9-90F6-BFCB152F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C094-13DA-43F7-BE75-90BB9C5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0CEE-8825-4728-83B8-0BBC8B2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5C56-06F2-426A-AC3E-95A55458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1D40-45C7-4C38-A4F0-5CBA587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11B7-01BF-42BE-9E83-D84825F19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76DA7-E5CC-42E4-B1D1-CDB7502D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9C4D-5A98-4BEE-8F8E-C5B7BAC0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917F-8D87-4B8B-B3BD-EA983C6A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027C-5361-4BEB-BD05-D6FB90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6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D36-3CEB-4458-963F-B2D6F62D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6D14-E313-42BD-8B9E-A9F4EF18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2F97-2A1A-4C0C-AA7A-5B6B713FA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AC254-813F-40F7-8F7B-1CD806E4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87DDC-B1A0-4901-8F24-464F66574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F7740-00A3-45BD-A165-3636C92D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82983-303A-4F05-9502-0352F64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3BE19-81DC-4D3B-A36F-1935F41E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62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8C66-8572-4963-AB7D-5188287B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74D91-4C8A-4274-A6E1-594A0FD8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BC69B-EA9F-4BAD-ACB5-40DBD936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CD2AB-CDB4-4881-9195-2594B08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6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24C05-0F2D-447D-BC17-BD706B0E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614F5-3015-4DD4-9D8F-1D8AFAB1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9D14D-2906-4459-9BC0-DFEED17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9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5B27-9286-46BC-A653-4037178B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197D-B023-41EF-9E4F-FFCF281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48805-1827-4D04-BC72-3EE5B939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CEAAD-97DD-41EA-A545-E75541D5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854E-48CF-4E57-92EF-5BC6C11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7E416-C2F2-4154-95E7-11381232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3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B29C-0A1D-40E1-A9A0-C6982EEB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0F423-3D69-41F8-8B19-893F99F57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77460-1D4F-465E-B6DA-2A4DCD1E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1C06-5986-4230-9A56-537FA75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1102-2B9F-43A4-9A0C-89F78E90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1D70C-BAD6-4901-8435-AFD0C537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3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2EC36-6F77-4F60-BB0A-9C77103F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97324-A8DA-4B05-9E4D-5E7DED50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B359-C733-44CD-977E-9E8FAE2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93F3-B2DB-49A4-9B9F-4D7250AA7003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E383-3989-4957-A40C-B919C92D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9005-3141-4726-9305-1502D0E8D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F221-26AF-4E9C-A4C2-17980B761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er_icon_BLACK-01.png" TargetMode="External"/><Relationship Id="rId2" Type="http://schemas.openxmlformats.org/officeDocument/2006/relationships/image" Target="../media/image1.png&amp;ehk=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E042-0992-4298-B24A-8825F45C8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Weather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013C-C4D8-4C58-8C0C-9D1B140D0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Pradeep Gunasekaran</a:t>
            </a:r>
          </a:p>
        </p:txBody>
      </p:sp>
    </p:spTree>
    <p:extLst>
      <p:ext uri="{BB962C8B-B14F-4D97-AF65-F5344CB8AC3E}">
        <p14:creationId xmlns:p14="http://schemas.microsoft.com/office/powerpoint/2010/main" val="34837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6505-F52E-4CDC-9983-7892E4B7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45909E-29E4-416A-AFE2-9235B054D570}"/>
              </a:ext>
            </a:extLst>
          </p:cNvPr>
          <p:cNvSpPr/>
          <p:nvPr/>
        </p:nvSpPr>
        <p:spPr>
          <a:xfrm>
            <a:off x="1191448" y="2859292"/>
            <a:ext cx="2653363" cy="1934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28C420-8BD6-4B46-B22D-615F4E692954}"/>
              </a:ext>
            </a:extLst>
          </p:cNvPr>
          <p:cNvSpPr/>
          <p:nvPr/>
        </p:nvSpPr>
        <p:spPr>
          <a:xfrm>
            <a:off x="2259855" y="3234677"/>
            <a:ext cx="1201554" cy="2703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WebAPI 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444D80-3E31-419C-9CAB-F3BEA0409AE2}"/>
              </a:ext>
            </a:extLst>
          </p:cNvPr>
          <p:cNvSpPr/>
          <p:nvPr/>
        </p:nvSpPr>
        <p:spPr>
          <a:xfrm>
            <a:off x="2259855" y="3722350"/>
            <a:ext cx="1201554" cy="2703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26425E-18DE-4F09-B7FF-C03B8882831D}"/>
              </a:ext>
            </a:extLst>
          </p:cNvPr>
          <p:cNvSpPr/>
          <p:nvPr/>
        </p:nvSpPr>
        <p:spPr>
          <a:xfrm>
            <a:off x="1656668" y="4331380"/>
            <a:ext cx="1201554" cy="2703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External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4CFE3C-4732-4582-A448-23678269FC90}"/>
              </a:ext>
            </a:extLst>
          </p:cNvPr>
          <p:cNvSpPr/>
          <p:nvPr/>
        </p:nvSpPr>
        <p:spPr>
          <a:xfrm>
            <a:off x="1656668" y="5139674"/>
            <a:ext cx="1201554" cy="470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OpenWeatherMap API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7AF3EEC-BEB2-418C-ABDD-AF7CC94695D8}"/>
              </a:ext>
            </a:extLst>
          </p:cNvPr>
          <p:cNvSpPr/>
          <p:nvPr/>
        </p:nvSpPr>
        <p:spPr>
          <a:xfrm>
            <a:off x="3292961" y="5119620"/>
            <a:ext cx="834190" cy="56147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Weather 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BA1D2-03AB-4CE8-BE25-5D2B5CCFB56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60632" y="3504986"/>
            <a:ext cx="0" cy="217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5844C-B569-4F60-A450-E2DCD0F4D37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57445" y="3992659"/>
            <a:ext cx="603187" cy="33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0A0762-B26E-4A7A-9498-589D32D35DC3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2860632" y="3992659"/>
            <a:ext cx="849424" cy="1126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97C93-46CC-4B78-B640-91B42AB5E331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2517334" y="2532839"/>
            <a:ext cx="796" cy="32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98635-4202-490E-98EC-A45C6829D3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57445" y="4601689"/>
            <a:ext cx="0" cy="537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DD459E-8C3C-4F98-A8D6-3496DEBDBA76}"/>
              </a:ext>
            </a:extLst>
          </p:cNvPr>
          <p:cNvSpPr/>
          <p:nvPr/>
        </p:nvSpPr>
        <p:spPr>
          <a:xfrm>
            <a:off x="1916557" y="2262530"/>
            <a:ext cx="1201554" cy="2703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D2E71F-8E94-41F7-ACBF-49E1E2783832}"/>
              </a:ext>
            </a:extLst>
          </p:cNvPr>
          <p:cNvSpPr/>
          <p:nvPr/>
        </p:nvSpPr>
        <p:spPr>
          <a:xfrm rot="16200000">
            <a:off x="761808" y="3783028"/>
            <a:ext cx="1367012" cy="2703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B091D62-49B3-47F9-83FB-600D4EBA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2534" y="1690688"/>
            <a:ext cx="369600" cy="32800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B4956C-7C18-4207-8145-DA77FC7A8005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>
            <a:off x="2517334" y="2018694"/>
            <a:ext cx="0" cy="24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D32EBF6-65EE-418E-AD8D-9001B1C1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140" y="1825625"/>
            <a:ext cx="7546052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Scope/primary concerns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Abstract out the repository and external services from 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Implement Open and Closed principle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Testability of controllers by implementing DI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Logging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Out of scope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General Caching (e.g. weather data, output cache at the webserver)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Implementation of Domain driven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Partial documentation of APIs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Performance of specific parts like DI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Assumptions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Create REST style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Extensibility points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BaseControllers</a:t>
            </a:r>
            <a:r>
              <a:rPr lang="en-AU" dirty="0"/>
              <a:t> (Logger is defined at the base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Repository </a:t>
            </a:r>
            <a:r>
              <a:rPr lang="en-AU"/>
              <a:t>(using DI) </a:t>
            </a:r>
            <a:endParaRPr lang="en-AU" dirty="0"/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WeatherService (implemented Abstract Method pattern)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61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42F-4319-42CB-BC1E-7FBD022C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2220-E880-4058-BC03-F3A51717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0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Weather application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Pradeep Gunasekaran</dc:creator>
  <cp:lastModifiedBy>Pradeep Gunasekaran</cp:lastModifiedBy>
  <cp:revision>17</cp:revision>
  <dcterms:created xsi:type="dcterms:W3CDTF">2017-11-01T22:50:29Z</dcterms:created>
  <dcterms:modified xsi:type="dcterms:W3CDTF">2017-11-02T00:24:48Z</dcterms:modified>
</cp:coreProperties>
</file>