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sldIdLst>
    <p:sldId id="291" r:id="rId2"/>
    <p:sldId id="27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9" r:id="rId12"/>
    <p:sldId id="296" r:id="rId13"/>
    <p:sldId id="297" r:id="rId14"/>
    <p:sldId id="292" r:id="rId15"/>
    <p:sldId id="280" r:id="rId16"/>
    <p:sldId id="281" r:id="rId17"/>
    <p:sldId id="28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gqlstandards.org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neo4j.com/docs/cypher-manual/current/syntax/parameters/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6" Type="http://schemas.openxmlformats.org/officeDocument/2006/relationships/image" Target="../media/image34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6" Type="http://schemas.openxmlformats.org/officeDocument/2006/relationships/image" Target="../media/image50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www.gqlstandards.org/" TargetMode="External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cypher-manual/current/syntax/parameters/" TargetMode="External"/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6" Type="http://schemas.openxmlformats.org/officeDocument/2006/relationships/image" Target="../media/image34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image" Target="../media/image36.svg"/><Relationship Id="rId16" Type="http://schemas.openxmlformats.org/officeDocument/2006/relationships/image" Target="../media/image50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90B47-BF18-4F5B-B8D4-014BA90A9F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8AFAC6D-C986-4886-B53E-E4CB6ECDD04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In Neo4j it is known as Cypher</a:t>
          </a:r>
          <a:endParaRPr lang="en-US"/>
        </a:p>
      </dgm:t>
    </dgm:pt>
    <dgm:pt modelId="{EAEC7B3B-B0FC-49FC-BE22-CB83B7B7EE43}" type="parTrans" cxnId="{CB8892A9-EC6E-4BBA-846D-A5D2A005A642}">
      <dgm:prSet/>
      <dgm:spPr/>
      <dgm:t>
        <a:bodyPr/>
        <a:lstStyle/>
        <a:p>
          <a:endParaRPr lang="en-US"/>
        </a:p>
      </dgm:t>
    </dgm:pt>
    <dgm:pt modelId="{2952EAAB-D6EA-4773-9080-71CC693051E1}" type="sibTrans" cxnId="{CB8892A9-EC6E-4BBA-846D-A5D2A005A642}">
      <dgm:prSet/>
      <dgm:spPr/>
      <dgm:t>
        <a:bodyPr/>
        <a:lstStyle/>
        <a:p>
          <a:endParaRPr lang="en-US"/>
        </a:p>
      </dgm:t>
    </dgm:pt>
    <dgm:pt modelId="{D36EC647-67DC-440D-9648-357ADF82B07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Cypher is part of the Graph Query Language ISO Standard: </a:t>
          </a:r>
          <a:r>
            <a:rPr lang="en-AU">
              <a:hlinkClick xmlns:r="http://schemas.openxmlformats.org/officeDocument/2006/relationships" r:id="rId1"/>
            </a:rPr>
            <a:t>https://www.gqlstandards.org/</a:t>
          </a:r>
          <a:endParaRPr lang="en-US"/>
        </a:p>
      </dgm:t>
    </dgm:pt>
    <dgm:pt modelId="{F0BB0624-1FB1-4416-AC53-B7F463519EE5}" type="parTrans" cxnId="{6FF74338-D56B-4F9F-81F0-FDD2B7159A60}">
      <dgm:prSet/>
      <dgm:spPr/>
      <dgm:t>
        <a:bodyPr/>
        <a:lstStyle/>
        <a:p>
          <a:endParaRPr lang="en-US"/>
        </a:p>
      </dgm:t>
    </dgm:pt>
    <dgm:pt modelId="{1CFB744E-F86A-45C4-BA64-312D1D057B8C}" type="sibTrans" cxnId="{6FF74338-D56B-4F9F-81F0-FDD2B7159A60}">
      <dgm:prSet/>
      <dgm:spPr/>
      <dgm:t>
        <a:bodyPr/>
        <a:lstStyle/>
        <a:p>
          <a:endParaRPr lang="en-US"/>
        </a:p>
      </dgm:t>
    </dgm:pt>
    <dgm:pt modelId="{2C3EBBEF-14BB-49D6-8B35-3A95A91D55A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Cypher is based on </a:t>
          </a:r>
          <a:r>
            <a:rPr lang="en-AU" i="1"/>
            <a:t>patterns</a:t>
          </a:r>
          <a:endParaRPr lang="en-US"/>
        </a:p>
      </dgm:t>
    </dgm:pt>
    <dgm:pt modelId="{A586DC3B-066B-4BF5-972B-9FE32E961EDA}" type="parTrans" cxnId="{CEEEEE20-CE9A-4313-8A11-880272DF117C}">
      <dgm:prSet/>
      <dgm:spPr/>
      <dgm:t>
        <a:bodyPr/>
        <a:lstStyle/>
        <a:p>
          <a:endParaRPr lang="en-US"/>
        </a:p>
      </dgm:t>
    </dgm:pt>
    <dgm:pt modelId="{7649A243-36A6-4282-B330-B1392359D96B}" type="sibTrans" cxnId="{CEEEEE20-CE9A-4313-8A11-880272DF117C}">
      <dgm:prSet/>
      <dgm:spPr/>
      <dgm:t>
        <a:bodyPr/>
        <a:lstStyle/>
        <a:p>
          <a:endParaRPr lang="en-US"/>
        </a:p>
      </dgm:t>
    </dgm:pt>
    <dgm:pt modelId="{5D4607B7-294E-4AF6-BB58-62815412C729}" type="pres">
      <dgm:prSet presAssocID="{C3290B47-BF18-4F5B-B8D4-014BA90A9FBC}" presName="root" presStyleCnt="0">
        <dgm:presLayoutVars>
          <dgm:dir/>
          <dgm:resizeHandles val="exact"/>
        </dgm:presLayoutVars>
      </dgm:prSet>
      <dgm:spPr/>
    </dgm:pt>
    <dgm:pt modelId="{69326229-A0D3-4126-A66B-138B0A3025D7}" type="pres">
      <dgm:prSet presAssocID="{18AFAC6D-C986-4886-B53E-E4CB6ECDD04D}" presName="compNode" presStyleCnt="0"/>
      <dgm:spPr/>
    </dgm:pt>
    <dgm:pt modelId="{FEB70285-DA32-4A66-88A2-72EADF96E68B}" type="pres">
      <dgm:prSet presAssocID="{18AFAC6D-C986-4886-B53E-E4CB6ECDD04D}" presName="bgRect" presStyleLbl="bgShp" presStyleIdx="0" presStyleCnt="3"/>
      <dgm:spPr/>
    </dgm:pt>
    <dgm:pt modelId="{3C876F1E-3C40-469D-B774-4BC5C7CEFA77}" type="pres">
      <dgm:prSet presAssocID="{18AFAC6D-C986-4886-B53E-E4CB6ECDD04D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9FA1FDFB-C3A6-4E39-B2BD-7F72CAB6C18C}" type="pres">
      <dgm:prSet presAssocID="{18AFAC6D-C986-4886-B53E-E4CB6ECDD04D}" presName="spaceRect" presStyleCnt="0"/>
      <dgm:spPr/>
    </dgm:pt>
    <dgm:pt modelId="{E3EC4EA1-0140-46DB-9810-13A6E9D8AEE8}" type="pres">
      <dgm:prSet presAssocID="{18AFAC6D-C986-4886-B53E-E4CB6ECDD04D}" presName="parTx" presStyleLbl="revTx" presStyleIdx="0" presStyleCnt="3">
        <dgm:presLayoutVars>
          <dgm:chMax val="0"/>
          <dgm:chPref val="0"/>
        </dgm:presLayoutVars>
      </dgm:prSet>
      <dgm:spPr/>
    </dgm:pt>
    <dgm:pt modelId="{794B51F4-AF7C-4E00-97B6-C8020CF45BE8}" type="pres">
      <dgm:prSet presAssocID="{2952EAAB-D6EA-4773-9080-71CC693051E1}" presName="sibTrans" presStyleCnt="0"/>
      <dgm:spPr/>
    </dgm:pt>
    <dgm:pt modelId="{18B1C50B-D98B-4849-9D7C-8526A23BEB59}" type="pres">
      <dgm:prSet presAssocID="{D36EC647-67DC-440D-9648-357ADF82B07A}" presName="compNode" presStyleCnt="0"/>
      <dgm:spPr/>
    </dgm:pt>
    <dgm:pt modelId="{8F386FD9-A7D5-49D7-B06B-65FE47E696A0}" type="pres">
      <dgm:prSet presAssocID="{D36EC647-67DC-440D-9648-357ADF82B07A}" presName="bgRect" presStyleLbl="bgShp" presStyleIdx="1" presStyleCnt="3"/>
      <dgm:spPr/>
    </dgm:pt>
    <dgm:pt modelId="{7A3364A3-A64E-4F09-BC02-10D71BF150DF}" type="pres">
      <dgm:prSet presAssocID="{D36EC647-67DC-440D-9648-357ADF82B07A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CE37CC-AB9F-492D-B64C-E4D6273E4FB0}" type="pres">
      <dgm:prSet presAssocID="{D36EC647-67DC-440D-9648-357ADF82B07A}" presName="spaceRect" presStyleCnt="0"/>
      <dgm:spPr/>
    </dgm:pt>
    <dgm:pt modelId="{5FFD0536-3F2C-4F44-BE36-B216B86CE261}" type="pres">
      <dgm:prSet presAssocID="{D36EC647-67DC-440D-9648-357ADF82B07A}" presName="parTx" presStyleLbl="revTx" presStyleIdx="1" presStyleCnt="3">
        <dgm:presLayoutVars>
          <dgm:chMax val="0"/>
          <dgm:chPref val="0"/>
        </dgm:presLayoutVars>
      </dgm:prSet>
      <dgm:spPr/>
    </dgm:pt>
    <dgm:pt modelId="{3474C34A-7E2D-41B4-B163-D11344F34DD3}" type="pres">
      <dgm:prSet presAssocID="{1CFB744E-F86A-45C4-BA64-312D1D057B8C}" presName="sibTrans" presStyleCnt="0"/>
      <dgm:spPr/>
    </dgm:pt>
    <dgm:pt modelId="{EB1A6F76-478B-4ECE-917D-8A52C4917402}" type="pres">
      <dgm:prSet presAssocID="{2C3EBBEF-14BB-49D6-8B35-3A95A91D55AA}" presName="compNode" presStyleCnt="0"/>
      <dgm:spPr/>
    </dgm:pt>
    <dgm:pt modelId="{B38F059B-54C8-4CD4-B511-5ED8932B85D8}" type="pres">
      <dgm:prSet presAssocID="{2C3EBBEF-14BB-49D6-8B35-3A95A91D55AA}" presName="bgRect" presStyleLbl="bgShp" presStyleIdx="2" presStyleCnt="3"/>
      <dgm:spPr/>
    </dgm:pt>
    <dgm:pt modelId="{F15FEE4F-AEC1-4406-945F-EE2B366C01A2}" type="pres">
      <dgm:prSet presAssocID="{2C3EBBEF-14BB-49D6-8B35-3A95A91D55AA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FB7EA42-4360-4452-A757-B3930DFE19C7}" type="pres">
      <dgm:prSet presAssocID="{2C3EBBEF-14BB-49D6-8B35-3A95A91D55AA}" presName="spaceRect" presStyleCnt="0"/>
      <dgm:spPr/>
    </dgm:pt>
    <dgm:pt modelId="{04D706A6-26EF-46C8-AC0A-89367F9F5B04}" type="pres">
      <dgm:prSet presAssocID="{2C3EBBEF-14BB-49D6-8B35-3A95A91D55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EEEE20-CE9A-4313-8A11-880272DF117C}" srcId="{C3290B47-BF18-4F5B-B8D4-014BA90A9FBC}" destId="{2C3EBBEF-14BB-49D6-8B35-3A95A91D55AA}" srcOrd="2" destOrd="0" parTransId="{A586DC3B-066B-4BF5-972B-9FE32E961EDA}" sibTransId="{7649A243-36A6-4282-B330-B1392359D96B}"/>
    <dgm:cxn modelId="{710AD724-21C6-4743-B9E1-D36D3D648E62}" type="presOf" srcId="{C3290B47-BF18-4F5B-B8D4-014BA90A9FBC}" destId="{5D4607B7-294E-4AF6-BB58-62815412C729}" srcOrd="0" destOrd="0" presId="urn:microsoft.com/office/officeart/2018/2/layout/IconVerticalSolidList"/>
    <dgm:cxn modelId="{2A114B25-94D4-448C-978E-05CC20F40066}" type="presOf" srcId="{18AFAC6D-C986-4886-B53E-E4CB6ECDD04D}" destId="{E3EC4EA1-0140-46DB-9810-13A6E9D8AEE8}" srcOrd="0" destOrd="0" presId="urn:microsoft.com/office/officeart/2018/2/layout/IconVerticalSolidList"/>
    <dgm:cxn modelId="{38068135-D76D-4987-B41F-63114A161FB3}" type="presOf" srcId="{D36EC647-67DC-440D-9648-357ADF82B07A}" destId="{5FFD0536-3F2C-4F44-BE36-B216B86CE261}" srcOrd="0" destOrd="0" presId="urn:microsoft.com/office/officeart/2018/2/layout/IconVerticalSolidList"/>
    <dgm:cxn modelId="{6FF74338-D56B-4F9F-81F0-FDD2B7159A60}" srcId="{C3290B47-BF18-4F5B-B8D4-014BA90A9FBC}" destId="{D36EC647-67DC-440D-9648-357ADF82B07A}" srcOrd="1" destOrd="0" parTransId="{F0BB0624-1FB1-4416-AC53-B7F463519EE5}" sibTransId="{1CFB744E-F86A-45C4-BA64-312D1D057B8C}"/>
    <dgm:cxn modelId="{A7A2CA75-4024-49F0-8153-10698EB6B5F4}" type="presOf" srcId="{2C3EBBEF-14BB-49D6-8B35-3A95A91D55AA}" destId="{04D706A6-26EF-46C8-AC0A-89367F9F5B04}" srcOrd="0" destOrd="0" presId="urn:microsoft.com/office/officeart/2018/2/layout/IconVerticalSolidList"/>
    <dgm:cxn modelId="{CB8892A9-EC6E-4BBA-846D-A5D2A005A642}" srcId="{C3290B47-BF18-4F5B-B8D4-014BA90A9FBC}" destId="{18AFAC6D-C986-4886-B53E-E4CB6ECDD04D}" srcOrd="0" destOrd="0" parTransId="{EAEC7B3B-B0FC-49FC-BE22-CB83B7B7EE43}" sibTransId="{2952EAAB-D6EA-4773-9080-71CC693051E1}"/>
    <dgm:cxn modelId="{EDEB4496-65D6-46F6-80E0-4D6CDDD8C021}" type="presParOf" srcId="{5D4607B7-294E-4AF6-BB58-62815412C729}" destId="{69326229-A0D3-4126-A66B-138B0A3025D7}" srcOrd="0" destOrd="0" presId="urn:microsoft.com/office/officeart/2018/2/layout/IconVerticalSolidList"/>
    <dgm:cxn modelId="{4BF659F8-6AE7-4C19-913C-5003F8D2AAEE}" type="presParOf" srcId="{69326229-A0D3-4126-A66B-138B0A3025D7}" destId="{FEB70285-DA32-4A66-88A2-72EADF96E68B}" srcOrd="0" destOrd="0" presId="urn:microsoft.com/office/officeart/2018/2/layout/IconVerticalSolidList"/>
    <dgm:cxn modelId="{08B0775F-B14D-43BD-BAF3-1DE92F57F19D}" type="presParOf" srcId="{69326229-A0D3-4126-A66B-138B0A3025D7}" destId="{3C876F1E-3C40-469D-B774-4BC5C7CEFA77}" srcOrd="1" destOrd="0" presId="urn:microsoft.com/office/officeart/2018/2/layout/IconVerticalSolidList"/>
    <dgm:cxn modelId="{BB5BCC46-04DD-441F-9CBC-C4F55CF0045A}" type="presParOf" srcId="{69326229-A0D3-4126-A66B-138B0A3025D7}" destId="{9FA1FDFB-C3A6-4E39-B2BD-7F72CAB6C18C}" srcOrd="2" destOrd="0" presId="urn:microsoft.com/office/officeart/2018/2/layout/IconVerticalSolidList"/>
    <dgm:cxn modelId="{A2311EBA-7566-4106-8009-2F5F2F988AED}" type="presParOf" srcId="{69326229-A0D3-4126-A66B-138B0A3025D7}" destId="{E3EC4EA1-0140-46DB-9810-13A6E9D8AEE8}" srcOrd="3" destOrd="0" presId="urn:microsoft.com/office/officeart/2018/2/layout/IconVerticalSolidList"/>
    <dgm:cxn modelId="{2FE7CB51-9E04-44A7-9611-B794D0E9FC0B}" type="presParOf" srcId="{5D4607B7-294E-4AF6-BB58-62815412C729}" destId="{794B51F4-AF7C-4E00-97B6-C8020CF45BE8}" srcOrd="1" destOrd="0" presId="urn:microsoft.com/office/officeart/2018/2/layout/IconVerticalSolidList"/>
    <dgm:cxn modelId="{2A84FD2F-7063-4085-8A47-D08CC55D8918}" type="presParOf" srcId="{5D4607B7-294E-4AF6-BB58-62815412C729}" destId="{18B1C50B-D98B-4849-9D7C-8526A23BEB59}" srcOrd="2" destOrd="0" presId="urn:microsoft.com/office/officeart/2018/2/layout/IconVerticalSolidList"/>
    <dgm:cxn modelId="{E2A115D4-5E94-4044-82C7-1BA1DD37F151}" type="presParOf" srcId="{18B1C50B-D98B-4849-9D7C-8526A23BEB59}" destId="{8F386FD9-A7D5-49D7-B06B-65FE47E696A0}" srcOrd="0" destOrd="0" presId="urn:microsoft.com/office/officeart/2018/2/layout/IconVerticalSolidList"/>
    <dgm:cxn modelId="{EAD15C66-999D-4552-86D1-47513025F6B3}" type="presParOf" srcId="{18B1C50B-D98B-4849-9D7C-8526A23BEB59}" destId="{7A3364A3-A64E-4F09-BC02-10D71BF150DF}" srcOrd="1" destOrd="0" presId="urn:microsoft.com/office/officeart/2018/2/layout/IconVerticalSolidList"/>
    <dgm:cxn modelId="{6DD18C72-F27A-4579-8D26-8A4EB49C3ACA}" type="presParOf" srcId="{18B1C50B-D98B-4849-9D7C-8526A23BEB59}" destId="{2ACE37CC-AB9F-492D-B64C-E4D6273E4FB0}" srcOrd="2" destOrd="0" presId="urn:microsoft.com/office/officeart/2018/2/layout/IconVerticalSolidList"/>
    <dgm:cxn modelId="{61AA6A34-DDD1-4110-8C75-BD5F4107ACB9}" type="presParOf" srcId="{18B1C50B-D98B-4849-9D7C-8526A23BEB59}" destId="{5FFD0536-3F2C-4F44-BE36-B216B86CE261}" srcOrd="3" destOrd="0" presId="urn:microsoft.com/office/officeart/2018/2/layout/IconVerticalSolidList"/>
    <dgm:cxn modelId="{FCE071C6-0871-4160-9AD8-D05FF11C430D}" type="presParOf" srcId="{5D4607B7-294E-4AF6-BB58-62815412C729}" destId="{3474C34A-7E2D-41B4-B163-D11344F34DD3}" srcOrd="3" destOrd="0" presId="urn:microsoft.com/office/officeart/2018/2/layout/IconVerticalSolidList"/>
    <dgm:cxn modelId="{68150626-F361-4024-8FA8-FB10C5F8E92E}" type="presParOf" srcId="{5D4607B7-294E-4AF6-BB58-62815412C729}" destId="{EB1A6F76-478B-4ECE-917D-8A52C4917402}" srcOrd="4" destOrd="0" presId="urn:microsoft.com/office/officeart/2018/2/layout/IconVerticalSolidList"/>
    <dgm:cxn modelId="{BCA366A3-615C-462F-86B3-17CDD75DB96D}" type="presParOf" srcId="{EB1A6F76-478B-4ECE-917D-8A52C4917402}" destId="{B38F059B-54C8-4CD4-B511-5ED8932B85D8}" srcOrd="0" destOrd="0" presId="urn:microsoft.com/office/officeart/2018/2/layout/IconVerticalSolidList"/>
    <dgm:cxn modelId="{4FC53193-64BF-4B5C-9425-8317152068EF}" type="presParOf" srcId="{EB1A6F76-478B-4ECE-917D-8A52C4917402}" destId="{F15FEE4F-AEC1-4406-945F-EE2B366C01A2}" srcOrd="1" destOrd="0" presId="urn:microsoft.com/office/officeart/2018/2/layout/IconVerticalSolidList"/>
    <dgm:cxn modelId="{C4AA0ABF-BF23-4064-A6D7-A0976147BE40}" type="presParOf" srcId="{EB1A6F76-478B-4ECE-917D-8A52C4917402}" destId="{CFB7EA42-4360-4452-A757-B3930DFE19C7}" srcOrd="2" destOrd="0" presId="urn:microsoft.com/office/officeart/2018/2/layout/IconVerticalSolidList"/>
    <dgm:cxn modelId="{1F33DB72-2323-4FEF-9C00-F369B489C658}" type="presParOf" srcId="{EB1A6F76-478B-4ECE-917D-8A52C4917402}" destId="{04D706A6-26EF-46C8-AC0A-89367F9F5B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13BC5-D4F6-4277-84D1-49D739E9A3F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1FAB5D-FD77-4540-9DA4-83515C6F835A}">
      <dgm:prSet/>
      <dgm:spPr/>
      <dgm:t>
        <a:bodyPr/>
        <a:lstStyle/>
        <a:p>
          <a:r>
            <a:rPr lang="en-AU"/>
            <a:t>Names should begin with an alphabetic character.</a:t>
          </a:r>
          <a:endParaRPr lang="en-US"/>
        </a:p>
      </dgm:t>
    </dgm:pt>
    <dgm:pt modelId="{E255AB07-3100-4BAB-8F64-EDBD9CE17C9D}" type="parTrans" cxnId="{7B904120-13D9-4B20-82F4-F029A90ACEA8}">
      <dgm:prSet/>
      <dgm:spPr/>
      <dgm:t>
        <a:bodyPr/>
        <a:lstStyle/>
        <a:p>
          <a:endParaRPr lang="en-US"/>
        </a:p>
      </dgm:t>
    </dgm:pt>
    <dgm:pt modelId="{01361310-E974-4A15-B27E-128BAEB355F2}" type="sibTrans" cxnId="{7B904120-13D9-4B20-82F4-F029A90ACEA8}">
      <dgm:prSet/>
      <dgm:spPr/>
      <dgm:t>
        <a:bodyPr/>
        <a:lstStyle/>
        <a:p>
          <a:endParaRPr lang="en-US"/>
        </a:p>
      </dgm:t>
    </dgm:pt>
    <dgm:pt modelId="{7258FB38-1105-4009-B017-F841344D5071}">
      <dgm:prSet/>
      <dgm:spPr/>
      <dgm:t>
        <a:bodyPr/>
        <a:lstStyle/>
        <a:p>
          <a:r>
            <a:rPr lang="en-AU"/>
            <a:t>This includes "non-English" characters, such as å, ä, ö, ü etc.</a:t>
          </a:r>
          <a:endParaRPr lang="en-US"/>
        </a:p>
      </dgm:t>
    </dgm:pt>
    <dgm:pt modelId="{DE99177D-BFE5-40E5-AE11-7ADD9C84FA02}" type="parTrans" cxnId="{9F7129F0-280D-421E-BF63-D07BEB6FC55C}">
      <dgm:prSet/>
      <dgm:spPr/>
      <dgm:t>
        <a:bodyPr/>
        <a:lstStyle/>
        <a:p>
          <a:endParaRPr lang="en-US"/>
        </a:p>
      </dgm:t>
    </dgm:pt>
    <dgm:pt modelId="{F8A2CC12-C8E5-4827-A506-465C661228A5}" type="sibTrans" cxnId="{9F7129F0-280D-421E-BF63-D07BEB6FC55C}">
      <dgm:prSet/>
      <dgm:spPr/>
      <dgm:t>
        <a:bodyPr/>
        <a:lstStyle/>
        <a:p>
          <a:endParaRPr lang="en-US"/>
        </a:p>
      </dgm:t>
    </dgm:pt>
    <dgm:pt modelId="{DB3CC5FB-989A-41DD-A0E7-C31E6FA8FF75}">
      <dgm:prSet/>
      <dgm:spPr/>
      <dgm:t>
        <a:bodyPr/>
        <a:lstStyle/>
        <a:p>
          <a:r>
            <a:rPr lang="en-AU"/>
            <a:t>Numbers:</a:t>
          </a:r>
          <a:endParaRPr lang="en-US"/>
        </a:p>
      </dgm:t>
    </dgm:pt>
    <dgm:pt modelId="{131BE1BB-FF27-4B60-9C2D-0B1171370745}" type="parTrans" cxnId="{F5762E26-F536-42A3-A8F8-1AADFCD35547}">
      <dgm:prSet/>
      <dgm:spPr/>
      <dgm:t>
        <a:bodyPr/>
        <a:lstStyle/>
        <a:p>
          <a:endParaRPr lang="en-US"/>
        </a:p>
      </dgm:t>
    </dgm:pt>
    <dgm:pt modelId="{566C4AC0-1424-4497-888F-E01E3A28D610}" type="sibTrans" cxnId="{F5762E26-F536-42A3-A8F8-1AADFCD35547}">
      <dgm:prSet/>
      <dgm:spPr/>
      <dgm:t>
        <a:bodyPr/>
        <a:lstStyle/>
        <a:p>
          <a:endParaRPr lang="en-US"/>
        </a:p>
      </dgm:t>
    </dgm:pt>
    <dgm:pt modelId="{E8901150-E8F1-4AE8-AB88-69D43B9A1F1E}">
      <dgm:prSet/>
      <dgm:spPr/>
      <dgm:t>
        <a:bodyPr/>
        <a:lstStyle/>
        <a:p>
          <a:r>
            <a:rPr lang="en-AU"/>
            <a:t>Names should not begin with a number. Example: 1first is not allowed, whereas first1 is allowed.</a:t>
          </a:r>
          <a:endParaRPr lang="en-US"/>
        </a:p>
      </dgm:t>
    </dgm:pt>
    <dgm:pt modelId="{C5EEA905-20D4-435C-90D6-EC9851651004}" type="parTrans" cxnId="{CE9681BB-33DA-4BCF-997C-DD218B9811EC}">
      <dgm:prSet/>
      <dgm:spPr/>
      <dgm:t>
        <a:bodyPr/>
        <a:lstStyle/>
        <a:p>
          <a:endParaRPr lang="en-US"/>
        </a:p>
      </dgm:t>
    </dgm:pt>
    <dgm:pt modelId="{B8A321CF-BAF7-43CE-AFE7-EAF2B696B2F4}" type="sibTrans" cxnId="{CE9681BB-33DA-4BCF-997C-DD218B9811EC}">
      <dgm:prSet/>
      <dgm:spPr/>
      <dgm:t>
        <a:bodyPr/>
        <a:lstStyle/>
        <a:p>
          <a:endParaRPr lang="en-US"/>
        </a:p>
      </dgm:t>
    </dgm:pt>
    <dgm:pt modelId="{9E2BC776-A731-41F8-834C-7FC9C6BA34A1}">
      <dgm:prSet/>
      <dgm:spPr/>
      <dgm:t>
        <a:bodyPr/>
        <a:lstStyle/>
        <a:p>
          <a:r>
            <a:rPr lang="en-AU"/>
            <a:t>Symbols:</a:t>
          </a:r>
          <a:endParaRPr lang="en-US"/>
        </a:p>
      </dgm:t>
    </dgm:pt>
    <dgm:pt modelId="{0E5D63ED-3312-40ED-B491-F7754CD1DFAE}" type="parTrans" cxnId="{18A4D2D3-FE27-4177-859E-93E95EA351C3}">
      <dgm:prSet/>
      <dgm:spPr/>
      <dgm:t>
        <a:bodyPr/>
        <a:lstStyle/>
        <a:p>
          <a:endParaRPr lang="en-US"/>
        </a:p>
      </dgm:t>
    </dgm:pt>
    <dgm:pt modelId="{2A397BD0-C210-40E3-B8BE-D5E17B9DD2EB}" type="sibTrans" cxnId="{18A4D2D3-FE27-4177-859E-93E95EA351C3}">
      <dgm:prSet/>
      <dgm:spPr/>
      <dgm:t>
        <a:bodyPr/>
        <a:lstStyle/>
        <a:p>
          <a:endParaRPr lang="en-US"/>
        </a:p>
      </dgm:t>
    </dgm:pt>
    <dgm:pt modelId="{499E356D-4517-44D7-BE8E-C91F78536EC7}">
      <dgm:prSet/>
      <dgm:spPr/>
      <dgm:t>
        <a:bodyPr/>
        <a:lstStyle/>
        <a:p>
          <a:r>
            <a:rPr lang="en-AU"/>
            <a:t>Except for underscore, as in my_variable, names should not contain symbols, $ as the first character to denote a </a:t>
          </a:r>
          <a:r>
            <a:rPr lang="en-AU" u="sng">
              <a:hlinkClick xmlns:r="http://schemas.openxmlformats.org/officeDocument/2006/relationships" r:id="rId1"/>
            </a:rPr>
            <a:t>parameter</a:t>
          </a:r>
          <a:r>
            <a:rPr lang="en-AU"/>
            <a:t>, e.g. $myParam.</a:t>
          </a:r>
          <a:endParaRPr lang="en-US"/>
        </a:p>
      </dgm:t>
    </dgm:pt>
    <dgm:pt modelId="{81D9D527-7D08-4ECC-B7BF-FEE4EF8CB333}" type="parTrans" cxnId="{129CA712-7961-4A43-9956-DDDDE1AA7664}">
      <dgm:prSet/>
      <dgm:spPr/>
      <dgm:t>
        <a:bodyPr/>
        <a:lstStyle/>
        <a:p>
          <a:endParaRPr lang="en-US"/>
        </a:p>
      </dgm:t>
    </dgm:pt>
    <dgm:pt modelId="{7B2A45F3-48DE-42E4-AE74-2AE63B7F8BEF}" type="sibTrans" cxnId="{129CA712-7961-4A43-9956-DDDDE1AA7664}">
      <dgm:prSet/>
      <dgm:spPr/>
      <dgm:t>
        <a:bodyPr/>
        <a:lstStyle/>
        <a:p>
          <a:endParaRPr lang="en-US"/>
        </a:p>
      </dgm:t>
    </dgm:pt>
    <dgm:pt modelId="{F2034C55-87F3-42D9-A819-3B9A9EB2D7C0}">
      <dgm:prSet/>
      <dgm:spPr/>
      <dgm:t>
        <a:bodyPr/>
        <a:lstStyle/>
        <a:p>
          <a:r>
            <a:rPr lang="en-AU"/>
            <a:t>Case-sensitive:</a:t>
          </a:r>
          <a:endParaRPr lang="en-US"/>
        </a:p>
      </dgm:t>
    </dgm:pt>
    <dgm:pt modelId="{311B2FC9-CBE5-4B4C-8F02-871A5CC9C66B}" type="parTrans" cxnId="{70BBA593-51E1-4629-841C-A85FB9F83F13}">
      <dgm:prSet/>
      <dgm:spPr/>
      <dgm:t>
        <a:bodyPr/>
        <a:lstStyle/>
        <a:p>
          <a:endParaRPr lang="en-US"/>
        </a:p>
      </dgm:t>
    </dgm:pt>
    <dgm:pt modelId="{0D080168-C127-492E-B712-EAFD61F919E3}" type="sibTrans" cxnId="{70BBA593-51E1-4629-841C-A85FB9F83F13}">
      <dgm:prSet/>
      <dgm:spPr/>
      <dgm:t>
        <a:bodyPr/>
        <a:lstStyle/>
        <a:p>
          <a:endParaRPr lang="en-US"/>
        </a:p>
      </dgm:t>
    </dgm:pt>
    <dgm:pt modelId="{9DD640C1-B1F6-4EE0-9FBF-C98F1E3C9361}">
      <dgm:prSet/>
      <dgm:spPr/>
      <dgm:t>
        <a:bodyPr/>
        <a:lstStyle/>
        <a:p>
          <a:r>
            <a:rPr lang="en-AU"/>
            <a:t>Names are case-sensitive and thus, :PERSON, :Person and :person are three different labels, and n and N are two different variables.</a:t>
          </a:r>
          <a:endParaRPr lang="en-US"/>
        </a:p>
      </dgm:t>
    </dgm:pt>
    <dgm:pt modelId="{BB0F543C-D310-4399-8A2E-92B03EC7583B}" type="parTrans" cxnId="{7631EFFD-B596-45B7-AC5B-595F98BBF1C2}">
      <dgm:prSet/>
      <dgm:spPr/>
      <dgm:t>
        <a:bodyPr/>
        <a:lstStyle/>
        <a:p>
          <a:endParaRPr lang="en-US"/>
        </a:p>
      </dgm:t>
    </dgm:pt>
    <dgm:pt modelId="{2F8D1364-9723-471B-BCB5-C77D3DE28D2B}" type="sibTrans" cxnId="{7631EFFD-B596-45B7-AC5B-595F98BBF1C2}">
      <dgm:prSet/>
      <dgm:spPr/>
      <dgm:t>
        <a:bodyPr/>
        <a:lstStyle/>
        <a:p>
          <a:endParaRPr lang="en-US"/>
        </a:p>
      </dgm:t>
    </dgm:pt>
    <dgm:pt modelId="{C9B93842-6046-45DE-B8FB-164AE09C2533}">
      <dgm:prSet/>
      <dgm:spPr/>
      <dgm:t>
        <a:bodyPr/>
        <a:lstStyle/>
        <a:p>
          <a:r>
            <a:rPr lang="en-AU"/>
            <a:t>Whitespace characters:</a:t>
          </a:r>
          <a:endParaRPr lang="en-US"/>
        </a:p>
      </dgm:t>
    </dgm:pt>
    <dgm:pt modelId="{513F5A66-74BF-421C-AD56-6B334952A507}" type="parTrans" cxnId="{5D07FE74-02D6-4BC8-975F-A46ADB0BEF36}">
      <dgm:prSet/>
      <dgm:spPr/>
      <dgm:t>
        <a:bodyPr/>
        <a:lstStyle/>
        <a:p>
          <a:endParaRPr lang="en-US"/>
        </a:p>
      </dgm:t>
    </dgm:pt>
    <dgm:pt modelId="{23131CCF-140E-411C-9504-299022E518E6}" type="sibTrans" cxnId="{5D07FE74-02D6-4BC8-975F-A46ADB0BEF36}">
      <dgm:prSet/>
      <dgm:spPr/>
      <dgm:t>
        <a:bodyPr/>
        <a:lstStyle/>
        <a:p>
          <a:endParaRPr lang="en-US"/>
        </a:p>
      </dgm:t>
    </dgm:pt>
    <dgm:pt modelId="{9E51BDF5-E222-4E61-997A-7BC5557F14B3}">
      <dgm:prSet/>
      <dgm:spPr/>
      <dgm:t>
        <a:bodyPr/>
        <a:lstStyle/>
        <a:p>
          <a:r>
            <a:rPr lang="en-AU"/>
            <a:t>Leading and trailing whitespace characters will be removed automatically. For example, MATCH ( a ) RETURN a is equivalent to MATCH (a) RETURN a.</a:t>
          </a:r>
          <a:endParaRPr lang="en-US"/>
        </a:p>
      </dgm:t>
    </dgm:pt>
    <dgm:pt modelId="{6F9FC0EE-324E-433E-BF97-DEF18956D58F}" type="parTrans" cxnId="{B17ACFB1-7C3B-492A-90BA-BF5AD5B408F0}">
      <dgm:prSet/>
      <dgm:spPr/>
      <dgm:t>
        <a:bodyPr/>
        <a:lstStyle/>
        <a:p>
          <a:endParaRPr lang="en-US"/>
        </a:p>
      </dgm:t>
    </dgm:pt>
    <dgm:pt modelId="{F74FF56D-03FF-44FB-B695-1E750D6245BD}" type="sibTrans" cxnId="{B17ACFB1-7C3B-492A-90BA-BF5AD5B408F0}">
      <dgm:prSet/>
      <dgm:spPr/>
      <dgm:t>
        <a:bodyPr/>
        <a:lstStyle/>
        <a:p>
          <a:endParaRPr lang="en-US"/>
        </a:p>
      </dgm:t>
    </dgm:pt>
    <dgm:pt modelId="{5F75D69F-DDDD-9E48-AE23-5C7CB66B2C54}" type="pres">
      <dgm:prSet presAssocID="{39D13BC5-D4F6-4277-84D1-49D739E9A3FA}" presName="Name0" presStyleCnt="0">
        <dgm:presLayoutVars>
          <dgm:dir/>
          <dgm:resizeHandles val="exact"/>
        </dgm:presLayoutVars>
      </dgm:prSet>
      <dgm:spPr/>
    </dgm:pt>
    <dgm:pt modelId="{A14DF8DB-29C1-3745-B5FF-21F10016D633}" type="pres">
      <dgm:prSet presAssocID="{6D1FAB5D-FD77-4540-9DA4-83515C6F835A}" presName="node" presStyleLbl="node1" presStyleIdx="0" presStyleCnt="7">
        <dgm:presLayoutVars>
          <dgm:bulletEnabled val="1"/>
        </dgm:presLayoutVars>
      </dgm:prSet>
      <dgm:spPr/>
    </dgm:pt>
    <dgm:pt modelId="{A626DDE6-94B5-BA40-A77B-E65720D5ED5D}" type="pres">
      <dgm:prSet presAssocID="{01361310-E974-4A15-B27E-128BAEB355F2}" presName="sibTrans" presStyleLbl="sibTrans1D1" presStyleIdx="0" presStyleCnt="6"/>
      <dgm:spPr/>
    </dgm:pt>
    <dgm:pt modelId="{ABEDD8BE-A5E1-8A48-B923-24077605D309}" type="pres">
      <dgm:prSet presAssocID="{01361310-E974-4A15-B27E-128BAEB355F2}" presName="connectorText" presStyleLbl="sibTrans1D1" presStyleIdx="0" presStyleCnt="6"/>
      <dgm:spPr/>
    </dgm:pt>
    <dgm:pt modelId="{3E4A4F52-A327-134A-8F2F-4D6B9E7994FC}" type="pres">
      <dgm:prSet presAssocID="{7258FB38-1105-4009-B017-F841344D5071}" presName="node" presStyleLbl="node1" presStyleIdx="1" presStyleCnt="7">
        <dgm:presLayoutVars>
          <dgm:bulletEnabled val="1"/>
        </dgm:presLayoutVars>
      </dgm:prSet>
      <dgm:spPr/>
    </dgm:pt>
    <dgm:pt modelId="{6DB32BFE-4C20-8441-A44C-BDE8C2210064}" type="pres">
      <dgm:prSet presAssocID="{F8A2CC12-C8E5-4827-A506-465C661228A5}" presName="sibTrans" presStyleLbl="sibTrans1D1" presStyleIdx="1" presStyleCnt="6"/>
      <dgm:spPr/>
    </dgm:pt>
    <dgm:pt modelId="{759A37AD-97E0-3745-95A6-3D118E116E95}" type="pres">
      <dgm:prSet presAssocID="{F8A2CC12-C8E5-4827-A506-465C661228A5}" presName="connectorText" presStyleLbl="sibTrans1D1" presStyleIdx="1" presStyleCnt="6"/>
      <dgm:spPr/>
    </dgm:pt>
    <dgm:pt modelId="{A39F295E-2F58-7A47-A951-E147DD491859}" type="pres">
      <dgm:prSet presAssocID="{DB3CC5FB-989A-41DD-A0E7-C31E6FA8FF75}" presName="node" presStyleLbl="node1" presStyleIdx="2" presStyleCnt="7">
        <dgm:presLayoutVars>
          <dgm:bulletEnabled val="1"/>
        </dgm:presLayoutVars>
      </dgm:prSet>
      <dgm:spPr/>
    </dgm:pt>
    <dgm:pt modelId="{E1643194-C64D-BC4D-8ED5-5FA62ED42E02}" type="pres">
      <dgm:prSet presAssocID="{566C4AC0-1424-4497-888F-E01E3A28D610}" presName="sibTrans" presStyleLbl="sibTrans1D1" presStyleIdx="2" presStyleCnt="6"/>
      <dgm:spPr/>
    </dgm:pt>
    <dgm:pt modelId="{1E536795-53A8-F345-B94C-2C9A065FAF94}" type="pres">
      <dgm:prSet presAssocID="{566C4AC0-1424-4497-888F-E01E3A28D610}" presName="connectorText" presStyleLbl="sibTrans1D1" presStyleIdx="2" presStyleCnt="6"/>
      <dgm:spPr/>
    </dgm:pt>
    <dgm:pt modelId="{CA90CA2F-BCB9-9A47-8AA8-292160462BFA}" type="pres">
      <dgm:prSet presAssocID="{9E2BC776-A731-41F8-834C-7FC9C6BA34A1}" presName="node" presStyleLbl="node1" presStyleIdx="3" presStyleCnt="7">
        <dgm:presLayoutVars>
          <dgm:bulletEnabled val="1"/>
        </dgm:presLayoutVars>
      </dgm:prSet>
      <dgm:spPr/>
    </dgm:pt>
    <dgm:pt modelId="{2184859B-0392-3C43-8875-BF0CDBC68E70}" type="pres">
      <dgm:prSet presAssocID="{2A397BD0-C210-40E3-B8BE-D5E17B9DD2EB}" presName="sibTrans" presStyleLbl="sibTrans1D1" presStyleIdx="3" presStyleCnt="6"/>
      <dgm:spPr/>
    </dgm:pt>
    <dgm:pt modelId="{087954B0-396D-0146-8DD6-56A9F09BF2EC}" type="pres">
      <dgm:prSet presAssocID="{2A397BD0-C210-40E3-B8BE-D5E17B9DD2EB}" presName="connectorText" presStyleLbl="sibTrans1D1" presStyleIdx="3" presStyleCnt="6"/>
      <dgm:spPr/>
    </dgm:pt>
    <dgm:pt modelId="{89D21101-1D88-7443-853C-4520FEB72139}" type="pres">
      <dgm:prSet presAssocID="{F2034C55-87F3-42D9-A819-3B9A9EB2D7C0}" presName="node" presStyleLbl="node1" presStyleIdx="4" presStyleCnt="7">
        <dgm:presLayoutVars>
          <dgm:bulletEnabled val="1"/>
        </dgm:presLayoutVars>
      </dgm:prSet>
      <dgm:spPr/>
    </dgm:pt>
    <dgm:pt modelId="{8755756F-FB3E-6945-93A3-C778710D9F2C}" type="pres">
      <dgm:prSet presAssocID="{0D080168-C127-492E-B712-EAFD61F919E3}" presName="sibTrans" presStyleLbl="sibTrans1D1" presStyleIdx="4" presStyleCnt="6"/>
      <dgm:spPr/>
    </dgm:pt>
    <dgm:pt modelId="{D3D9FF89-068C-0748-A325-6FCDAC96BEC5}" type="pres">
      <dgm:prSet presAssocID="{0D080168-C127-492E-B712-EAFD61F919E3}" presName="connectorText" presStyleLbl="sibTrans1D1" presStyleIdx="4" presStyleCnt="6"/>
      <dgm:spPr/>
    </dgm:pt>
    <dgm:pt modelId="{D8CE2C21-FFF4-4C46-836C-18C5B573F22D}" type="pres">
      <dgm:prSet presAssocID="{9DD640C1-B1F6-4EE0-9FBF-C98F1E3C9361}" presName="node" presStyleLbl="node1" presStyleIdx="5" presStyleCnt="7">
        <dgm:presLayoutVars>
          <dgm:bulletEnabled val="1"/>
        </dgm:presLayoutVars>
      </dgm:prSet>
      <dgm:spPr/>
    </dgm:pt>
    <dgm:pt modelId="{09CB8BB6-3313-5848-8EA2-454C8F7C0557}" type="pres">
      <dgm:prSet presAssocID="{2F8D1364-9723-471B-BCB5-C77D3DE28D2B}" presName="sibTrans" presStyleLbl="sibTrans1D1" presStyleIdx="5" presStyleCnt="6"/>
      <dgm:spPr/>
    </dgm:pt>
    <dgm:pt modelId="{3460F06E-16C5-1A41-B9F7-47DDF9F7CB44}" type="pres">
      <dgm:prSet presAssocID="{2F8D1364-9723-471B-BCB5-C77D3DE28D2B}" presName="connectorText" presStyleLbl="sibTrans1D1" presStyleIdx="5" presStyleCnt="6"/>
      <dgm:spPr/>
    </dgm:pt>
    <dgm:pt modelId="{1ECFC792-549B-1449-91F8-00C87E2704CA}" type="pres">
      <dgm:prSet presAssocID="{C9B93842-6046-45DE-B8FB-164AE09C2533}" presName="node" presStyleLbl="node1" presStyleIdx="6" presStyleCnt="7">
        <dgm:presLayoutVars>
          <dgm:bulletEnabled val="1"/>
        </dgm:presLayoutVars>
      </dgm:prSet>
      <dgm:spPr/>
    </dgm:pt>
  </dgm:ptLst>
  <dgm:cxnLst>
    <dgm:cxn modelId="{F459C901-B9DD-B24F-98AA-481111EAF389}" type="presOf" srcId="{F2034C55-87F3-42D9-A819-3B9A9EB2D7C0}" destId="{89D21101-1D88-7443-853C-4520FEB72139}" srcOrd="0" destOrd="0" presId="urn:microsoft.com/office/officeart/2016/7/layout/RepeatingBendingProcessNew"/>
    <dgm:cxn modelId="{129CA712-7961-4A43-9956-DDDDE1AA7664}" srcId="{9E2BC776-A731-41F8-834C-7FC9C6BA34A1}" destId="{499E356D-4517-44D7-BE8E-C91F78536EC7}" srcOrd="0" destOrd="0" parTransId="{81D9D527-7D08-4ECC-B7BF-FEE4EF8CB333}" sibTransId="{7B2A45F3-48DE-42E4-AE74-2AE63B7F8BEF}"/>
    <dgm:cxn modelId="{61A97A15-36E5-FF4B-B3E7-9282B0499D77}" type="presOf" srcId="{0D080168-C127-492E-B712-EAFD61F919E3}" destId="{8755756F-FB3E-6945-93A3-C778710D9F2C}" srcOrd="0" destOrd="0" presId="urn:microsoft.com/office/officeart/2016/7/layout/RepeatingBendingProcessNew"/>
    <dgm:cxn modelId="{4DAA6216-A889-0644-BFF8-0CA5D7E8E9AE}" type="presOf" srcId="{2A397BD0-C210-40E3-B8BE-D5E17B9DD2EB}" destId="{2184859B-0392-3C43-8875-BF0CDBC68E70}" srcOrd="0" destOrd="0" presId="urn:microsoft.com/office/officeart/2016/7/layout/RepeatingBendingProcessNew"/>
    <dgm:cxn modelId="{83A0661A-1B09-7E47-B5E8-DB9977ADE424}" type="presOf" srcId="{F8A2CC12-C8E5-4827-A506-465C661228A5}" destId="{759A37AD-97E0-3745-95A6-3D118E116E95}" srcOrd="1" destOrd="0" presId="urn:microsoft.com/office/officeart/2016/7/layout/RepeatingBendingProcessNew"/>
    <dgm:cxn modelId="{00DDE71A-9E71-334D-95A5-EF26E9C8B112}" type="presOf" srcId="{9E51BDF5-E222-4E61-997A-7BC5557F14B3}" destId="{1ECFC792-549B-1449-91F8-00C87E2704CA}" srcOrd="0" destOrd="1" presId="urn:microsoft.com/office/officeart/2016/7/layout/RepeatingBendingProcessNew"/>
    <dgm:cxn modelId="{7B904120-13D9-4B20-82F4-F029A90ACEA8}" srcId="{39D13BC5-D4F6-4277-84D1-49D739E9A3FA}" destId="{6D1FAB5D-FD77-4540-9DA4-83515C6F835A}" srcOrd="0" destOrd="0" parTransId="{E255AB07-3100-4BAB-8F64-EDBD9CE17C9D}" sibTransId="{01361310-E974-4A15-B27E-128BAEB355F2}"/>
    <dgm:cxn modelId="{F5762E26-F536-42A3-A8F8-1AADFCD35547}" srcId="{39D13BC5-D4F6-4277-84D1-49D739E9A3FA}" destId="{DB3CC5FB-989A-41DD-A0E7-C31E6FA8FF75}" srcOrd="2" destOrd="0" parTransId="{131BE1BB-FF27-4B60-9C2D-0B1171370745}" sibTransId="{566C4AC0-1424-4497-888F-E01E3A28D610}"/>
    <dgm:cxn modelId="{9439E428-1827-0441-B8D5-26ED1202732F}" type="presOf" srcId="{F8A2CC12-C8E5-4827-A506-465C661228A5}" destId="{6DB32BFE-4C20-8441-A44C-BDE8C2210064}" srcOrd="0" destOrd="0" presId="urn:microsoft.com/office/officeart/2016/7/layout/RepeatingBendingProcessNew"/>
    <dgm:cxn modelId="{54649634-C2B5-B440-8BE9-08570FCCE93B}" type="presOf" srcId="{9DD640C1-B1F6-4EE0-9FBF-C98F1E3C9361}" destId="{D8CE2C21-FFF4-4C46-836C-18C5B573F22D}" srcOrd="0" destOrd="0" presId="urn:microsoft.com/office/officeart/2016/7/layout/RepeatingBendingProcessNew"/>
    <dgm:cxn modelId="{249A2147-5FD6-6E41-88AF-37624BB4FAB1}" type="presOf" srcId="{DB3CC5FB-989A-41DD-A0E7-C31E6FA8FF75}" destId="{A39F295E-2F58-7A47-A951-E147DD491859}" srcOrd="0" destOrd="0" presId="urn:microsoft.com/office/officeart/2016/7/layout/RepeatingBendingProcessNew"/>
    <dgm:cxn modelId="{2BCF784A-CDAD-4C43-8808-97913AE846DC}" type="presOf" srcId="{0D080168-C127-492E-B712-EAFD61F919E3}" destId="{D3D9FF89-068C-0748-A325-6FCDAC96BEC5}" srcOrd="1" destOrd="0" presId="urn:microsoft.com/office/officeart/2016/7/layout/RepeatingBendingProcessNew"/>
    <dgm:cxn modelId="{D6E29452-BDF6-7444-B720-5EE769EA3ECD}" type="presOf" srcId="{6D1FAB5D-FD77-4540-9DA4-83515C6F835A}" destId="{A14DF8DB-29C1-3745-B5FF-21F10016D633}" srcOrd="0" destOrd="0" presId="urn:microsoft.com/office/officeart/2016/7/layout/RepeatingBendingProcessNew"/>
    <dgm:cxn modelId="{A550DE5A-1D36-E24A-BF2C-46AD2C2B7054}" type="presOf" srcId="{566C4AC0-1424-4497-888F-E01E3A28D610}" destId="{E1643194-C64D-BC4D-8ED5-5FA62ED42E02}" srcOrd="0" destOrd="0" presId="urn:microsoft.com/office/officeart/2016/7/layout/RepeatingBendingProcessNew"/>
    <dgm:cxn modelId="{CD818373-2CE1-9D44-9890-5772C1F5579A}" type="presOf" srcId="{2F8D1364-9723-471B-BCB5-C77D3DE28D2B}" destId="{3460F06E-16C5-1A41-B9F7-47DDF9F7CB44}" srcOrd="1" destOrd="0" presId="urn:microsoft.com/office/officeart/2016/7/layout/RepeatingBendingProcessNew"/>
    <dgm:cxn modelId="{5D07FE74-02D6-4BC8-975F-A46ADB0BEF36}" srcId="{39D13BC5-D4F6-4277-84D1-49D739E9A3FA}" destId="{C9B93842-6046-45DE-B8FB-164AE09C2533}" srcOrd="6" destOrd="0" parTransId="{513F5A66-74BF-421C-AD56-6B334952A507}" sibTransId="{23131CCF-140E-411C-9504-299022E518E6}"/>
    <dgm:cxn modelId="{2080E792-2B0F-E140-9A0E-F8FE284DC17F}" type="presOf" srcId="{566C4AC0-1424-4497-888F-E01E3A28D610}" destId="{1E536795-53A8-F345-B94C-2C9A065FAF94}" srcOrd="1" destOrd="0" presId="urn:microsoft.com/office/officeart/2016/7/layout/RepeatingBendingProcessNew"/>
    <dgm:cxn modelId="{70BBA593-51E1-4629-841C-A85FB9F83F13}" srcId="{39D13BC5-D4F6-4277-84D1-49D739E9A3FA}" destId="{F2034C55-87F3-42D9-A819-3B9A9EB2D7C0}" srcOrd="4" destOrd="0" parTransId="{311B2FC9-CBE5-4B4C-8F02-871A5CC9C66B}" sibTransId="{0D080168-C127-492E-B712-EAFD61F919E3}"/>
    <dgm:cxn modelId="{EFDC6E94-54F2-734F-AA87-AD0D85FD21FF}" type="presOf" srcId="{01361310-E974-4A15-B27E-128BAEB355F2}" destId="{ABEDD8BE-A5E1-8A48-B923-24077605D309}" srcOrd="1" destOrd="0" presId="urn:microsoft.com/office/officeart/2016/7/layout/RepeatingBendingProcessNew"/>
    <dgm:cxn modelId="{6175B094-DFF8-5249-AB4F-5F726E5650F9}" type="presOf" srcId="{2F8D1364-9723-471B-BCB5-C77D3DE28D2B}" destId="{09CB8BB6-3313-5848-8EA2-454C8F7C0557}" srcOrd="0" destOrd="0" presId="urn:microsoft.com/office/officeart/2016/7/layout/RepeatingBendingProcessNew"/>
    <dgm:cxn modelId="{AE0C6CA2-CB75-354D-B88E-2690789A2422}" type="presOf" srcId="{39D13BC5-D4F6-4277-84D1-49D739E9A3FA}" destId="{5F75D69F-DDDD-9E48-AE23-5C7CB66B2C54}" srcOrd="0" destOrd="0" presId="urn:microsoft.com/office/officeart/2016/7/layout/RepeatingBendingProcessNew"/>
    <dgm:cxn modelId="{34A4EAAE-06B9-4D49-B086-CD4F2F3CF58B}" type="presOf" srcId="{2A397BD0-C210-40E3-B8BE-D5E17B9DD2EB}" destId="{087954B0-396D-0146-8DD6-56A9F09BF2EC}" srcOrd="1" destOrd="0" presId="urn:microsoft.com/office/officeart/2016/7/layout/RepeatingBendingProcessNew"/>
    <dgm:cxn modelId="{B17ACFB1-7C3B-492A-90BA-BF5AD5B408F0}" srcId="{C9B93842-6046-45DE-B8FB-164AE09C2533}" destId="{9E51BDF5-E222-4E61-997A-7BC5557F14B3}" srcOrd="0" destOrd="0" parTransId="{6F9FC0EE-324E-433E-BF97-DEF18956D58F}" sibTransId="{F74FF56D-03FF-44FB-B695-1E750D6245BD}"/>
    <dgm:cxn modelId="{CE9681BB-33DA-4BCF-997C-DD218B9811EC}" srcId="{DB3CC5FB-989A-41DD-A0E7-C31E6FA8FF75}" destId="{E8901150-E8F1-4AE8-AB88-69D43B9A1F1E}" srcOrd="0" destOrd="0" parTransId="{C5EEA905-20D4-435C-90D6-EC9851651004}" sibTransId="{B8A321CF-BAF7-43CE-AFE7-EAF2B696B2F4}"/>
    <dgm:cxn modelId="{72DC6ACB-69FF-4347-BE8F-04A65A7674D0}" type="presOf" srcId="{9E2BC776-A731-41F8-834C-7FC9C6BA34A1}" destId="{CA90CA2F-BCB9-9A47-8AA8-292160462BFA}" srcOrd="0" destOrd="0" presId="urn:microsoft.com/office/officeart/2016/7/layout/RepeatingBendingProcessNew"/>
    <dgm:cxn modelId="{18A4D2D3-FE27-4177-859E-93E95EA351C3}" srcId="{39D13BC5-D4F6-4277-84D1-49D739E9A3FA}" destId="{9E2BC776-A731-41F8-834C-7FC9C6BA34A1}" srcOrd="3" destOrd="0" parTransId="{0E5D63ED-3312-40ED-B491-F7754CD1DFAE}" sibTransId="{2A397BD0-C210-40E3-B8BE-D5E17B9DD2EB}"/>
    <dgm:cxn modelId="{7908E2D9-F177-404D-B50E-AA359279C362}" type="presOf" srcId="{7258FB38-1105-4009-B017-F841344D5071}" destId="{3E4A4F52-A327-134A-8F2F-4D6B9E7994FC}" srcOrd="0" destOrd="0" presId="urn:microsoft.com/office/officeart/2016/7/layout/RepeatingBendingProcessNew"/>
    <dgm:cxn modelId="{1B89BBDD-CC60-5D45-8092-75E686A2B6AF}" type="presOf" srcId="{01361310-E974-4A15-B27E-128BAEB355F2}" destId="{A626DDE6-94B5-BA40-A77B-E65720D5ED5D}" srcOrd="0" destOrd="0" presId="urn:microsoft.com/office/officeart/2016/7/layout/RepeatingBendingProcessNew"/>
    <dgm:cxn modelId="{B7E498E0-1FDE-8549-923D-B16813C72153}" type="presOf" srcId="{C9B93842-6046-45DE-B8FB-164AE09C2533}" destId="{1ECFC792-549B-1449-91F8-00C87E2704CA}" srcOrd="0" destOrd="0" presId="urn:microsoft.com/office/officeart/2016/7/layout/RepeatingBendingProcessNew"/>
    <dgm:cxn modelId="{A39915E9-E0E5-3142-9A50-B1F29171365D}" type="presOf" srcId="{499E356D-4517-44D7-BE8E-C91F78536EC7}" destId="{CA90CA2F-BCB9-9A47-8AA8-292160462BFA}" srcOrd="0" destOrd="1" presId="urn:microsoft.com/office/officeart/2016/7/layout/RepeatingBendingProcessNew"/>
    <dgm:cxn modelId="{9F7129F0-280D-421E-BF63-D07BEB6FC55C}" srcId="{39D13BC5-D4F6-4277-84D1-49D739E9A3FA}" destId="{7258FB38-1105-4009-B017-F841344D5071}" srcOrd="1" destOrd="0" parTransId="{DE99177D-BFE5-40E5-AE11-7ADD9C84FA02}" sibTransId="{F8A2CC12-C8E5-4827-A506-465C661228A5}"/>
    <dgm:cxn modelId="{2419A2F1-DE51-0348-A348-A7F02514C36F}" type="presOf" srcId="{E8901150-E8F1-4AE8-AB88-69D43B9A1F1E}" destId="{A39F295E-2F58-7A47-A951-E147DD491859}" srcOrd="0" destOrd="1" presId="urn:microsoft.com/office/officeart/2016/7/layout/RepeatingBendingProcessNew"/>
    <dgm:cxn modelId="{7631EFFD-B596-45B7-AC5B-595F98BBF1C2}" srcId="{39D13BC5-D4F6-4277-84D1-49D739E9A3FA}" destId="{9DD640C1-B1F6-4EE0-9FBF-C98F1E3C9361}" srcOrd="5" destOrd="0" parTransId="{BB0F543C-D310-4399-8A2E-92B03EC7583B}" sibTransId="{2F8D1364-9723-471B-BCB5-C77D3DE28D2B}"/>
    <dgm:cxn modelId="{ABC21B0A-3761-B74B-8337-87CFCFC34594}" type="presParOf" srcId="{5F75D69F-DDDD-9E48-AE23-5C7CB66B2C54}" destId="{A14DF8DB-29C1-3745-B5FF-21F10016D633}" srcOrd="0" destOrd="0" presId="urn:microsoft.com/office/officeart/2016/7/layout/RepeatingBendingProcessNew"/>
    <dgm:cxn modelId="{438787C0-6066-6B4E-A7DE-8062F0070783}" type="presParOf" srcId="{5F75D69F-DDDD-9E48-AE23-5C7CB66B2C54}" destId="{A626DDE6-94B5-BA40-A77B-E65720D5ED5D}" srcOrd="1" destOrd="0" presId="urn:microsoft.com/office/officeart/2016/7/layout/RepeatingBendingProcessNew"/>
    <dgm:cxn modelId="{6C3C45EC-4EEC-6243-AFE7-138D1E9B7F13}" type="presParOf" srcId="{A626DDE6-94B5-BA40-A77B-E65720D5ED5D}" destId="{ABEDD8BE-A5E1-8A48-B923-24077605D309}" srcOrd="0" destOrd="0" presId="urn:microsoft.com/office/officeart/2016/7/layout/RepeatingBendingProcessNew"/>
    <dgm:cxn modelId="{9A8E0142-4DD1-F745-99DD-6DFCEC9B50CE}" type="presParOf" srcId="{5F75D69F-DDDD-9E48-AE23-5C7CB66B2C54}" destId="{3E4A4F52-A327-134A-8F2F-4D6B9E7994FC}" srcOrd="2" destOrd="0" presId="urn:microsoft.com/office/officeart/2016/7/layout/RepeatingBendingProcessNew"/>
    <dgm:cxn modelId="{B04304D8-D5D7-4549-A226-71962B7BCC5D}" type="presParOf" srcId="{5F75D69F-DDDD-9E48-AE23-5C7CB66B2C54}" destId="{6DB32BFE-4C20-8441-A44C-BDE8C2210064}" srcOrd="3" destOrd="0" presId="urn:microsoft.com/office/officeart/2016/7/layout/RepeatingBendingProcessNew"/>
    <dgm:cxn modelId="{2E0BC1A0-EB1D-2F43-993D-46E67A8C3E1E}" type="presParOf" srcId="{6DB32BFE-4C20-8441-A44C-BDE8C2210064}" destId="{759A37AD-97E0-3745-95A6-3D118E116E95}" srcOrd="0" destOrd="0" presId="urn:microsoft.com/office/officeart/2016/7/layout/RepeatingBendingProcessNew"/>
    <dgm:cxn modelId="{2C0102F6-8066-0F41-B482-0DC84317962C}" type="presParOf" srcId="{5F75D69F-DDDD-9E48-AE23-5C7CB66B2C54}" destId="{A39F295E-2F58-7A47-A951-E147DD491859}" srcOrd="4" destOrd="0" presId="urn:microsoft.com/office/officeart/2016/7/layout/RepeatingBendingProcessNew"/>
    <dgm:cxn modelId="{AA9F8E8E-5732-904D-A8DF-CF61D91955F4}" type="presParOf" srcId="{5F75D69F-DDDD-9E48-AE23-5C7CB66B2C54}" destId="{E1643194-C64D-BC4D-8ED5-5FA62ED42E02}" srcOrd="5" destOrd="0" presId="urn:microsoft.com/office/officeart/2016/7/layout/RepeatingBendingProcessNew"/>
    <dgm:cxn modelId="{9F6ED915-38B0-424E-A989-6A299C7D8E50}" type="presParOf" srcId="{E1643194-C64D-BC4D-8ED5-5FA62ED42E02}" destId="{1E536795-53A8-F345-B94C-2C9A065FAF94}" srcOrd="0" destOrd="0" presId="urn:microsoft.com/office/officeart/2016/7/layout/RepeatingBendingProcessNew"/>
    <dgm:cxn modelId="{23725464-9204-D044-9D0F-6292D0D9BEBD}" type="presParOf" srcId="{5F75D69F-DDDD-9E48-AE23-5C7CB66B2C54}" destId="{CA90CA2F-BCB9-9A47-8AA8-292160462BFA}" srcOrd="6" destOrd="0" presId="urn:microsoft.com/office/officeart/2016/7/layout/RepeatingBendingProcessNew"/>
    <dgm:cxn modelId="{2401E823-86A8-FD4E-A65F-05CCC1B93192}" type="presParOf" srcId="{5F75D69F-DDDD-9E48-AE23-5C7CB66B2C54}" destId="{2184859B-0392-3C43-8875-BF0CDBC68E70}" srcOrd="7" destOrd="0" presId="urn:microsoft.com/office/officeart/2016/7/layout/RepeatingBendingProcessNew"/>
    <dgm:cxn modelId="{B139808E-37F0-234F-8637-8F76A28F540E}" type="presParOf" srcId="{2184859B-0392-3C43-8875-BF0CDBC68E70}" destId="{087954B0-396D-0146-8DD6-56A9F09BF2EC}" srcOrd="0" destOrd="0" presId="urn:microsoft.com/office/officeart/2016/7/layout/RepeatingBendingProcessNew"/>
    <dgm:cxn modelId="{3A9C2EC6-19EF-7E41-9767-504F41FA02DE}" type="presParOf" srcId="{5F75D69F-DDDD-9E48-AE23-5C7CB66B2C54}" destId="{89D21101-1D88-7443-853C-4520FEB72139}" srcOrd="8" destOrd="0" presId="urn:microsoft.com/office/officeart/2016/7/layout/RepeatingBendingProcessNew"/>
    <dgm:cxn modelId="{F625CA40-314E-5840-AE2E-B17C0DFC9E30}" type="presParOf" srcId="{5F75D69F-DDDD-9E48-AE23-5C7CB66B2C54}" destId="{8755756F-FB3E-6945-93A3-C778710D9F2C}" srcOrd="9" destOrd="0" presId="urn:microsoft.com/office/officeart/2016/7/layout/RepeatingBendingProcessNew"/>
    <dgm:cxn modelId="{B60C9B50-4803-AE46-9629-E009BC3439F5}" type="presParOf" srcId="{8755756F-FB3E-6945-93A3-C778710D9F2C}" destId="{D3D9FF89-068C-0748-A325-6FCDAC96BEC5}" srcOrd="0" destOrd="0" presId="urn:microsoft.com/office/officeart/2016/7/layout/RepeatingBendingProcessNew"/>
    <dgm:cxn modelId="{6D3F18EB-EC19-3243-BE1B-26F31639BB6C}" type="presParOf" srcId="{5F75D69F-DDDD-9E48-AE23-5C7CB66B2C54}" destId="{D8CE2C21-FFF4-4C46-836C-18C5B573F22D}" srcOrd="10" destOrd="0" presId="urn:microsoft.com/office/officeart/2016/7/layout/RepeatingBendingProcessNew"/>
    <dgm:cxn modelId="{8E8955AE-5B36-E24B-8476-07B4C72A167B}" type="presParOf" srcId="{5F75D69F-DDDD-9E48-AE23-5C7CB66B2C54}" destId="{09CB8BB6-3313-5848-8EA2-454C8F7C0557}" srcOrd="11" destOrd="0" presId="urn:microsoft.com/office/officeart/2016/7/layout/RepeatingBendingProcessNew"/>
    <dgm:cxn modelId="{9AC81CAA-7B59-BD48-9F99-BFF1F6151C40}" type="presParOf" srcId="{09CB8BB6-3313-5848-8EA2-454C8F7C0557}" destId="{3460F06E-16C5-1A41-B9F7-47DDF9F7CB44}" srcOrd="0" destOrd="0" presId="urn:microsoft.com/office/officeart/2016/7/layout/RepeatingBendingProcessNew"/>
    <dgm:cxn modelId="{A2630A8B-86CA-6E4D-91E8-AF0F9F235B18}" type="presParOf" srcId="{5F75D69F-DDDD-9E48-AE23-5C7CB66B2C54}" destId="{1ECFC792-549B-1449-91F8-00C87E2704C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763AD-7C7E-485F-BA71-55AB40BDDE0C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F841CB-1CFE-415F-ABCF-37C2E0911DD7}">
      <dgm:prSet/>
      <dgm:spPr/>
      <dgm:t>
        <a:bodyPr/>
        <a:lstStyle/>
        <a:p>
          <a:r>
            <a:rPr lang="en-AU"/>
            <a:t>CALL</a:t>
          </a:r>
          <a:endParaRPr lang="en-US"/>
        </a:p>
      </dgm:t>
    </dgm:pt>
    <dgm:pt modelId="{90DF3433-6E5E-4941-B69F-F77A2ACE9F9E}" type="parTrans" cxnId="{7C148A6F-F48B-4266-B389-42ABF7C7388F}">
      <dgm:prSet/>
      <dgm:spPr/>
      <dgm:t>
        <a:bodyPr/>
        <a:lstStyle/>
        <a:p>
          <a:endParaRPr lang="en-US"/>
        </a:p>
      </dgm:t>
    </dgm:pt>
    <dgm:pt modelId="{55EC3DBA-9E3C-430C-84E1-900D942A83A9}" type="sibTrans" cxnId="{7C148A6F-F48B-4266-B389-42ABF7C7388F}">
      <dgm:prSet/>
      <dgm:spPr/>
      <dgm:t>
        <a:bodyPr/>
        <a:lstStyle/>
        <a:p>
          <a:endParaRPr lang="en-US"/>
        </a:p>
      </dgm:t>
    </dgm:pt>
    <dgm:pt modelId="{B54740E2-E4FB-44CA-BC5F-2487D8556B4F}">
      <dgm:prSet/>
      <dgm:spPr/>
      <dgm:t>
        <a:bodyPr/>
        <a:lstStyle/>
        <a:p>
          <a:r>
            <a:rPr lang="en-AU"/>
            <a:t>CREATE</a:t>
          </a:r>
          <a:endParaRPr lang="en-US"/>
        </a:p>
      </dgm:t>
    </dgm:pt>
    <dgm:pt modelId="{62970528-01DB-426C-89E2-D3E740946088}" type="parTrans" cxnId="{3D37878F-0934-417C-93B4-BAAD8195C702}">
      <dgm:prSet/>
      <dgm:spPr/>
      <dgm:t>
        <a:bodyPr/>
        <a:lstStyle/>
        <a:p>
          <a:endParaRPr lang="en-US"/>
        </a:p>
      </dgm:t>
    </dgm:pt>
    <dgm:pt modelId="{E0FB6FBF-DBD4-4113-9BB1-73E2AD9ED274}" type="sibTrans" cxnId="{3D37878F-0934-417C-93B4-BAAD8195C702}">
      <dgm:prSet/>
      <dgm:spPr/>
      <dgm:t>
        <a:bodyPr/>
        <a:lstStyle/>
        <a:p>
          <a:endParaRPr lang="en-US"/>
        </a:p>
      </dgm:t>
    </dgm:pt>
    <dgm:pt modelId="{ACD7A54D-CE2C-431C-80A7-7B88AAB97A91}">
      <dgm:prSet/>
      <dgm:spPr/>
      <dgm:t>
        <a:bodyPr/>
        <a:lstStyle/>
        <a:p>
          <a:r>
            <a:rPr lang="en-AU"/>
            <a:t>DELETE</a:t>
          </a:r>
          <a:endParaRPr lang="en-US"/>
        </a:p>
      </dgm:t>
    </dgm:pt>
    <dgm:pt modelId="{B3539ECE-F561-495B-ADC2-26E7F066331E}" type="parTrans" cxnId="{998F6430-8B2A-48AC-9D6A-3251544E0CEB}">
      <dgm:prSet/>
      <dgm:spPr/>
      <dgm:t>
        <a:bodyPr/>
        <a:lstStyle/>
        <a:p>
          <a:endParaRPr lang="en-US"/>
        </a:p>
      </dgm:t>
    </dgm:pt>
    <dgm:pt modelId="{6C6FB6BE-B8A1-463E-A322-9F0B7481FFF1}" type="sibTrans" cxnId="{998F6430-8B2A-48AC-9D6A-3251544E0CEB}">
      <dgm:prSet/>
      <dgm:spPr/>
      <dgm:t>
        <a:bodyPr/>
        <a:lstStyle/>
        <a:p>
          <a:endParaRPr lang="en-US"/>
        </a:p>
      </dgm:t>
    </dgm:pt>
    <dgm:pt modelId="{7408FC1A-B58E-4417-BFD6-E60BE7CD3703}">
      <dgm:prSet/>
      <dgm:spPr/>
      <dgm:t>
        <a:bodyPr/>
        <a:lstStyle/>
        <a:p>
          <a:r>
            <a:rPr lang="en-AU"/>
            <a:t>DETACH</a:t>
          </a:r>
          <a:endParaRPr lang="en-US"/>
        </a:p>
      </dgm:t>
    </dgm:pt>
    <dgm:pt modelId="{A36DBC03-A9B9-4E84-ABB9-F5362D2FEF0C}" type="parTrans" cxnId="{023183BA-E027-4F41-AEC1-2552BDC007DC}">
      <dgm:prSet/>
      <dgm:spPr/>
      <dgm:t>
        <a:bodyPr/>
        <a:lstStyle/>
        <a:p>
          <a:endParaRPr lang="en-US"/>
        </a:p>
      </dgm:t>
    </dgm:pt>
    <dgm:pt modelId="{DD53D852-E185-4F62-97A6-CA04BD4A1DE1}" type="sibTrans" cxnId="{023183BA-E027-4F41-AEC1-2552BDC007DC}">
      <dgm:prSet/>
      <dgm:spPr/>
      <dgm:t>
        <a:bodyPr/>
        <a:lstStyle/>
        <a:p>
          <a:endParaRPr lang="en-US"/>
        </a:p>
      </dgm:t>
    </dgm:pt>
    <dgm:pt modelId="{7D550FE6-56BA-4727-8627-E2B16AF5967C}">
      <dgm:prSet/>
      <dgm:spPr/>
      <dgm:t>
        <a:bodyPr/>
        <a:lstStyle/>
        <a:p>
          <a:r>
            <a:rPr lang="en-AU"/>
            <a:t>EXISTS</a:t>
          </a:r>
          <a:endParaRPr lang="en-US"/>
        </a:p>
      </dgm:t>
    </dgm:pt>
    <dgm:pt modelId="{7B637548-E7FE-448A-B4AE-F6034C630BF7}" type="parTrans" cxnId="{FF3CEB92-0088-465C-BE50-29FE2421A090}">
      <dgm:prSet/>
      <dgm:spPr/>
      <dgm:t>
        <a:bodyPr/>
        <a:lstStyle/>
        <a:p>
          <a:endParaRPr lang="en-US"/>
        </a:p>
      </dgm:t>
    </dgm:pt>
    <dgm:pt modelId="{1F328C6F-6AB5-45B0-90A6-8CDF685DB114}" type="sibTrans" cxnId="{FF3CEB92-0088-465C-BE50-29FE2421A090}">
      <dgm:prSet/>
      <dgm:spPr/>
      <dgm:t>
        <a:bodyPr/>
        <a:lstStyle/>
        <a:p>
          <a:endParaRPr lang="en-US"/>
        </a:p>
      </dgm:t>
    </dgm:pt>
    <dgm:pt modelId="{410B3B46-7E15-4B47-8C5E-A074140FBAA0}">
      <dgm:prSet/>
      <dgm:spPr/>
      <dgm:t>
        <a:bodyPr/>
        <a:lstStyle/>
        <a:p>
          <a:r>
            <a:rPr lang="en-AU"/>
            <a:t>FOREACH</a:t>
          </a:r>
          <a:endParaRPr lang="en-US"/>
        </a:p>
      </dgm:t>
    </dgm:pt>
    <dgm:pt modelId="{EF79F532-44AC-4419-9A7F-D410BF0EAE2C}" type="parTrans" cxnId="{D315EAD7-89CB-4183-9132-517E78018B87}">
      <dgm:prSet/>
      <dgm:spPr/>
      <dgm:t>
        <a:bodyPr/>
        <a:lstStyle/>
        <a:p>
          <a:endParaRPr lang="en-US"/>
        </a:p>
      </dgm:t>
    </dgm:pt>
    <dgm:pt modelId="{C0982A95-AC6A-4BD3-8C52-7FE53217A602}" type="sibTrans" cxnId="{D315EAD7-89CB-4183-9132-517E78018B87}">
      <dgm:prSet/>
      <dgm:spPr/>
      <dgm:t>
        <a:bodyPr/>
        <a:lstStyle/>
        <a:p>
          <a:endParaRPr lang="en-US"/>
        </a:p>
      </dgm:t>
    </dgm:pt>
    <dgm:pt modelId="{49EF81F5-497D-4D40-8F01-4D41FCAACEB2}">
      <dgm:prSet/>
      <dgm:spPr/>
      <dgm:t>
        <a:bodyPr/>
        <a:lstStyle/>
        <a:p>
          <a:r>
            <a:rPr lang="en-AU"/>
            <a:t>LOAD</a:t>
          </a:r>
          <a:endParaRPr lang="en-US"/>
        </a:p>
      </dgm:t>
    </dgm:pt>
    <dgm:pt modelId="{1B87F960-01A1-486C-9FDA-A5AC253AF995}" type="parTrans" cxnId="{6FF47C97-873F-4E2E-9791-F7D25FACF24E}">
      <dgm:prSet/>
      <dgm:spPr/>
      <dgm:t>
        <a:bodyPr/>
        <a:lstStyle/>
        <a:p>
          <a:endParaRPr lang="en-US"/>
        </a:p>
      </dgm:t>
    </dgm:pt>
    <dgm:pt modelId="{4A3DC883-148C-4F1B-9A93-5D5C7F67EE77}" type="sibTrans" cxnId="{6FF47C97-873F-4E2E-9791-F7D25FACF24E}">
      <dgm:prSet/>
      <dgm:spPr/>
      <dgm:t>
        <a:bodyPr/>
        <a:lstStyle/>
        <a:p>
          <a:endParaRPr lang="en-US"/>
        </a:p>
      </dgm:t>
    </dgm:pt>
    <dgm:pt modelId="{52787970-2849-4E41-A297-F69660FF823C}">
      <dgm:prSet/>
      <dgm:spPr/>
      <dgm:t>
        <a:bodyPr/>
        <a:lstStyle/>
        <a:p>
          <a:r>
            <a:rPr lang="en-AU"/>
            <a:t>MATCH</a:t>
          </a:r>
          <a:endParaRPr lang="en-US"/>
        </a:p>
      </dgm:t>
    </dgm:pt>
    <dgm:pt modelId="{826FD4D8-EA4A-4B84-BB2E-FC6965478D6D}" type="parTrans" cxnId="{74840A2B-A70C-405A-9627-ED07E996C994}">
      <dgm:prSet/>
      <dgm:spPr/>
      <dgm:t>
        <a:bodyPr/>
        <a:lstStyle/>
        <a:p>
          <a:endParaRPr lang="en-US"/>
        </a:p>
      </dgm:t>
    </dgm:pt>
    <dgm:pt modelId="{619AAFEC-4807-45E0-99E2-6730DB69AE66}" type="sibTrans" cxnId="{74840A2B-A70C-405A-9627-ED07E996C994}">
      <dgm:prSet/>
      <dgm:spPr/>
      <dgm:t>
        <a:bodyPr/>
        <a:lstStyle/>
        <a:p>
          <a:endParaRPr lang="en-US"/>
        </a:p>
      </dgm:t>
    </dgm:pt>
    <dgm:pt modelId="{556E7374-78DB-4C5C-A196-F8A049038FE2}">
      <dgm:prSet/>
      <dgm:spPr/>
      <dgm:t>
        <a:bodyPr/>
        <a:lstStyle/>
        <a:p>
          <a:r>
            <a:rPr lang="en-AU"/>
            <a:t>MERGE</a:t>
          </a:r>
          <a:endParaRPr lang="en-US"/>
        </a:p>
      </dgm:t>
    </dgm:pt>
    <dgm:pt modelId="{8F3E172D-E5AE-467C-94E2-3D7BDEEDF0A5}" type="parTrans" cxnId="{10B49719-0590-4745-B678-2A81E8E3CEFC}">
      <dgm:prSet/>
      <dgm:spPr/>
      <dgm:t>
        <a:bodyPr/>
        <a:lstStyle/>
        <a:p>
          <a:endParaRPr lang="en-US"/>
        </a:p>
      </dgm:t>
    </dgm:pt>
    <dgm:pt modelId="{B5C03A30-CD69-44C8-B852-56B5EEB71BE4}" type="sibTrans" cxnId="{10B49719-0590-4745-B678-2A81E8E3CEFC}">
      <dgm:prSet/>
      <dgm:spPr/>
      <dgm:t>
        <a:bodyPr/>
        <a:lstStyle/>
        <a:p>
          <a:endParaRPr lang="en-US"/>
        </a:p>
      </dgm:t>
    </dgm:pt>
    <dgm:pt modelId="{95C14019-9A84-442F-8557-CCED6023211D}">
      <dgm:prSet/>
      <dgm:spPr/>
      <dgm:t>
        <a:bodyPr/>
        <a:lstStyle/>
        <a:p>
          <a:r>
            <a:rPr lang="en-AU"/>
            <a:t>OPTIONAL</a:t>
          </a:r>
          <a:endParaRPr lang="en-US"/>
        </a:p>
      </dgm:t>
    </dgm:pt>
    <dgm:pt modelId="{3538460A-4B70-47D1-BC3C-CF2C3D1C2DB1}" type="parTrans" cxnId="{8404532E-820F-4063-A8B7-079753E36D5A}">
      <dgm:prSet/>
      <dgm:spPr/>
      <dgm:t>
        <a:bodyPr/>
        <a:lstStyle/>
        <a:p>
          <a:endParaRPr lang="en-US"/>
        </a:p>
      </dgm:t>
    </dgm:pt>
    <dgm:pt modelId="{CA719525-DB5E-4F46-B119-0ACB774AE3D2}" type="sibTrans" cxnId="{8404532E-820F-4063-A8B7-079753E36D5A}">
      <dgm:prSet/>
      <dgm:spPr/>
      <dgm:t>
        <a:bodyPr/>
        <a:lstStyle/>
        <a:p>
          <a:endParaRPr lang="en-US"/>
        </a:p>
      </dgm:t>
    </dgm:pt>
    <dgm:pt modelId="{D2943BB7-85C1-47B0-A86F-FEF9C39EC09A}">
      <dgm:prSet/>
      <dgm:spPr/>
      <dgm:t>
        <a:bodyPr/>
        <a:lstStyle/>
        <a:p>
          <a:r>
            <a:rPr lang="en-AU"/>
            <a:t>REMOVE</a:t>
          </a:r>
          <a:endParaRPr lang="en-US"/>
        </a:p>
      </dgm:t>
    </dgm:pt>
    <dgm:pt modelId="{5AC580DE-B92D-47A1-A369-125DA5A0CFD5}" type="parTrans" cxnId="{5A61E57E-F6CD-4BB9-8558-3F7B2387465B}">
      <dgm:prSet/>
      <dgm:spPr/>
      <dgm:t>
        <a:bodyPr/>
        <a:lstStyle/>
        <a:p>
          <a:endParaRPr lang="en-US"/>
        </a:p>
      </dgm:t>
    </dgm:pt>
    <dgm:pt modelId="{6C732419-B707-4A68-9DFF-408227972F2D}" type="sibTrans" cxnId="{5A61E57E-F6CD-4BB9-8558-3F7B2387465B}">
      <dgm:prSet/>
      <dgm:spPr/>
      <dgm:t>
        <a:bodyPr/>
        <a:lstStyle/>
        <a:p>
          <a:endParaRPr lang="en-US"/>
        </a:p>
      </dgm:t>
    </dgm:pt>
    <dgm:pt modelId="{6E3DBC15-E4BF-42F4-AB44-978AD35B3940}">
      <dgm:prSet/>
      <dgm:spPr/>
      <dgm:t>
        <a:bodyPr/>
        <a:lstStyle/>
        <a:p>
          <a:r>
            <a:rPr lang="en-AU"/>
            <a:t>RETURN</a:t>
          </a:r>
          <a:endParaRPr lang="en-US"/>
        </a:p>
      </dgm:t>
    </dgm:pt>
    <dgm:pt modelId="{7B13AA1B-E8B1-4A57-BAB2-714A24A09D06}" type="parTrans" cxnId="{8DB89134-8884-4F94-B1C6-022805B87880}">
      <dgm:prSet/>
      <dgm:spPr/>
      <dgm:t>
        <a:bodyPr/>
        <a:lstStyle/>
        <a:p>
          <a:endParaRPr lang="en-US"/>
        </a:p>
      </dgm:t>
    </dgm:pt>
    <dgm:pt modelId="{6485F86E-AC2E-41AD-8563-E4ABEEE1CE59}" type="sibTrans" cxnId="{8DB89134-8884-4F94-B1C6-022805B87880}">
      <dgm:prSet/>
      <dgm:spPr/>
      <dgm:t>
        <a:bodyPr/>
        <a:lstStyle/>
        <a:p>
          <a:endParaRPr lang="en-US"/>
        </a:p>
      </dgm:t>
    </dgm:pt>
    <dgm:pt modelId="{8141CB3D-D1FB-439E-91B2-CB5907763D9B}">
      <dgm:prSet/>
      <dgm:spPr/>
      <dgm:t>
        <a:bodyPr/>
        <a:lstStyle/>
        <a:p>
          <a:r>
            <a:rPr lang="en-AU"/>
            <a:t>SET</a:t>
          </a:r>
          <a:endParaRPr lang="en-US"/>
        </a:p>
      </dgm:t>
    </dgm:pt>
    <dgm:pt modelId="{A5FEA517-F3F5-43F9-9374-41FD174D9DB8}" type="parTrans" cxnId="{C1EC4399-1D71-479A-A8EB-8CF43167BA11}">
      <dgm:prSet/>
      <dgm:spPr/>
      <dgm:t>
        <a:bodyPr/>
        <a:lstStyle/>
        <a:p>
          <a:endParaRPr lang="en-US"/>
        </a:p>
      </dgm:t>
    </dgm:pt>
    <dgm:pt modelId="{3BD8490A-A50A-4232-BC0B-CF748FC25A27}" type="sibTrans" cxnId="{C1EC4399-1D71-479A-A8EB-8CF43167BA11}">
      <dgm:prSet/>
      <dgm:spPr/>
      <dgm:t>
        <a:bodyPr/>
        <a:lstStyle/>
        <a:p>
          <a:endParaRPr lang="en-US"/>
        </a:p>
      </dgm:t>
    </dgm:pt>
    <dgm:pt modelId="{3F7E6F69-481A-40B2-BD6C-9D492BB7CB6E}">
      <dgm:prSet/>
      <dgm:spPr/>
      <dgm:t>
        <a:bodyPr/>
        <a:lstStyle/>
        <a:p>
          <a:r>
            <a:rPr lang="en-AU"/>
            <a:t>START</a:t>
          </a:r>
          <a:endParaRPr lang="en-US"/>
        </a:p>
      </dgm:t>
    </dgm:pt>
    <dgm:pt modelId="{A5ACE31B-DE01-49BB-87C2-B8031F586649}" type="parTrans" cxnId="{CCDA85FF-8685-4E3A-A71A-BDA017285868}">
      <dgm:prSet/>
      <dgm:spPr/>
      <dgm:t>
        <a:bodyPr/>
        <a:lstStyle/>
        <a:p>
          <a:endParaRPr lang="en-US"/>
        </a:p>
      </dgm:t>
    </dgm:pt>
    <dgm:pt modelId="{C63ED80C-E5B7-4AE6-98BC-AA3BEE6F4E4E}" type="sibTrans" cxnId="{CCDA85FF-8685-4E3A-A71A-BDA017285868}">
      <dgm:prSet/>
      <dgm:spPr/>
      <dgm:t>
        <a:bodyPr/>
        <a:lstStyle/>
        <a:p>
          <a:endParaRPr lang="en-US"/>
        </a:p>
      </dgm:t>
    </dgm:pt>
    <dgm:pt modelId="{F677F0E2-27EC-40B7-BA73-9E77D8728E17}">
      <dgm:prSet/>
      <dgm:spPr/>
      <dgm:t>
        <a:bodyPr/>
        <a:lstStyle/>
        <a:p>
          <a:r>
            <a:rPr lang="en-AU"/>
            <a:t>UNION</a:t>
          </a:r>
          <a:endParaRPr lang="en-US"/>
        </a:p>
      </dgm:t>
    </dgm:pt>
    <dgm:pt modelId="{23657744-9D3C-4CCF-BDDA-BCE1BCE18F91}" type="parTrans" cxnId="{496331ED-076A-4572-8848-0B7926F124FC}">
      <dgm:prSet/>
      <dgm:spPr/>
      <dgm:t>
        <a:bodyPr/>
        <a:lstStyle/>
        <a:p>
          <a:endParaRPr lang="en-US"/>
        </a:p>
      </dgm:t>
    </dgm:pt>
    <dgm:pt modelId="{61AA0073-0543-4C5F-9936-7B1D28DC573D}" type="sibTrans" cxnId="{496331ED-076A-4572-8848-0B7926F124FC}">
      <dgm:prSet/>
      <dgm:spPr/>
      <dgm:t>
        <a:bodyPr/>
        <a:lstStyle/>
        <a:p>
          <a:endParaRPr lang="en-US"/>
        </a:p>
      </dgm:t>
    </dgm:pt>
    <dgm:pt modelId="{C85C0168-8377-4248-AF7E-77B68CCDE898}">
      <dgm:prSet/>
      <dgm:spPr/>
      <dgm:t>
        <a:bodyPr/>
        <a:lstStyle/>
        <a:p>
          <a:r>
            <a:rPr lang="en-AU"/>
            <a:t>UNWIND</a:t>
          </a:r>
          <a:endParaRPr lang="en-US"/>
        </a:p>
      </dgm:t>
    </dgm:pt>
    <dgm:pt modelId="{21E6ACBD-7D0F-458E-8871-A029CD916A85}" type="parTrans" cxnId="{556B8CD9-C2C7-4BD1-A6A9-67736235A033}">
      <dgm:prSet/>
      <dgm:spPr/>
      <dgm:t>
        <a:bodyPr/>
        <a:lstStyle/>
        <a:p>
          <a:endParaRPr lang="en-US"/>
        </a:p>
      </dgm:t>
    </dgm:pt>
    <dgm:pt modelId="{A12A5763-BD9A-4FEA-BCF1-BE12E5A7BFF4}" type="sibTrans" cxnId="{556B8CD9-C2C7-4BD1-A6A9-67736235A033}">
      <dgm:prSet/>
      <dgm:spPr/>
      <dgm:t>
        <a:bodyPr/>
        <a:lstStyle/>
        <a:p>
          <a:endParaRPr lang="en-US"/>
        </a:p>
      </dgm:t>
    </dgm:pt>
    <dgm:pt modelId="{2EE5D90F-57FD-4107-8CFA-00B585DE9BF2}">
      <dgm:prSet/>
      <dgm:spPr/>
      <dgm:t>
        <a:bodyPr/>
        <a:lstStyle/>
        <a:p>
          <a:r>
            <a:rPr lang="en-AU"/>
            <a:t>WITH</a:t>
          </a:r>
          <a:endParaRPr lang="en-US"/>
        </a:p>
      </dgm:t>
    </dgm:pt>
    <dgm:pt modelId="{6C6190A7-A72E-4BFA-B684-5EF65DA92CA5}" type="parTrans" cxnId="{CE186C6B-3689-4747-92A8-70B20017F5AC}">
      <dgm:prSet/>
      <dgm:spPr/>
      <dgm:t>
        <a:bodyPr/>
        <a:lstStyle/>
        <a:p>
          <a:endParaRPr lang="en-US"/>
        </a:p>
      </dgm:t>
    </dgm:pt>
    <dgm:pt modelId="{A711128B-83EF-482E-B743-FF4C983B84B9}" type="sibTrans" cxnId="{CE186C6B-3689-4747-92A8-70B20017F5AC}">
      <dgm:prSet/>
      <dgm:spPr/>
      <dgm:t>
        <a:bodyPr/>
        <a:lstStyle/>
        <a:p>
          <a:endParaRPr lang="en-US"/>
        </a:p>
      </dgm:t>
    </dgm:pt>
    <dgm:pt modelId="{2E7486E4-7183-3248-B368-8979C3CF0FAD}" type="pres">
      <dgm:prSet presAssocID="{2AE763AD-7C7E-485F-BA71-55AB40BDDE0C}" presName="diagram" presStyleCnt="0">
        <dgm:presLayoutVars>
          <dgm:dir/>
          <dgm:resizeHandles val="exact"/>
        </dgm:presLayoutVars>
      </dgm:prSet>
      <dgm:spPr/>
    </dgm:pt>
    <dgm:pt modelId="{FCB2F50F-35AE-7140-A923-3B6978CCCDD7}" type="pres">
      <dgm:prSet presAssocID="{7DF841CB-1CFE-415F-ABCF-37C2E0911DD7}" presName="node" presStyleLbl="node1" presStyleIdx="0" presStyleCnt="17">
        <dgm:presLayoutVars>
          <dgm:bulletEnabled val="1"/>
        </dgm:presLayoutVars>
      </dgm:prSet>
      <dgm:spPr/>
    </dgm:pt>
    <dgm:pt modelId="{49E99C67-B559-3848-8788-B8AC04B4A826}" type="pres">
      <dgm:prSet presAssocID="{55EC3DBA-9E3C-430C-84E1-900D942A83A9}" presName="sibTrans" presStyleCnt="0"/>
      <dgm:spPr/>
    </dgm:pt>
    <dgm:pt modelId="{3BE506AA-85F3-C04B-B59F-630C43C0EBC6}" type="pres">
      <dgm:prSet presAssocID="{B54740E2-E4FB-44CA-BC5F-2487D8556B4F}" presName="node" presStyleLbl="node1" presStyleIdx="1" presStyleCnt="17">
        <dgm:presLayoutVars>
          <dgm:bulletEnabled val="1"/>
        </dgm:presLayoutVars>
      </dgm:prSet>
      <dgm:spPr/>
    </dgm:pt>
    <dgm:pt modelId="{82D65B8A-DE27-1541-971A-E433C975680E}" type="pres">
      <dgm:prSet presAssocID="{E0FB6FBF-DBD4-4113-9BB1-73E2AD9ED274}" presName="sibTrans" presStyleCnt="0"/>
      <dgm:spPr/>
    </dgm:pt>
    <dgm:pt modelId="{214087F4-0C6C-A248-ABC7-2D92EB4AAA5F}" type="pres">
      <dgm:prSet presAssocID="{ACD7A54D-CE2C-431C-80A7-7B88AAB97A91}" presName="node" presStyleLbl="node1" presStyleIdx="2" presStyleCnt="17">
        <dgm:presLayoutVars>
          <dgm:bulletEnabled val="1"/>
        </dgm:presLayoutVars>
      </dgm:prSet>
      <dgm:spPr/>
    </dgm:pt>
    <dgm:pt modelId="{DDC3017B-E51A-474C-A7A5-04CE5480B502}" type="pres">
      <dgm:prSet presAssocID="{6C6FB6BE-B8A1-463E-A322-9F0B7481FFF1}" presName="sibTrans" presStyleCnt="0"/>
      <dgm:spPr/>
    </dgm:pt>
    <dgm:pt modelId="{EA26C5DC-BDA6-1046-AAB7-6D8758E9DB12}" type="pres">
      <dgm:prSet presAssocID="{7408FC1A-B58E-4417-BFD6-E60BE7CD3703}" presName="node" presStyleLbl="node1" presStyleIdx="3" presStyleCnt="17">
        <dgm:presLayoutVars>
          <dgm:bulletEnabled val="1"/>
        </dgm:presLayoutVars>
      </dgm:prSet>
      <dgm:spPr/>
    </dgm:pt>
    <dgm:pt modelId="{43D2146E-9135-734F-BF59-9434E0D10CAF}" type="pres">
      <dgm:prSet presAssocID="{DD53D852-E185-4F62-97A6-CA04BD4A1DE1}" presName="sibTrans" presStyleCnt="0"/>
      <dgm:spPr/>
    </dgm:pt>
    <dgm:pt modelId="{B0E857D3-E863-3345-B822-24DC6B077D98}" type="pres">
      <dgm:prSet presAssocID="{7D550FE6-56BA-4727-8627-E2B16AF5967C}" presName="node" presStyleLbl="node1" presStyleIdx="4" presStyleCnt="17">
        <dgm:presLayoutVars>
          <dgm:bulletEnabled val="1"/>
        </dgm:presLayoutVars>
      </dgm:prSet>
      <dgm:spPr/>
    </dgm:pt>
    <dgm:pt modelId="{9C7B7F77-201F-EA42-916E-79D17FCA491C}" type="pres">
      <dgm:prSet presAssocID="{1F328C6F-6AB5-45B0-90A6-8CDF685DB114}" presName="sibTrans" presStyleCnt="0"/>
      <dgm:spPr/>
    </dgm:pt>
    <dgm:pt modelId="{382FE036-DD6F-7147-B1D1-545B4F303519}" type="pres">
      <dgm:prSet presAssocID="{410B3B46-7E15-4B47-8C5E-A074140FBAA0}" presName="node" presStyleLbl="node1" presStyleIdx="5" presStyleCnt="17">
        <dgm:presLayoutVars>
          <dgm:bulletEnabled val="1"/>
        </dgm:presLayoutVars>
      </dgm:prSet>
      <dgm:spPr/>
    </dgm:pt>
    <dgm:pt modelId="{CCC8EB07-EB6F-6342-8938-81C2549C847B}" type="pres">
      <dgm:prSet presAssocID="{C0982A95-AC6A-4BD3-8C52-7FE53217A602}" presName="sibTrans" presStyleCnt="0"/>
      <dgm:spPr/>
    </dgm:pt>
    <dgm:pt modelId="{D605DED7-D935-C14F-A457-8404FDB0ACF5}" type="pres">
      <dgm:prSet presAssocID="{49EF81F5-497D-4D40-8F01-4D41FCAACEB2}" presName="node" presStyleLbl="node1" presStyleIdx="6" presStyleCnt="17">
        <dgm:presLayoutVars>
          <dgm:bulletEnabled val="1"/>
        </dgm:presLayoutVars>
      </dgm:prSet>
      <dgm:spPr/>
    </dgm:pt>
    <dgm:pt modelId="{CA8224EE-DD04-BA4D-A0FB-E8878207CCE3}" type="pres">
      <dgm:prSet presAssocID="{4A3DC883-148C-4F1B-9A93-5D5C7F67EE77}" presName="sibTrans" presStyleCnt="0"/>
      <dgm:spPr/>
    </dgm:pt>
    <dgm:pt modelId="{D377EDAE-F4EF-194A-A4C8-296CEF3AC8D8}" type="pres">
      <dgm:prSet presAssocID="{52787970-2849-4E41-A297-F69660FF823C}" presName="node" presStyleLbl="node1" presStyleIdx="7" presStyleCnt="17">
        <dgm:presLayoutVars>
          <dgm:bulletEnabled val="1"/>
        </dgm:presLayoutVars>
      </dgm:prSet>
      <dgm:spPr/>
    </dgm:pt>
    <dgm:pt modelId="{9BCD1F1E-D451-2344-BCCF-F55B1E49121D}" type="pres">
      <dgm:prSet presAssocID="{619AAFEC-4807-45E0-99E2-6730DB69AE66}" presName="sibTrans" presStyleCnt="0"/>
      <dgm:spPr/>
    </dgm:pt>
    <dgm:pt modelId="{A83F9CE0-BAFA-9A49-9A46-67A6598D10D2}" type="pres">
      <dgm:prSet presAssocID="{556E7374-78DB-4C5C-A196-F8A049038FE2}" presName="node" presStyleLbl="node1" presStyleIdx="8" presStyleCnt="17">
        <dgm:presLayoutVars>
          <dgm:bulletEnabled val="1"/>
        </dgm:presLayoutVars>
      </dgm:prSet>
      <dgm:spPr/>
    </dgm:pt>
    <dgm:pt modelId="{DAF88F3A-5FA2-124C-A843-FCA449518485}" type="pres">
      <dgm:prSet presAssocID="{B5C03A30-CD69-44C8-B852-56B5EEB71BE4}" presName="sibTrans" presStyleCnt="0"/>
      <dgm:spPr/>
    </dgm:pt>
    <dgm:pt modelId="{FC4CC590-224A-BD42-A96E-7C13A34D66F1}" type="pres">
      <dgm:prSet presAssocID="{95C14019-9A84-442F-8557-CCED6023211D}" presName="node" presStyleLbl="node1" presStyleIdx="9" presStyleCnt="17">
        <dgm:presLayoutVars>
          <dgm:bulletEnabled val="1"/>
        </dgm:presLayoutVars>
      </dgm:prSet>
      <dgm:spPr/>
    </dgm:pt>
    <dgm:pt modelId="{99F5D32D-CB1C-F042-9C12-7098E6D3B6EA}" type="pres">
      <dgm:prSet presAssocID="{CA719525-DB5E-4F46-B119-0ACB774AE3D2}" presName="sibTrans" presStyleCnt="0"/>
      <dgm:spPr/>
    </dgm:pt>
    <dgm:pt modelId="{07DC4413-746F-9F47-973D-ABE2F6CD4815}" type="pres">
      <dgm:prSet presAssocID="{D2943BB7-85C1-47B0-A86F-FEF9C39EC09A}" presName="node" presStyleLbl="node1" presStyleIdx="10" presStyleCnt="17">
        <dgm:presLayoutVars>
          <dgm:bulletEnabled val="1"/>
        </dgm:presLayoutVars>
      </dgm:prSet>
      <dgm:spPr/>
    </dgm:pt>
    <dgm:pt modelId="{E7CF987E-CCEC-7D47-BC17-ED368C67B2D9}" type="pres">
      <dgm:prSet presAssocID="{6C732419-B707-4A68-9DFF-408227972F2D}" presName="sibTrans" presStyleCnt="0"/>
      <dgm:spPr/>
    </dgm:pt>
    <dgm:pt modelId="{0E57DAFB-24F4-E24D-8D60-D99D9696CEBD}" type="pres">
      <dgm:prSet presAssocID="{6E3DBC15-E4BF-42F4-AB44-978AD35B3940}" presName="node" presStyleLbl="node1" presStyleIdx="11" presStyleCnt="17">
        <dgm:presLayoutVars>
          <dgm:bulletEnabled val="1"/>
        </dgm:presLayoutVars>
      </dgm:prSet>
      <dgm:spPr/>
    </dgm:pt>
    <dgm:pt modelId="{47DD0B02-CC50-C141-9E6F-1DD7E3641AE9}" type="pres">
      <dgm:prSet presAssocID="{6485F86E-AC2E-41AD-8563-E4ABEEE1CE59}" presName="sibTrans" presStyleCnt="0"/>
      <dgm:spPr/>
    </dgm:pt>
    <dgm:pt modelId="{7E855B7E-300F-E942-BEF5-1A882FE8F608}" type="pres">
      <dgm:prSet presAssocID="{8141CB3D-D1FB-439E-91B2-CB5907763D9B}" presName="node" presStyleLbl="node1" presStyleIdx="12" presStyleCnt="17">
        <dgm:presLayoutVars>
          <dgm:bulletEnabled val="1"/>
        </dgm:presLayoutVars>
      </dgm:prSet>
      <dgm:spPr/>
    </dgm:pt>
    <dgm:pt modelId="{1A692AEC-796B-8844-9CBB-57D422FB217C}" type="pres">
      <dgm:prSet presAssocID="{3BD8490A-A50A-4232-BC0B-CF748FC25A27}" presName="sibTrans" presStyleCnt="0"/>
      <dgm:spPr/>
    </dgm:pt>
    <dgm:pt modelId="{FD02849E-84A8-2D4A-9BB3-89ECBB6E2955}" type="pres">
      <dgm:prSet presAssocID="{3F7E6F69-481A-40B2-BD6C-9D492BB7CB6E}" presName="node" presStyleLbl="node1" presStyleIdx="13" presStyleCnt="17">
        <dgm:presLayoutVars>
          <dgm:bulletEnabled val="1"/>
        </dgm:presLayoutVars>
      </dgm:prSet>
      <dgm:spPr/>
    </dgm:pt>
    <dgm:pt modelId="{44726503-BEFB-874F-AFEE-EA8221C9CBBF}" type="pres">
      <dgm:prSet presAssocID="{C63ED80C-E5B7-4AE6-98BC-AA3BEE6F4E4E}" presName="sibTrans" presStyleCnt="0"/>
      <dgm:spPr/>
    </dgm:pt>
    <dgm:pt modelId="{8E916431-0FDA-A54D-BCE0-98582617DE99}" type="pres">
      <dgm:prSet presAssocID="{F677F0E2-27EC-40B7-BA73-9E77D8728E17}" presName="node" presStyleLbl="node1" presStyleIdx="14" presStyleCnt="17">
        <dgm:presLayoutVars>
          <dgm:bulletEnabled val="1"/>
        </dgm:presLayoutVars>
      </dgm:prSet>
      <dgm:spPr/>
    </dgm:pt>
    <dgm:pt modelId="{DA1111DF-C635-344D-9C77-A246003E244E}" type="pres">
      <dgm:prSet presAssocID="{61AA0073-0543-4C5F-9936-7B1D28DC573D}" presName="sibTrans" presStyleCnt="0"/>
      <dgm:spPr/>
    </dgm:pt>
    <dgm:pt modelId="{A7C912DF-5349-F344-9D56-B31DC1F2B8D2}" type="pres">
      <dgm:prSet presAssocID="{C85C0168-8377-4248-AF7E-77B68CCDE898}" presName="node" presStyleLbl="node1" presStyleIdx="15" presStyleCnt="17">
        <dgm:presLayoutVars>
          <dgm:bulletEnabled val="1"/>
        </dgm:presLayoutVars>
      </dgm:prSet>
      <dgm:spPr/>
    </dgm:pt>
    <dgm:pt modelId="{44648C2F-1095-DC42-B70B-3EEB6232A7A1}" type="pres">
      <dgm:prSet presAssocID="{A12A5763-BD9A-4FEA-BCF1-BE12E5A7BFF4}" presName="sibTrans" presStyleCnt="0"/>
      <dgm:spPr/>
    </dgm:pt>
    <dgm:pt modelId="{0629CF43-7A0F-AA47-80E1-B27139A0647F}" type="pres">
      <dgm:prSet presAssocID="{2EE5D90F-57FD-4107-8CFA-00B585DE9BF2}" presName="node" presStyleLbl="node1" presStyleIdx="16" presStyleCnt="17">
        <dgm:presLayoutVars>
          <dgm:bulletEnabled val="1"/>
        </dgm:presLayoutVars>
      </dgm:prSet>
      <dgm:spPr/>
    </dgm:pt>
  </dgm:ptLst>
  <dgm:cxnLst>
    <dgm:cxn modelId="{187F5206-FE72-234D-ADFD-184B4EE0F95F}" type="presOf" srcId="{52787970-2849-4E41-A297-F69660FF823C}" destId="{D377EDAE-F4EF-194A-A4C8-296CEF3AC8D8}" srcOrd="0" destOrd="0" presId="urn:microsoft.com/office/officeart/2005/8/layout/default"/>
    <dgm:cxn modelId="{DC06830D-4CC0-7D4F-A97B-63F7908DEE4C}" type="presOf" srcId="{2EE5D90F-57FD-4107-8CFA-00B585DE9BF2}" destId="{0629CF43-7A0F-AA47-80E1-B27139A0647F}" srcOrd="0" destOrd="0" presId="urn:microsoft.com/office/officeart/2005/8/layout/default"/>
    <dgm:cxn modelId="{6AF03613-BC4B-AC4A-A71D-65E46EA98086}" type="presOf" srcId="{F677F0E2-27EC-40B7-BA73-9E77D8728E17}" destId="{8E916431-0FDA-A54D-BCE0-98582617DE99}" srcOrd="0" destOrd="0" presId="urn:microsoft.com/office/officeart/2005/8/layout/default"/>
    <dgm:cxn modelId="{10B49719-0590-4745-B678-2A81E8E3CEFC}" srcId="{2AE763AD-7C7E-485F-BA71-55AB40BDDE0C}" destId="{556E7374-78DB-4C5C-A196-F8A049038FE2}" srcOrd="8" destOrd="0" parTransId="{8F3E172D-E5AE-467C-94E2-3D7BDEEDF0A5}" sibTransId="{B5C03A30-CD69-44C8-B852-56B5EEB71BE4}"/>
    <dgm:cxn modelId="{74840A2B-A70C-405A-9627-ED07E996C994}" srcId="{2AE763AD-7C7E-485F-BA71-55AB40BDDE0C}" destId="{52787970-2849-4E41-A297-F69660FF823C}" srcOrd="7" destOrd="0" parTransId="{826FD4D8-EA4A-4B84-BB2E-FC6965478D6D}" sibTransId="{619AAFEC-4807-45E0-99E2-6730DB69AE66}"/>
    <dgm:cxn modelId="{8404532E-820F-4063-A8B7-079753E36D5A}" srcId="{2AE763AD-7C7E-485F-BA71-55AB40BDDE0C}" destId="{95C14019-9A84-442F-8557-CCED6023211D}" srcOrd="9" destOrd="0" parTransId="{3538460A-4B70-47D1-BC3C-CF2C3D1C2DB1}" sibTransId="{CA719525-DB5E-4F46-B119-0ACB774AE3D2}"/>
    <dgm:cxn modelId="{998F6430-8B2A-48AC-9D6A-3251544E0CEB}" srcId="{2AE763AD-7C7E-485F-BA71-55AB40BDDE0C}" destId="{ACD7A54D-CE2C-431C-80A7-7B88AAB97A91}" srcOrd="2" destOrd="0" parTransId="{B3539ECE-F561-495B-ADC2-26E7F066331E}" sibTransId="{6C6FB6BE-B8A1-463E-A322-9F0B7481FFF1}"/>
    <dgm:cxn modelId="{8DB89134-8884-4F94-B1C6-022805B87880}" srcId="{2AE763AD-7C7E-485F-BA71-55AB40BDDE0C}" destId="{6E3DBC15-E4BF-42F4-AB44-978AD35B3940}" srcOrd="11" destOrd="0" parTransId="{7B13AA1B-E8B1-4A57-BAB2-714A24A09D06}" sibTransId="{6485F86E-AC2E-41AD-8563-E4ABEEE1CE59}"/>
    <dgm:cxn modelId="{00974C3D-7DCB-304A-B9E4-E13E560616D0}" type="presOf" srcId="{556E7374-78DB-4C5C-A196-F8A049038FE2}" destId="{A83F9CE0-BAFA-9A49-9A46-67A6598D10D2}" srcOrd="0" destOrd="0" presId="urn:microsoft.com/office/officeart/2005/8/layout/default"/>
    <dgm:cxn modelId="{8386C14E-0827-EB4D-8D9F-FBDF86A1A8DD}" type="presOf" srcId="{7408FC1A-B58E-4417-BFD6-E60BE7CD3703}" destId="{EA26C5DC-BDA6-1046-AAB7-6D8758E9DB12}" srcOrd="0" destOrd="0" presId="urn:microsoft.com/office/officeart/2005/8/layout/default"/>
    <dgm:cxn modelId="{961FB75B-27E0-A848-AB87-898B73F8546B}" type="presOf" srcId="{B54740E2-E4FB-44CA-BC5F-2487D8556B4F}" destId="{3BE506AA-85F3-C04B-B59F-630C43C0EBC6}" srcOrd="0" destOrd="0" presId="urn:microsoft.com/office/officeart/2005/8/layout/default"/>
    <dgm:cxn modelId="{7E600069-1CC2-1045-8C5D-D1145F7DFBAE}" type="presOf" srcId="{7D550FE6-56BA-4727-8627-E2B16AF5967C}" destId="{B0E857D3-E863-3345-B822-24DC6B077D98}" srcOrd="0" destOrd="0" presId="urn:microsoft.com/office/officeart/2005/8/layout/default"/>
    <dgm:cxn modelId="{CE186C6B-3689-4747-92A8-70B20017F5AC}" srcId="{2AE763AD-7C7E-485F-BA71-55AB40BDDE0C}" destId="{2EE5D90F-57FD-4107-8CFA-00B585DE9BF2}" srcOrd="16" destOrd="0" parTransId="{6C6190A7-A72E-4BFA-B684-5EF65DA92CA5}" sibTransId="{A711128B-83EF-482E-B743-FF4C983B84B9}"/>
    <dgm:cxn modelId="{7C148A6F-F48B-4266-B389-42ABF7C7388F}" srcId="{2AE763AD-7C7E-485F-BA71-55AB40BDDE0C}" destId="{7DF841CB-1CFE-415F-ABCF-37C2E0911DD7}" srcOrd="0" destOrd="0" parTransId="{90DF3433-6E5E-4941-B69F-F77A2ACE9F9E}" sibTransId="{55EC3DBA-9E3C-430C-84E1-900D942A83A9}"/>
    <dgm:cxn modelId="{5A61E57E-F6CD-4BB9-8558-3F7B2387465B}" srcId="{2AE763AD-7C7E-485F-BA71-55AB40BDDE0C}" destId="{D2943BB7-85C1-47B0-A86F-FEF9C39EC09A}" srcOrd="10" destOrd="0" parTransId="{5AC580DE-B92D-47A1-A369-125DA5A0CFD5}" sibTransId="{6C732419-B707-4A68-9DFF-408227972F2D}"/>
    <dgm:cxn modelId="{98CBC081-85B8-E447-A4C4-10B0B3BD4558}" type="presOf" srcId="{8141CB3D-D1FB-439E-91B2-CB5907763D9B}" destId="{7E855B7E-300F-E942-BEF5-1A882FE8F608}" srcOrd="0" destOrd="0" presId="urn:microsoft.com/office/officeart/2005/8/layout/default"/>
    <dgm:cxn modelId="{523A6282-DA90-744F-B5F5-E67F58DBC3CB}" type="presOf" srcId="{C85C0168-8377-4248-AF7E-77B68CCDE898}" destId="{A7C912DF-5349-F344-9D56-B31DC1F2B8D2}" srcOrd="0" destOrd="0" presId="urn:microsoft.com/office/officeart/2005/8/layout/default"/>
    <dgm:cxn modelId="{A1931D83-EB5E-294A-8EBA-79E6AF142DE7}" type="presOf" srcId="{49EF81F5-497D-4D40-8F01-4D41FCAACEB2}" destId="{D605DED7-D935-C14F-A457-8404FDB0ACF5}" srcOrd="0" destOrd="0" presId="urn:microsoft.com/office/officeart/2005/8/layout/default"/>
    <dgm:cxn modelId="{EE646784-D2BA-C54C-B786-9F250A0622A5}" type="presOf" srcId="{410B3B46-7E15-4B47-8C5E-A074140FBAA0}" destId="{382FE036-DD6F-7147-B1D1-545B4F303519}" srcOrd="0" destOrd="0" presId="urn:microsoft.com/office/officeart/2005/8/layout/default"/>
    <dgm:cxn modelId="{36387884-8CAC-AF4A-B54B-95B5F1DB7A93}" type="presOf" srcId="{ACD7A54D-CE2C-431C-80A7-7B88AAB97A91}" destId="{214087F4-0C6C-A248-ABC7-2D92EB4AAA5F}" srcOrd="0" destOrd="0" presId="urn:microsoft.com/office/officeart/2005/8/layout/default"/>
    <dgm:cxn modelId="{3D37878F-0934-417C-93B4-BAAD8195C702}" srcId="{2AE763AD-7C7E-485F-BA71-55AB40BDDE0C}" destId="{B54740E2-E4FB-44CA-BC5F-2487D8556B4F}" srcOrd="1" destOrd="0" parTransId="{62970528-01DB-426C-89E2-D3E740946088}" sibTransId="{E0FB6FBF-DBD4-4113-9BB1-73E2AD9ED274}"/>
    <dgm:cxn modelId="{FF3CEB92-0088-465C-BE50-29FE2421A090}" srcId="{2AE763AD-7C7E-485F-BA71-55AB40BDDE0C}" destId="{7D550FE6-56BA-4727-8627-E2B16AF5967C}" srcOrd="4" destOrd="0" parTransId="{7B637548-E7FE-448A-B4AE-F6034C630BF7}" sibTransId="{1F328C6F-6AB5-45B0-90A6-8CDF685DB114}"/>
    <dgm:cxn modelId="{6FF47C97-873F-4E2E-9791-F7D25FACF24E}" srcId="{2AE763AD-7C7E-485F-BA71-55AB40BDDE0C}" destId="{49EF81F5-497D-4D40-8F01-4D41FCAACEB2}" srcOrd="6" destOrd="0" parTransId="{1B87F960-01A1-486C-9FDA-A5AC253AF995}" sibTransId="{4A3DC883-148C-4F1B-9A93-5D5C7F67EE77}"/>
    <dgm:cxn modelId="{C1EC4399-1D71-479A-A8EB-8CF43167BA11}" srcId="{2AE763AD-7C7E-485F-BA71-55AB40BDDE0C}" destId="{8141CB3D-D1FB-439E-91B2-CB5907763D9B}" srcOrd="12" destOrd="0" parTransId="{A5FEA517-F3F5-43F9-9374-41FD174D9DB8}" sibTransId="{3BD8490A-A50A-4232-BC0B-CF748FC25A27}"/>
    <dgm:cxn modelId="{D74FDCA0-BB6B-B144-B3DE-3DA76E071896}" type="presOf" srcId="{2AE763AD-7C7E-485F-BA71-55AB40BDDE0C}" destId="{2E7486E4-7183-3248-B368-8979C3CF0FAD}" srcOrd="0" destOrd="0" presId="urn:microsoft.com/office/officeart/2005/8/layout/default"/>
    <dgm:cxn modelId="{E852C6AD-9ACA-0F4E-9B77-CB00A9A50F34}" type="presOf" srcId="{95C14019-9A84-442F-8557-CCED6023211D}" destId="{FC4CC590-224A-BD42-A96E-7C13A34D66F1}" srcOrd="0" destOrd="0" presId="urn:microsoft.com/office/officeart/2005/8/layout/default"/>
    <dgm:cxn modelId="{023183BA-E027-4F41-AEC1-2552BDC007DC}" srcId="{2AE763AD-7C7E-485F-BA71-55AB40BDDE0C}" destId="{7408FC1A-B58E-4417-BFD6-E60BE7CD3703}" srcOrd="3" destOrd="0" parTransId="{A36DBC03-A9B9-4E84-ABB9-F5362D2FEF0C}" sibTransId="{DD53D852-E185-4F62-97A6-CA04BD4A1DE1}"/>
    <dgm:cxn modelId="{3F26EED4-0306-8844-BA26-624283E7DBA7}" type="presOf" srcId="{7DF841CB-1CFE-415F-ABCF-37C2E0911DD7}" destId="{FCB2F50F-35AE-7140-A923-3B6978CCCDD7}" srcOrd="0" destOrd="0" presId="urn:microsoft.com/office/officeart/2005/8/layout/default"/>
    <dgm:cxn modelId="{D315EAD7-89CB-4183-9132-517E78018B87}" srcId="{2AE763AD-7C7E-485F-BA71-55AB40BDDE0C}" destId="{410B3B46-7E15-4B47-8C5E-A074140FBAA0}" srcOrd="5" destOrd="0" parTransId="{EF79F532-44AC-4419-9A7F-D410BF0EAE2C}" sibTransId="{C0982A95-AC6A-4BD3-8C52-7FE53217A602}"/>
    <dgm:cxn modelId="{556B8CD9-C2C7-4BD1-A6A9-67736235A033}" srcId="{2AE763AD-7C7E-485F-BA71-55AB40BDDE0C}" destId="{C85C0168-8377-4248-AF7E-77B68CCDE898}" srcOrd="15" destOrd="0" parTransId="{21E6ACBD-7D0F-458E-8871-A029CD916A85}" sibTransId="{A12A5763-BD9A-4FEA-BCF1-BE12E5A7BFF4}"/>
    <dgm:cxn modelId="{C8202FDC-E379-EC4D-8C28-444734152380}" type="presOf" srcId="{D2943BB7-85C1-47B0-A86F-FEF9C39EC09A}" destId="{07DC4413-746F-9F47-973D-ABE2F6CD4815}" srcOrd="0" destOrd="0" presId="urn:microsoft.com/office/officeart/2005/8/layout/default"/>
    <dgm:cxn modelId="{496331ED-076A-4572-8848-0B7926F124FC}" srcId="{2AE763AD-7C7E-485F-BA71-55AB40BDDE0C}" destId="{F677F0E2-27EC-40B7-BA73-9E77D8728E17}" srcOrd="14" destOrd="0" parTransId="{23657744-9D3C-4CCF-BDDA-BCE1BCE18F91}" sibTransId="{61AA0073-0543-4C5F-9936-7B1D28DC573D}"/>
    <dgm:cxn modelId="{E6086FF5-8810-0F42-9FE7-09EE615C1963}" type="presOf" srcId="{3F7E6F69-481A-40B2-BD6C-9D492BB7CB6E}" destId="{FD02849E-84A8-2D4A-9BB3-89ECBB6E2955}" srcOrd="0" destOrd="0" presId="urn:microsoft.com/office/officeart/2005/8/layout/default"/>
    <dgm:cxn modelId="{788D7AF5-B428-624E-A4C3-CBD3EE97BB5A}" type="presOf" srcId="{6E3DBC15-E4BF-42F4-AB44-978AD35B3940}" destId="{0E57DAFB-24F4-E24D-8D60-D99D9696CEBD}" srcOrd="0" destOrd="0" presId="urn:microsoft.com/office/officeart/2005/8/layout/default"/>
    <dgm:cxn modelId="{CCDA85FF-8685-4E3A-A71A-BDA017285868}" srcId="{2AE763AD-7C7E-485F-BA71-55AB40BDDE0C}" destId="{3F7E6F69-481A-40B2-BD6C-9D492BB7CB6E}" srcOrd="13" destOrd="0" parTransId="{A5ACE31B-DE01-49BB-87C2-B8031F586649}" sibTransId="{C63ED80C-E5B7-4AE6-98BC-AA3BEE6F4E4E}"/>
    <dgm:cxn modelId="{AEB26726-7D55-1142-B3D1-C8D2F7A61F4E}" type="presParOf" srcId="{2E7486E4-7183-3248-B368-8979C3CF0FAD}" destId="{FCB2F50F-35AE-7140-A923-3B6978CCCDD7}" srcOrd="0" destOrd="0" presId="urn:microsoft.com/office/officeart/2005/8/layout/default"/>
    <dgm:cxn modelId="{5ECC91E7-C5D1-1745-9137-04992BAF20D7}" type="presParOf" srcId="{2E7486E4-7183-3248-B368-8979C3CF0FAD}" destId="{49E99C67-B559-3848-8788-B8AC04B4A826}" srcOrd="1" destOrd="0" presId="urn:microsoft.com/office/officeart/2005/8/layout/default"/>
    <dgm:cxn modelId="{5CB4B43B-9EAC-B348-A1B9-DEE60234FBB9}" type="presParOf" srcId="{2E7486E4-7183-3248-B368-8979C3CF0FAD}" destId="{3BE506AA-85F3-C04B-B59F-630C43C0EBC6}" srcOrd="2" destOrd="0" presId="urn:microsoft.com/office/officeart/2005/8/layout/default"/>
    <dgm:cxn modelId="{628DB7A5-25B9-AC40-AA16-E74ECC8DA7F8}" type="presParOf" srcId="{2E7486E4-7183-3248-B368-8979C3CF0FAD}" destId="{82D65B8A-DE27-1541-971A-E433C975680E}" srcOrd="3" destOrd="0" presId="urn:microsoft.com/office/officeart/2005/8/layout/default"/>
    <dgm:cxn modelId="{2E9E259C-7341-E343-824C-E16B7928AAC5}" type="presParOf" srcId="{2E7486E4-7183-3248-B368-8979C3CF0FAD}" destId="{214087F4-0C6C-A248-ABC7-2D92EB4AAA5F}" srcOrd="4" destOrd="0" presId="urn:microsoft.com/office/officeart/2005/8/layout/default"/>
    <dgm:cxn modelId="{4F177EAA-BA30-2C41-9362-418D51CB7DF8}" type="presParOf" srcId="{2E7486E4-7183-3248-B368-8979C3CF0FAD}" destId="{DDC3017B-E51A-474C-A7A5-04CE5480B502}" srcOrd="5" destOrd="0" presId="urn:microsoft.com/office/officeart/2005/8/layout/default"/>
    <dgm:cxn modelId="{49A0CA27-79B3-5447-B7F4-2934BEB5DDFD}" type="presParOf" srcId="{2E7486E4-7183-3248-B368-8979C3CF0FAD}" destId="{EA26C5DC-BDA6-1046-AAB7-6D8758E9DB12}" srcOrd="6" destOrd="0" presId="urn:microsoft.com/office/officeart/2005/8/layout/default"/>
    <dgm:cxn modelId="{4E6BE97D-6F1A-3E4A-AA6D-4218390E929C}" type="presParOf" srcId="{2E7486E4-7183-3248-B368-8979C3CF0FAD}" destId="{43D2146E-9135-734F-BF59-9434E0D10CAF}" srcOrd="7" destOrd="0" presId="urn:microsoft.com/office/officeart/2005/8/layout/default"/>
    <dgm:cxn modelId="{14C4DF92-1CD6-A847-8B4D-A9632609BBAA}" type="presParOf" srcId="{2E7486E4-7183-3248-B368-8979C3CF0FAD}" destId="{B0E857D3-E863-3345-B822-24DC6B077D98}" srcOrd="8" destOrd="0" presId="urn:microsoft.com/office/officeart/2005/8/layout/default"/>
    <dgm:cxn modelId="{BDDB3775-3CAF-214E-829F-188033578772}" type="presParOf" srcId="{2E7486E4-7183-3248-B368-8979C3CF0FAD}" destId="{9C7B7F77-201F-EA42-916E-79D17FCA491C}" srcOrd="9" destOrd="0" presId="urn:microsoft.com/office/officeart/2005/8/layout/default"/>
    <dgm:cxn modelId="{48C49DB0-C625-4540-A6F1-416807567D00}" type="presParOf" srcId="{2E7486E4-7183-3248-B368-8979C3CF0FAD}" destId="{382FE036-DD6F-7147-B1D1-545B4F303519}" srcOrd="10" destOrd="0" presId="urn:microsoft.com/office/officeart/2005/8/layout/default"/>
    <dgm:cxn modelId="{40BAC76B-48DF-9F4E-BB7F-163DFF35C742}" type="presParOf" srcId="{2E7486E4-7183-3248-B368-8979C3CF0FAD}" destId="{CCC8EB07-EB6F-6342-8938-81C2549C847B}" srcOrd="11" destOrd="0" presId="urn:microsoft.com/office/officeart/2005/8/layout/default"/>
    <dgm:cxn modelId="{0E9A43CD-0768-6C4D-86CA-B80CF2D9E017}" type="presParOf" srcId="{2E7486E4-7183-3248-B368-8979C3CF0FAD}" destId="{D605DED7-D935-C14F-A457-8404FDB0ACF5}" srcOrd="12" destOrd="0" presId="urn:microsoft.com/office/officeart/2005/8/layout/default"/>
    <dgm:cxn modelId="{745E599F-E7C1-4E4D-B050-D07FB8E50577}" type="presParOf" srcId="{2E7486E4-7183-3248-B368-8979C3CF0FAD}" destId="{CA8224EE-DD04-BA4D-A0FB-E8878207CCE3}" srcOrd="13" destOrd="0" presId="urn:microsoft.com/office/officeart/2005/8/layout/default"/>
    <dgm:cxn modelId="{20EB144B-27E0-554F-B687-5D2D994B2FDD}" type="presParOf" srcId="{2E7486E4-7183-3248-B368-8979C3CF0FAD}" destId="{D377EDAE-F4EF-194A-A4C8-296CEF3AC8D8}" srcOrd="14" destOrd="0" presId="urn:microsoft.com/office/officeart/2005/8/layout/default"/>
    <dgm:cxn modelId="{1E40CBA9-BDB5-6642-A946-469E4936BA2A}" type="presParOf" srcId="{2E7486E4-7183-3248-B368-8979C3CF0FAD}" destId="{9BCD1F1E-D451-2344-BCCF-F55B1E49121D}" srcOrd="15" destOrd="0" presId="urn:microsoft.com/office/officeart/2005/8/layout/default"/>
    <dgm:cxn modelId="{FD887E0F-9704-2941-96D1-04B47B84E5EF}" type="presParOf" srcId="{2E7486E4-7183-3248-B368-8979C3CF0FAD}" destId="{A83F9CE0-BAFA-9A49-9A46-67A6598D10D2}" srcOrd="16" destOrd="0" presId="urn:microsoft.com/office/officeart/2005/8/layout/default"/>
    <dgm:cxn modelId="{564D1C69-ED6B-6445-B836-853E551B3655}" type="presParOf" srcId="{2E7486E4-7183-3248-B368-8979C3CF0FAD}" destId="{DAF88F3A-5FA2-124C-A843-FCA449518485}" srcOrd="17" destOrd="0" presId="urn:microsoft.com/office/officeart/2005/8/layout/default"/>
    <dgm:cxn modelId="{F3907BD7-F2BF-644C-BE6D-AD65245103D9}" type="presParOf" srcId="{2E7486E4-7183-3248-B368-8979C3CF0FAD}" destId="{FC4CC590-224A-BD42-A96E-7C13A34D66F1}" srcOrd="18" destOrd="0" presId="urn:microsoft.com/office/officeart/2005/8/layout/default"/>
    <dgm:cxn modelId="{CC4A7F9D-F3F8-8546-9F97-A86F01FAA03E}" type="presParOf" srcId="{2E7486E4-7183-3248-B368-8979C3CF0FAD}" destId="{99F5D32D-CB1C-F042-9C12-7098E6D3B6EA}" srcOrd="19" destOrd="0" presId="urn:microsoft.com/office/officeart/2005/8/layout/default"/>
    <dgm:cxn modelId="{EA769D09-972B-FF48-93C8-10EDD37AB3C5}" type="presParOf" srcId="{2E7486E4-7183-3248-B368-8979C3CF0FAD}" destId="{07DC4413-746F-9F47-973D-ABE2F6CD4815}" srcOrd="20" destOrd="0" presId="urn:microsoft.com/office/officeart/2005/8/layout/default"/>
    <dgm:cxn modelId="{268EF53E-2CEE-AF49-82DF-3C69B5A43321}" type="presParOf" srcId="{2E7486E4-7183-3248-B368-8979C3CF0FAD}" destId="{E7CF987E-CCEC-7D47-BC17-ED368C67B2D9}" srcOrd="21" destOrd="0" presId="urn:microsoft.com/office/officeart/2005/8/layout/default"/>
    <dgm:cxn modelId="{4F67A6E6-174E-1040-B46F-48F4145FBEA0}" type="presParOf" srcId="{2E7486E4-7183-3248-B368-8979C3CF0FAD}" destId="{0E57DAFB-24F4-E24D-8D60-D99D9696CEBD}" srcOrd="22" destOrd="0" presId="urn:microsoft.com/office/officeart/2005/8/layout/default"/>
    <dgm:cxn modelId="{37543A71-A21D-6942-A0ED-0A48CB08FB3A}" type="presParOf" srcId="{2E7486E4-7183-3248-B368-8979C3CF0FAD}" destId="{47DD0B02-CC50-C141-9E6F-1DD7E3641AE9}" srcOrd="23" destOrd="0" presId="urn:microsoft.com/office/officeart/2005/8/layout/default"/>
    <dgm:cxn modelId="{69B4B670-2334-674A-9352-50361D008DF7}" type="presParOf" srcId="{2E7486E4-7183-3248-B368-8979C3CF0FAD}" destId="{7E855B7E-300F-E942-BEF5-1A882FE8F608}" srcOrd="24" destOrd="0" presId="urn:microsoft.com/office/officeart/2005/8/layout/default"/>
    <dgm:cxn modelId="{3806AF72-311B-2F4A-9AFC-F8B72AA928B5}" type="presParOf" srcId="{2E7486E4-7183-3248-B368-8979C3CF0FAD}" destId="{1A692AEC-796B-8844-9CBB-57D422FB217C}" srcOrd="25" destOrd="0" presId="urn:microsoft.com/office/officeart/2005/8/layout/default"/>
    <dgm:cxn modelId="{6BE6E54D-740A-2543-BFA3-709C46C3E5B2}" type="presParOf" srcId="{2E7486E4-7183-3248-B368-8979C3CF0FAD}" destId="{FD02849E-84A8-2D4A-9BB3-89ECBB6E2955}" srcOrd="26" destOrd="0" presId="urn:microsoft.com/office/officeart/2005/8/layout/default"/>
    <dgm:cxn modelId="{5BBED802-D0E2-B647-BD2A-FBE405B5A335}" type="presParOf" srcId="{2E7486E4-7183-3248-B368-8979C3CF0FAD}" destId="{44726503-BEFB-874F-AFEE-EA8221C9CBBF}" srcOrd="27" destOrd="0" presId="urn:microsoft.com/office/officeart/2005/8/layout/default"/>
    <dgm:cxn modelId="{96591082-1155-7744-9DFC-9BEDAAADB4AC}" type="presParOf" srcId="{2E7486E4-7183-3248-B368-8979C3CF0FAD}" destId="{8E916431-0FDA-A54D-BCE0-98582617DE99}" srcOrd="28" destOrd="0" presId="urn:microsoft.com/office/officeart/2005/8/layout/default"/>
    <dgm:cxn modelId="{D769D6FC-90F4-CA47-A882-BCF4581A5CA5}" type="presParOf" srcId="{2E7486E4-7183-3248-B368-8979C3CF0FAD}" destId="{DA1111DF-C635-344D-9C77-A246003E244E}" srcOrd="29" destOrd="0" presId="urn:microsoft.com/office/officeart/2005/8/layout/default"/>
    <dgm:cxn modelId="{F209E280-3BC7-ED48-9715-A6FE44BA68D6}" type="presParOf" srcId="{2E7486E4-7183-3248-B368-8979C3CF0FAD}" destId="{A7C912DF-5349-F344-9D56-B31DC1F2B8D2}" srcOrd="30" destOrd="0" presId="urn:microsoft.com/office/officeart/2005/8/layout/default"/>
    <dgm:cxn modelId="{7F955F2B-CA88-634E-A9ED-9960C6890AF9}" type="presParOf" srcId="{2E7486E4-7183-3248-B368-8979C3CF0FAD}" destId="{44648C2F-1095-DC42-B70B-3EEB6232A7A1}" srcOrd="31" destOrd="0" presId="urn:microsoft.com/office/officeart/2005/8/layout/default"/>
    <dgm:cxn modelId="{2F8736F3-4B9A-BD4F-81E9-3DB753B179DE}" type="presParOf" srcId="{2E7486E4-7183-3248-B368-8979C3CF0FAD}" destId="{0629CF43-7A0F-AA47-80E1-B27139A0647F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B0ECB-62E7-461F-AA4C-8EE88C6D80D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505D30-9D4C-46F6-955F-47A1209946DF}">
      <dgm:prSet/>
      <dgm:spPr/>
      <dgm:t>
        <a:bodyPr/>
        <a:lstStyle/>
        <a:p>
          <a:pPr>
            <a:defRPr cap="all"/>
          </a:pPr>
          <a:r>
            <a:rPr lang="en-AU"/>
            <a:t>LIMIT</a:t>
          </a:r>
          <a:endParaRPr lang="en-US"/>
        </a:p>
      </dgm:t>
    </dgm:pt>
    <dgm:pt modelId="{F77797DD-1E2E-4CB8-A88D-2B428D1B2891}" type="parTrans" cxnId="{7ECCA30F-876F-4C09-A531-32D6AEBA0015}">
      <dgm:prSet/>
      <dgm:spPr/>
      <dgm:t>
        <a:bodyPr/>
        <a:lstStyle/>
        <a:p>
          <a:endParaRPr lang="en-US"/>
        </a:p>
      </dgm:t>
    </dgm:pt>
    <dgm:pt modelId="{27FC754E-791E-46F4-9C6C-CC3FC6904E17}" type="sibTrans" cxnId="{7ECCA30F-876F-4C09-A531-32D6AEBA0015}">
      <dgm:prSet/>
      <dgm:spPr/>
      <dgm:t>
        <a:bodyPr/>
        <a:lstStyle/>
        <a:p>
          <a:endParaRPr lang="en-US"/>
        </a:p>
      </dgm:t>
    </dgm:pt>
    <dgm:pt modelId="{F8F1E309-2F5C-42FA-9003-A503EB95D3B9}">
      <dgm:prSet/>
      <dgm:spPr/>
      <dgm:t>
        <a:bodyPr/>
        <a:lstStyle/>
        <a:p>
          <a:pPr>
            <a:defRPr cap="all"/>
          </a:pPr>
          <a:r>
            <a:rPr lang="en-AU"/>
            <a:t>ORDER</a:t>
          </a:r>
          <a:endParaRPr lang="en-US"/>
        </a:p>
      </dgm:t>
    </dgm:pt>
    <dgm:pt modelId="{7C4413BD-FB66-4BB5-BA46-9CF98D3CEF92}" type="parTrans" cxnId="{FE857A63-BCEE-4032-838A-7098D16DA718}">
      <dgm:prSet/>
      <dgm:spPr/>
      <dgm:t>
        <a:bodyPr/>
        <a:lstStyle/>
        <a:p>
          <a:endParaRPr lang="en-US"/>
        </a:p>
      </dgm:t>
    </dgm:pt>
    <dgm:pt modelId="{12BFA1F3-26B4-4677-9DCB-8717C30B1B38}" type="sibTrans" cxnId="{FE857A63-BCEE-4032-838A-7098D16DA718}">
      <dgm:prSet/>
      <dgm:spPr/>
      <dgm:t>
        <a:bodyPr/>
        <a:lstStyle/>
        <a:p>
          <a:endParaRPr lang="en-US"/>
        </a:p>
      </dgm:t>
    </dgm:pt>
    <dgm:pt modelId="{2247863E-0455-43CC-8DBA-B166062CF071}">
      <dgm:prSet/>
      <dgm:spPr/>
      <dgm:t>
        <a:bodyPr/>
        <a:lstStyle/>
        <a:p>
          <a:pPr>
            <a:defRPr cap="all"/>
          </a:pPr>
          <a:r>
            <a:rPr lang="en-AU"/>
            <a:t>SKIP</a:t>
          </a:r>
          <a:endParaRPr lang="en-US"/>
        </a:p>
      </dgm:t>
    </dgm:pt>
    <dgm:pt modelId="{3066F481-917F-4129-987B-0A4993A300BC}" type="parTrans" cxnId="{67A38161-736F-4E48-A6D2-022B4E66404A}">
      <dgm:prSet/>
      <dgm:spPr/>
      <dgm:t>
        <a:bodyPr/>
        <a:lstStyle/>
        <a:p>
          <a:endParaRPr lang="en-US"/>
        </a:p>
      </dgm:t>
    </dgm:pt>
    <dgm:pt modelId="{4F90F598-497E-4C05-82EB-433FD643953A}" type="sibTrans" cxnId="{67A38161-736F-4E48-A6D2-022B4E66404A}">
      <dgm:prSet/>
      <dgm:spPr/>
      <dgm:t>
        <a:bodyPr/>
        <a:lstStyle/>
        <a:p>
          <a:endParaRPr lang="en-US"/>
        </a:p>
      </dgm:t>
    </dgm:pt>
    <dgm:pt modelId="{C754D7A1-2757-46BF-835E-3AB6D6EF1243}">
      <dgm:prSet/>
      <dgm:spPr/>
      <dgm:t>
        <a:bodyPr/>
        <a:lstStyle/>
        <a:p>
          <a:pPr>
            <a:defRPr cap="all"/>
          </a:pPr>
          <a:r>
            <a:rPr lang="en-AU"/>
            <a:t>WHERE</a:t>
          </a:r>
          <a:endParaRPr lang="en-US"/>
        </a:p>
      </dgm:t>
    </dgm:pt>
    <dgm:pt modelId="{3D74CF40-4FD7-45D9-945C-87E1006CF4FB}" type="parTrans" cxnId="{A91510E9-5C37-49BC-98C3-4726991D4F69}">
      <dgm:prSet/>
      <dgm:spPr/>
      <dgm:t>
        <a:bodyPr/>
        <a:lstStyle/>
        <a:p>
          <a:endParaRPr lang="en-US"/>
        </a:p>
      </dgm:t>
    </dgm:pt>
    <dgm:pt modelId="{111E93E7-64CF-4D44-86B7-0204A96A0767}" type="sibTrans" cxnId="{A91510E9-5C37-49BC-98C3-4726991D4F69}">
      <dgm:prSet/>
      <dgm:spPr/>
      <dgm:t>
        <a:bodyPr/>
        <a:lstStyle/>
        <a:p>
          <a:endParaRPr lang="en-US"/>
        </a:p>
      </dgm:t>
    </dgm:pt>
    <dgm:pt modelId="{D9C5C621-8842-4B56-A539-2905BDFB3A25}">
      <dgm:prSet/>
      <dgm:spPr/>
      <dgm:t>
        <a:bodyPr/>
        <a:lstStyle/>
        <a:p>
          <a:pPr>
            <a:defRPr cap="all"/>
          </a:pPr>
          <a:r>
            <a:rPr lang="en-AU"/>
            <a:t>YIELD</a:t>
          </a:r>
          <a:endParaRPr lang="en-US"/>
        </a:p>
      </dgm:t>
    </dgm:pt>
    <dgm:pt modelId="{D905554E-4A40-4597-998F-222DB60B8658}" type="parTrans" cxnId="{E1343083-93F7-4F99-A658-373B12E15993}">
      <dgm:prSet/>
      <dgm:spPr/>
      <dgm:t>
        <a:bodyPr/>
        <a:lstStyle/>
        <a:p>
          <a:endParaRPr lang="en-US"/>
        </a:p>
      </dgm:t>
    </dgm:pt>
    <dgm:pt modelId="{88F02F9C-2960-4105-9BCF-14EA2B344922}" type="sibTrans" cxnId="{E1343083-93F7-4F99-A658-373B12E15993}">
      <dgm:prSet/>
      <dgm:spPr/>
      <dgm:t>
        <a:bodyPr/>
        <a:lstStyle/>
        <a:p>
          <a:endParaRPr lang="en-US"/>
        </a:p>
      </dgm:t>
    </dgm:pt>
    <dgm:pt modelId="{9DAD85A5-3295-4507-B35A-7DE8A576CFF1}" type="pres">
      <dgm:prSet presAssocID="{68CB0ECB-62E7-461F-AA4C-8EE88C6D80DC}" presName="root" presStyleCnt="0">
        <dgm:presLayoutVars>
          <dgm:dir/>
          <dgm:resizeHandles val="exact"/>
        </dgm:presLayoutVars>
      </dgm:prSet>
      <dgm:spPr/>
    </dgm:pt>
    <dgm:pt modelId="{A2AE928B-6FF1-4A8F-BE1F-1665CFE0E099}" type="pres">
      <dgm:prSet presAssocID="{7B505D30-9D4C-46F6-955F-47A1209946DF}" presName="compNode" presStyleCnt="0"/>
      <dgm:spPr/>
    </dgm:pt>
    <dgm:pt modelId="{2ECEA56B-7EE9-4E60-BAA9-B8CAF04AF760}" type="pres">
      <dgm:prSet presAssocID="{7B505D30-9D4C-46F6-955F-47A1209946D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7E9D5CC-B731-4255-B6C0-711B7E06BE0C}" type="pres">
      <dgm:prSet presAssocID="{7B505D30-9D4C-46F6-955F-47A1209946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497C9368-B368-4A37-8AA8-C367F96ADC69}" type="pres">
      <dgm:prSet presAssocID="{7B505D30-9D4C-46F6-955F-47A1209946DF}" presName="spaceRect" presStyleCnt="0"/>
      <dgm:spPr/>
    </dgm:pt>
    <dgm:pt modelId="{F2F4C9D9-B6C8-4D2F-9467-468C57EF05B2}" type="pres">
      <dgm:prSet presAssocID="{7B505D30-9D4C-46F6-955F-47A1209946DF}" presName="textRect" presStyleLbl="revTx" presStyleIdx="0" presStyleCnt="5">
        <dgm:presLayoutVars>
          <dgm:chMax val="1"/>
          <dgm:chPref val="1"/>
        </dgm:presLayoutVars>
      </dgm:prSet>
      <dgm:spPr/>
    </dgm:pt>
    <dgm:pt modelId="{2C0EF51A-FAD5-4E8E-B51B-D26BC6DCD288}" type="pres">
      <dgm:prSet presAssocID="{27FC754E-791E-46F4-9C6C-CC3FC6904E17}" presName="sibTrans" presStyleCnt="0"/>
      <dgm:spPr/>
    </dgm:pt>
    <dgm:pt modelId="{EDF8D517-0D9F-4397-864F-0572888F795E}" type="pres">
      <dgm:prSet presAssocID="{F8F1E309-2F5C-42FA-9003-A503EB95D3B9}" presName="compNode" presStyleCnt="0"/>
      <dgm:spPr/>
    </dgm:pt>
    <dgm:pt modelId="{A3C0EF86-FF0A-44F1-A123-DD00E744B3B7}" type="pres">
      <dgm:prSet presAssocID="{F8F1E309-2F5C-42FA-9003-A503EB95D3B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D54780-B477-4C95-AFA7-4EB951DABE44}" type="pres">
      <dgm:prSet presAssocID="{F8F1E309-2F5C-42FA-9003-A503EB95D3B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FF66C8A-377B-453C-965F-51707A64CEA4}" type="pres">
      <dgm:prSet presAssocID="{F8F1E309-2F5C-42FA-9003-A503EB95D3B9}" presName="spaceRect" presStyleCnt="0"/>
      <dgm:spPr/>
    </dgm:pt>
    <dgm:pt modelId="{F8E90C38-0B4A-4E25-B80A-9AFBB72A3C8A}" type="pres">
      <dgm:prSet presAssocID="{F8F1E309-2F5C-42FA-9003-A503EB95D3B9}" presName="textRect" presStyleLbl="revTx" presStyleIdx="1" presStyleCnt="5">
        <dgm:presLayoutVars>
          <dgm:chMax val="1"/>
          <dgm:chPref val="1"/>
        </dgm:presLayoutVars>
      </dgm:prSet>
      <dgm:spPr/>
    </dgm:pt>
    <dgm:pt modelId="{93399D85-0622-4ADE-B1EA-A456B7A7239F}" type="pres">
      <dgm:prSet presAssocID="{12BFA1F3-26B4-4677-9DCB-8717C30B1B38}" presName="sibTrans" presStyleCnt="0"/>
      <dgm:spPr/>
    </dgm:pt>
    <dgm:pt modelId="{DE9627F6-1062-4938-BEF6-031203F5D034}" type="pres">
      <dgm:prSet presAssocID="{2247863E-0455-43CC-8DBA-B166062CF071}" presName="compNode" presStyleCnt="0"/>
      <dgm:spPr/>
    </dgm:pt>
    <dgm:pt modelId="{F21350DD-2FC7-422F-B8A6-E01AFDF84225}" type="pres">
      <dgm:prSet presAssocID="{2247863E-0455-43CC-8DBA-B166062CF07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C62B6B3-0C33-412F-AF51-1CF859CDF304}" type="pres">
      <dgm:prSet presAssocID="{2247863E-0455-43CC-8DBA-B166062CF0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C96538A0-C692-4CF7-849D-8B22238D7C12}" type="pres">
      <dgm:prSet presAssocID="{2247863E-0455-43CC-8DBA-B166062CF071}" presName="spaceRect" presStyleCnt="0"/>
      <dgm:spPr/>
    </dgm:pt>
    <dgm:pt modelId="{2304C07C-DF66-4FBC-B5A4-E8693F6F9E09}" type="pres">
      <dgm:prSet presAssocID="{2247863E-0455-43CC-8DBA-B166062CF071}" presName="textRect" presStyleLbl="revTx" presStyleIdx="2" presStyleCnt="5">
        <dgm:presLayoutVars>
          <dgm:chMax val="1"/>
          <dgm:chPref val="1"/>
        </dgm:presLayoutVars>
      </dgm:prSet>
      <dgm:spPr/>
    </dgm:pt>
    <dgm:pt modelId="{3BB86DA4-0620-4F48-B0D8-3B4C5604EAB8}" type="pres">
      <dgm:prSet presAssocID="{4F90F598-497E-4C05-82EB-433FD643953A}" presName="sibTrans" presStyleCnt="0"/>
      <dgm:spPr/>
    </dgm:pt>
    <dgm:pt modelId="{14F56A98-C4B3-4B66-B570-F9C8857DCED3}" type="pres">
      <dgm:prSet presAssocID="{C754D7A1-2757-46BF-835E-3AB6D6EF1243}" presName="compNode" presStyleCnt="0"/>
      <dgm:spPr/>
    </dgm:pt>
    <dgm:pt modelId="{36C43579-047E-4108-91AD-99689D85BEBF}" type="pres">
      <dgm:prSet presAssocID="{C754D7A1-2757-46BF-835E-3AB6D6EF124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CE5123-617E-4750-A390-DA219622278F}" type="pres">
      <dgm:prSet presAssocID="{C754D7A1-2757-46BF-835E-3AB6D6EF12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CB83D5A0-11D1-4388-BCE8-20E9DCAC269E}" type="pres">
      <dgm:prSet presAssocID="{C754D7A1-2757-46BF-835E-3AB6D6EF1243}" presName="spaceRect" presStyleCnt="0"/>
      <dgm:spPr/>
    </dgm:pt>
    <dgm:pt modelId="{A5C72BB5-910D-4D6C-976E-0DE782860FFB}" type="pres">
      <dgm:prSet presAssocID="{C754D7A1-2757-46BF-835E-3AB6D6EF1243}" presName="textRect" presStyleLbl="revTx" presStyleIdx="3" presStyleCnt="5">
        <dgm:presLayoutVars>
          <dgm:chMax val="1"/>
          <dgm:chPref val="1"/>
        </dgm:presLayoutVars>
      </dgm:prSet>
      <dgm:spPr/>
    </dgm:pt>
    <dgm:pt modelId="{4DA2D14F-7EA2-498A-9934-8C74688220BF}" type="pres">
      <dgm:prSet presAssocID="{111E93E7-64CF-4D44-86B7-0204A96A0767}" presName="sibTrans" presStyleCnt="0"/>
      <dgm:spPr/>
    </dgm:pt>
    <dgm:pt modelId="{B339406D-D84F-4DBC-A7F5-59CBBAEA7DEC}" type="pres">
      <dgm:prSet presAssocID="{D9C5C621-8842-4B56-A539-2905BDFB3A25}" presName="compNode" presStyleCnt="0"/>
      <dgm:spPr/>
    </dgm:pt>
    <dgm:pt modelId="{8A76FCFB-24D8-4597-A830-E20FCFFB87F8}" type="pres">
      <dgm:prSet presAssocID="{D9C5C621-8842-4B56-A539-2905BDFB3A2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8D2922-6B35-437B-A887-1027609A31DB}" type="pres">
      <dgm:prSet presAssocID="{D9C5C621-8842-4B56-A539-2905BDFB3A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123B0F65-7FEF-40F1-AC00-022F8E42A2DD}" type="pres">
      <dgm:prSet presAssocID="{D9C5C621-8842-4B56-A539-2905BDFB3A25}" presName="spaceRect" presStyleCnt="0"/>
      <dgm:spPr/>
    </dgm:pt>
    <dgm:pt modelId="{A1BAD73B-9AF2-474E-9ADC-52280050A5BC}" type="pres">
      <dgm:prSet presAssocID="{D9C5C621-8842-4B56-A539-2905BDFB3A2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ECCA30F-876F-4C09-A531-32D6AEBA0015}" srcId="{68CB0ECB-62E7-461F-AA4C-8EE88C6D80DC}" destId="{7B505D30-9D4C-46F6-955F-47A1209946DF}" srcOrd="0" destOrd="0" parTransId="{F77797DD-1E2E-4CB8-A88D-2B428D1B2891}" sibTransId="{27FC754E-791E-46F4-9C6C-CC3FC6904E17}"/>
    <dgm:cxn modelId="{4D28122E-22D9-4250-8A73-AB25C4844A40}" type="presOf" srcId="{7B505D30-9D4C-46F6-955F-47A1209946DF}" destId="{F2F4C9D9-B6C8-4D2F-9467-468C57EF05B2}" srcOrd="0" destOrd="0" presId="urn:microsoft.com/office/officeart/2018/5/layout/IconLeafLabelList"/>
    <dgm:cxn modelId="{864D5939-AA61-4D5D-99B3-D6AF39C554B9}" type="presOf" srcId="{2247863E-0455-43CC-8DBA-B166062CF071}" destId="{2304C07C-DF66-4FBC-B5A4-E8693F6F9E09}" srcOrd="0" destOrd="0" presId="urn:microsoft.com/office/officeart/2018/5/layout/IconLeafLabelList"/>
    <dgm:cxn modelId="{C7C51D54-2597-4D98-AD19-AD33C38FB18A}" type="presOf" srcId="{68CB0ECB-62E7-461F-AA4C-8EE88C6D80DC}" destId="{9DAD85A5-3295-4507-B35A-7DE8A576CFF1}" srcOrd="0" destOrd="0" presId="urn:microsoft.com/office/officeart/2018/5/layout/IconLeafLabelList"/>
    <dgm:cxn modelId="{67A38161-736F-4E48-A6D2-022B4E66404A}" srcId="{68CB0ECB-62E7-461F-AA4C-8EE88C6D80DC}" destId="{2247863E-0455-43CC-8DBA-B166062CF071}" srcOrd="2" destOrd="0" parTransId="{3066F481-917F-4129-987B-0A4993A300BC}" sibTransId="{4F90F598-497E-4C05-82EB-433FD643953A}"/>
    <dgm:cxn modelId="{FE857A63-BCEE-4032-838A-7098D16DA718}" srcId="{68CB0ECB-62E7-461F-AA4C-8EE88C6D80DC}" destId="{F8F1E309-2F5C-42FA-9003-A503EB95D3B9}" srcOrd="1" destOrd="0" parTransId="{7C4413BD-FB66-4BB5-BA46-9CF98D3CEF92}" sibTransId="{12BFA1F3-26B4-4677-9DCB-8717C30B1B38}"/>
    <dgm:cxn modelId="{C44F2366-ACE0-45F9-BFBE-53A245D74CEC}" type="presOf" srcId="{C754D7A1-2757-46BF-835E-3AB6D6EF1243}" destId="{A5C72BB5-910D-4D6C-976E-0DE782860FFB}" srcOrd="0" destOrd="0" presId="urn:microsoft.com/office/officeart/2018/5/layout/IconLeafLabelList"/>
    <dgm:cxn modelId="{76EA9368-2015-414C-87C9-454B841FE434}" type="presOf" srcId="{D9C5C621-8842-4B56-A539-2905BDFB3A25}" destId="{A1BAD73B-9AF2-474E-9ADC-52280050A5BC}" srcOrd="0" destOrd="0" presId="urn:microsoft.com/office/officeart/2018/5/layout/IconLeafLabelList"/>
    <dgm:cxn modelId="{E1343083-93F7-4F99-A658-373B12E15993}" srcId="{68CB0ECB-62E7-461F-AA4C-8EE88C6D80DC}" destId="{D9C5C621-8842-4B56-A539-2905BDFB3A25}" srcOrd="4" destOrd="0" parTransId="{D905554E-4A40-4597-998F-222DB60B8658}" sibTransId="{88F02F9C-2960-4105-9BCF-14EA2B344922}"/>
    <dgm:cxn modelId="{CA9FFCE5-F9E7-4C8D-BB4C-E388CC1771CB}" type="presOf" srcId="{F8F1E309-2F5C-42FA-9003-A503EB95D3B9}" destId="{F8E90C38-0B4A-4E25-B80A-9AFBB72A3C8A}" srcOrd="0" destOrd="0" presId="urn:microsoft.com/office/officeart/2018/5/layout/IconLeafLabelList"/>
    <dgm:cxn modelId="{A91510E9-5C37-49BC-98C3-4726991D4F69}" srcId="{68CB0ECB-62E7-461F-AA4C-8EE88C6D80DC}" destId="{C754D7A1-2757-46BF-835E-3AB6D6EF1243}" srcOrd="3" destOrd="0" parTransId="{3D74CF40-4FD7-45D9-945C-87E1006CF4FB}" sibTransId="{111E93E7-64CF-4D44-86B7-0204A96A0767}"/>
    <dgm:cxn modelId="{34908CEB-F6D7-4965-B678-C891C51179A7}" type="presParOf" srcId="{9DAD85A5-3295-4507-B35A-7DE8A576CFF1}" destId="{A2AE928B-6FF1-4A8F-BE1F-1665CFE0E099}" srcOrd="0" destOrd="0" presId="urn:microsoft.com/office/officeart/2018/5/layout/IconLeafLabelList"/>
    <dgm:cxn modelId="{899F87EE-3A4D-4BC7-B853-02BF4B00EAD2}" type="presParOf" srcId="{A2AE928B-6FF1-4A8F-BE1F-1665CFE0E099}" destId="{2ECEA56B-7EE9-4E60-BAA9-B8CAF04AF760}" srcOrd="0" destOrd="0" presId="urn:microsoft.com/office/officeart/2018/5/layout/IconLeafLabelList"/>
    <dgm:cxn modelId="{CBEA0AA1-30DD-4F08-A518-4E81C44508FC}" type="presParOf" srcId="{A2AE928B-6FF1-4A8F-BE1F-1665CFE0E099}" destId="{D7E9D5CC-B731-4255-B6C0-711B7E06BE0C}" srcOrd="1" destOrd="0" presId="urn:microsoft.com/office/officeart/2018/5/layout/IconLeafLabelList"/>
    <dgm:cxn modelId="{C7715285-5674-4AB1-BE68-951786614ECA}" type="presParOf" srcId="{A2AE928B-6FF1-4A8F-BE1F-1665CFE0E099}" destId="{497C9368-B368-4A37-8AA8-C367F96ADC69}" srcOrd="2" destOrd="0" presId="urn:microsoft.com/office/officeart/2018/5/layout/IconLeafLabelList"/>
    <dgm:cxn modelId="{A8B51FA6-3587-42B6-B852-BFC85370ECFB}" type="presParOf" srcId="{A2AE928B-6FF1-4A8F-BE1F-1665CFE0E099}" destId="{F2F4C9D9-B6C8-4D2F-9467-468C57EF05B2}" srcOrd="3" destOrd="0" presId="urn:microsoft.com/office/officeart/2018/5/layout/IconLeafLabelList"/>
    <dgm:cxn modelId="{B980B85E-5398-4C5E-A69F-5040DE0CB155}" type="presParOf" srcId="{9DAD85A5-3295-4507-B35A-7DE8A576CFF1}" destId="{2C0EF51A-FAD5-4E8E-B51B-D26BC6DCD288}" srcOrd="1" destOrd="0" presId="urn:microsoft.com/office/officeart/2018/5/layout/IconLeafLabelList"/>
    <dgm:cxn modelId="{EE7BC6F8-8D47-47E6-80B7-22401C129986}" type="presParOf" srcId="{9DAD85A5-3295-4507-B35A-7DE8A576CFF1}" destId="{EDF8D517-0D9F-4397-864F-0572888F795E}" srcOrd="2" destOrd="0" presId="urn:microsoft.com/office/officeart/2018/5/layout/IconLeafLabelList"/>
    <dgm:cxn modelId="{9B086151-42F0-4F1F-9815-9325E50E6CDA}" type="presParOf" srcId="{EDF8D517-0D9F-4397-864F-0572888F795E}" destId="{A3C0EF86-FF0A-44F1-A123-DD00E744B3B7}" srcOrd="0" destOrd="0" presId="urn:microsoft.com/office/officeart/2018/5/layout/IconLeafLabelList"/>
    <dgm:cxn modelId="{F7A59AC7-5D10-4C28-8D43-C619582B38A5}" type="presParOf" srcId="{EDF8D517-0D9F-4397-864F-0572888F795E}" destId="{EED54780-B477-4C95-AFA7-4EB951DABE44}" srcOrd="1" destOrd="0" presId="urn:microsoft.com/office/officeart/2018/5/layout/IconLeafLabelList"/>
    <dgm:cxn modelId="{765F70A1-DE10-4064-8723-504193E2D6C2}" type="presParOf" srcId="{EDF8D517-0D9F-4397-864F-0572888F795E}" destId="{EFF66C8A-377B-453C-965F-51707A64CEA4}" srcOrd="2" destOrd="0" presId="urn:microsoft.com/office/officeart/2018/5/layout/IconLeafLabelList"/>
    <dgm:cxn modelId="{6EDA9524-C7DE-41D8-925C-8511BF8CC0E6}" type="presParOf" srcId="{EDF8D517-0D9F-4397-864F-0572888F795E}" destId="{F8E90C38-0B4A-4E25-B80A-9AFBB72A3C8A}" srcOrd="3" destOrd="0" presId="urn:microsoft.com/office/officeart/2018/5/layout/IconLeafLabelList"/>
    <dgm:cxn modelId="{6A4C9312-9B77-4AE3-9104-4FDFC47255AB}" type="presParOf" srcId="{9DAD85A5-3295-4507-B35A-7DE8A576CFF1}" destId="{93399D85-0622-4ADE-B1EA-A456B7A7239F}" srcOrd="3" destOrd="0" presId="urn:microsoft.com/office/officeart/2018/5/layout/IconLeafLabelList"/>
    <dgm:cxn modelId="{EE88BD24-DAA8-409B-8B5C-EC6ABCC74E4E}" type="presParOf" srcId="{9DAD85A5-3295-4507-B35A-7DE8A576CFF1}" destId="{DE9627F6-1062-4938-BEF6-031203F5D034}" srcOrd="4" destOrd="0" presId="urn:microsoft.com/office/officeart/2018/5/layout/IconLeafLabelList"/>
    <dgm:cxn modelId="{3D399181-B4B2-48A5-82ED-A05ACBBC9F7A}" type="presParOf" srcId="{DE9627F6-1062-4938-BEF6-031203F5D034}" destId="{F21350DD-2FC7-422F-B8A6-E01AFDF84225}" srcOrd="0" destOrd="0" presId="urn:microsoft.com/office/officeart/2018/5/layout/IconLeafLabelList"/>
    <dgm:cxn modelId="{C09652FD-835D-487D-A069-96709CB50F9A}" type="presParOf" srcId="{DE9627F6-1062-4938-BEF6-031203F5D034}" destId="{9C62B6B3-0C33-412F-AF51-1CF859CDF304}" srcOrd="1" destOrd="0" presId="urn:microsoft.com/office/officeart/2018/5/layout/IconLeafLabelList"/>
    <dgm:cxn modelId="{1FDBE9BB-5F0E-4C12-AE0F-3DF09C1D96A1}" type="presParOf" srcId="{DE9627F6-1062-4938-BEF6-031203F5D034}" destId="{C96538A0-C692-4CF7-849D-8B22238D7C12}" srcOrd="2" destOrd="0" presId="urn:microsoft.com/office/officeart/2018/5/layout/IconLeafLabelList"/>
    <dgm:cxn modelId="{CA9CBB38-9195-4B73-9AED-1CAEBA8AB4BD}" type="presParOf" srcId="{DE9627F6-1062-4938-BEF6-031203F5D034}" destId="{2304C07C-DF66-4FBC-B5A4-E8693F6F9E09}" srcOrd="3" destOrd="0" presId="urn:microsoft.com/office/officeart/2018/5/layout/IconLeafLabelList"/>
    <dgm:cxn modelId="{56A1C7CD-938E-4AFF-B85B-7536CFD0AF53}" type="presParOf" srcId="{9DAD85A5-3295-4507-B35A-7DE8A576CFF1}" destId="{3BB86DA4-0620-4F48-B0D8-3B4C5604EAB8}" srcOrd="5" destOrd="0" presId="urn:microsoft.com/office/officeart/2018/5/layout/IconLeafLabelList"/>
    <dgm:cxn modelId="{2236F1A0-818E-44CC-95B3-DD2DE7A8CC22}" type="presParOf" srcId="{9DAD85A5-3295-4507-B35A-7DE8A576CFF1}" destId="{14F56A98-C4B3-4B66-B570-F9C8857DCED3}" srcOrd="6" destOrd="0" presId="urn:microsoft.com/office/officeart/2018/5/layout/IconLeafLabelList"/>
    <dgm:cxn modelId="{85AFE87D-BD67-4933-A75D-0774CDAD763D}" type="presParOf" srcId="{14F56A98-C4B3-4B66-B570-F9C8857DCED3}" destId="{36C43579-047E-4108-91AD-99689D85BEBF}" srcOrd="0" destOrd="0" presId="urn:microsoft.com/office/officeart/2018/5/layout/IconLeafLabelList"/>
    <dgm:cxn modelId="{9BB50252-4645-4B05-8A8F-C2A5938E970C}" type="presParOf" srcId="{14F56A98-C4B3-4B66-B570-F9C8857DCED3}" destId="{15CE5123-617E-4750-A390-DA219622278F}" srcOrd="1" destOrd="0" presId="urn:microsoft.com/office/officeart/2018/5/layout/IconLeafLabelList"/>
    <dgm:cxn modelId="{4045B231-EA9C-4D58-8A97-9B161D37EA9E}" type="presParOf" srcId="{14F56A98-C4B3-4B66-B570-F9C8857DCED3}" destId="{CB83D5A0-11D1-4388-BCE8-20E9DCAC269E}" srcOrd="2" destOrd="0" presId="urn:microsoft.com/office/officeart/2018/5/layout/IconLeafLabelList"/>
    <dgm:cxn modelId="{B81741E2-10BD-4130-95B9-A9A9B3878C2B}" type="presParOf" srcId="{14F56A98-C4B3-4B66-B570-F9C8857DCED3}" destId="{A5C72BB5-910D-4D6C-976E-0DE782860FFB}" srcOrd="3" destOrd="0" presId="urn:microsoft.com/office/officeart/2018/5/layout/IconLeafLabelList"/>
    <dgm:cxn modelId="{90F9FF1D-BEC7-4FF4-BABE-77451CF3B096}" type="presParOf" srcId="{9DAD85A5-3295-4507-B35A-7DE8A576CFF1}" destId="{4DA2D14F-7EA2-498A-9934-8C74688220BF}" srcOrd="7" destOrd="0" presId="urn:microsoft.com/office/officeart/2018/5/layout/IconLeafLabelList"/>
    <dgm:cxn modelId="{3DDD1863-30E5-4989-8E4D-B62311F972A2}" type="presParOf" srcId="{9DAD85A5-3295-4507-B35A-7DE8A576CFF1}" destId="{B339406D-D84F-4DBC-A7F5-59CBBAEA7DEC}" srcOrd="8" destOrd="0" presId="urn:microsoft.com/office/officeart/2018/5/layout/IconLeafLabelList"/>
    <dgm:cxn modelId="{0A67CF2F-8A6D-4BF9-A500-9EA0349FF396}" type="presParOf" srcId="{B339406D-D84F-4DBC-A7F5-59CBBAEA7DEC}" destId="{8A76FCFB-24D8-4597-A830-E20FCFFB87F8}" srcOrd="0" destOrd="0" presId="urn:microsoft.com/office/officeart/2018/5/layout/IconLeafLabelList"/>
    <dgm:cxn modelId="{5091F0EE-89FB-4B71-BFDD-1897C22D78F6}" type="presParOf" srcId="{B339406D-D84F-4DBC-A7F5-59CBBAEA7DEC}" destId="{538D2922-6B35-437B-A887-1027609A31DB}" srcOrd="1" destOrd="0" presId="urn:microsoft.com/office/officeart/2018/5/layout/IconLeafLabelList"/>
    <dgm:cxn modelId="{5A102841-D278-499B-8C86-AB46F0FA18BD}" type="presParOf" srcId="{B339406D-D84F-4DBC-A7F5-59CBBAEA7DEC}" destId="{123B0F65-7FEF-40F1-AC00-022F8E42A2DD}" srcOrd="2" destOrd="0" presId="urn:microsoft.com/office/officeart/2018/5/layout/IconLeafLabelList"/>
    <dgm:cxn modelId="{F89CCB99-1855-42AF-9D0B-3E31A09032B3}" type="presParOf" srcId="{B339406D-D84F-4DBC-A7F5-59CBBAEA7DEC}" destId="{A1BAD73B-9AF2-474E-9ADC-52280050A5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4B7856-F518-4C20-AA87-59229D3BFC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5B2F6C-E6A1-4CE7-9CEE-2FD21FC5EA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ASC</a:t>
          </a:r>
          <a:endParaRPr lang="en-US"/>
        </a:p>
      </dgm:t>
    </dgm:pt>
    <dgm:pt modelId="{505E9F36-8D20-48C7-A222-99475905275D}" type="parTrans" cxnId="{6D7B6E53-46ED-42E6-B2B7-814D94690A5F}">
      <dgm:prSet/>
      <dgm:spPr/>
      <dgm:t>
        <a:bodyPr/>
        <a:lstStyle/>
        <a:p>
          <a:endParaRPr lang="en-US"/>
        </a:p>
      </dgm:t>
    </dgm:pt>
    <dgm:pt modelId="{D92FA0F8-F6F8-4402-B5F9-ACCEEF2DA3D3}" type="sibTrans" cxnId="{6D7B6E53-46ED-42E6-B2B7-814D94690A5F}">
      <dgm:prSet/>
      <dgm:spPr/>
      <dgm:t>
        <a:bodyPr/>
        <a:lstStyle/>
        <a:p>
          <a:endParaRPr lang="en-US"/>
        </a:p>
      </dgm:t>
    </dgm:pt>
    <dgm:pt modelId="{D38F8714-6AA2-4A8E-8F02-D6ABF5CEA8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ASCENDING</a:t>
          </a:r>
          <a:endParaRPr lang="en-US"/>
        </a:p>
      </dgm:t>
    </dgm:pt>
    <dgm:pt modelId="{F3120A06-0ADC-4DB2-81F6-359A4F9DD1CB}" type="parTrans" cxnId="{B487F6AA-DBD2-4829-96AA-F1832A462243}">
      <dgm:prSet/>
      <dgm:spPr/>
      <dgm:t>
        <a:bodyPr/>
        <a:lstStyle/>
        <a:p>
          <a:endParaRPr lang="en-US"/>
        </a:p>
      </dgm:t>
    </dgm:pt>
    <dgm:pt modelId="{E9BB01F5-E56A-49FC-BEAC-5DD907B86BBB}" type="sibTrans" cxnId="{B487F6AA-DBD2-4829-96AA-F1832A462243}">
      <dgm:prSet/>
      <dgm:spPr/>
      <dgm:t>
        <a:bodyPr/>
        <a:lstStyle/>
        <a:p>
          <a:endParaRPr lang="en-US"/>
        </a:p>
      </dgm:t>
    </dgm:pt>
    <dgm:pt modelId="{BE5F2CCD-37A8-4D47-9F18-4978783967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ASSERT</a:t>
          </a:r>
          <a:endParaRPr lang="en-US"/>
        </a:p>
      </dgm:t>
    </dgm:pt>
    <dgm:pt modelId="{A25E675E-1B7F-4003-86B2-178500D103B0}" type="parTrans" cxnId="{5B2986B1-DD08-4CE0-B5D4-DB074F8A12A8}">
      <dgm:prSet/>
      <dgm:spPr/>
      <dgm:t>
        <a:bodyPr/>
        <a:lstStyle/>
        <a:p>
          <a:endParaRPr lang="en-US"/>
        </a:p>
      </dgm:t>
    </dgm:pt>
    <dgm:pt modelId="{B68782C1-B97D-4B9A-9C09-ACAF81A5E22B}" type="sibTrans" cxnId="{5B2986B1-DD08-4CE0-B5D4-DB074F8A12A8}">
      <dgm:prSet/>
      <dgm:spPr/>
      <dgm:t>
        <a:bodyPr/>
        <a:lstStyle/>
        <a:p>
          <a:endParaRPr lang="en-US"/>
        </a:p>
      </dgm:t>
    </dgm:pt>
    <dgm:pt modelId="{B5E6EACF-C855-44D2-A9D5-BA59A4D12A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BY</a:t>
          </a:r>
          <a:endParaRPr lang="en-US"/>
        </a:p>
      </dgm:t>
    </dgm:pt>
    <dgm:pt modelId="{76BC7BEE-DD1C-4F65-BD76-190EEEE28AB1}" type="parTrans" cxnId="{D6C0AB76-651C-41A4-8C73-64A1F8BE2648}">
      <dgm:prSet/>
      <dgm:spPr/>
      <dgm:t>
        <a:bodyPr/>
        <a:lstStyle/>
        <a:p>
          <a:endParaRPr lang="en-US"/>
        </a:p>
      </dgm:t>
    </dgm:pt>
    <dgm:pt modelId="{318972F4-5B5C-4297-8D7A-FD65EB7E62FC}" type="sibTrans" cxnId="{D6C0AB76-651C-41A4-8C73-64A1F8BE2648}">
      <dgm:prSet/>
      <dgm:spPr/>
      <dgm:t>
        <a:bodyPr/>
        <a:lstStyle/>
        <a:p>
          <a:endParaRPr lang="en-US"/>
        </a:p>
      </dgm:t>
    </dgm:pt>
    <dgm:pt modelId="{A0CCC127-1ECF-46CD-875B-1DA2D56E4C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CSV</a:t>
          </a:r>
          <a:endParaRPr lang="en-US"/>
        </a:p>
      </dgm:t>
    </dgm:pt>
    <dgm:pt modelId="{CD5EA7F5-C232-46B3-8B43-C876D2F2681A}" type="parTrans" cxnId="{DD8E8A10-3772-4842-8CCB-C01B1271A457}">
      <dgm:prSet/>
      <dgm:spPr/>
      <dgm:t>
        <a:bodyPr/>
        <a:lstStyle/>
        <a:p>
          <a:endParaRPr lang="en-US"/>
        </a:p>
      </dgm:t>
    </dgm:pt>
    <dgm:pt modelId="{AE6E340A-C6E1-4FD2-97C2-153017A6A726}" type="sibTrans" cxnId="{DD8E8A10-3772-4842-8CCB-C01B1271A457}">
      <dgm:prSet/>
      <dgm:spPr/>
      <dgm:t>
        <a:bodyPr/>
        <a:lstStyle/>
        <a:p>
          <a:endParaRPr lang="en-US"/>
        </a:p>
      </dgm:t>
    </dgm:pt>
    <dgm:pt modelId="{50B2CBC1-A925-4684-BEC8-CCF8FFAEC4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DESC</a:t>
          </a:r>
          <a:endParaRPr lang="en-US"/>
        </a:p>
      </dgm:t>
    </dgm:pt>
    <dgm:pt modelId="{C58E693A-F549-4528-9687-FD430BE29A61}" type="parTrans" cxnId="{D16D341A-BDEE-4BDB-A9D5-91C625A0DBF9}">
      <dgm:prSet/>
      <dgm:spPr/>
      <dgm:t>
        <a:bodyPr/>
        <a:lstStyle/>
        <a:p>
          <a:endParaRPr lang="en-US"/>
        </a:p>
      </dgm:t>
    </dgm:pt>
    <dgm:pt modelId="{574BD34C-DE29-49F3-91B1-878FCDB2E831}" type="sibTrans" cxnId="{D16D341A-BDEE-4BDB-A9D5-91C625A0DBF9}">
      <dgm:prSet/>
      <dgm:spPr/>
      <dgm:t>
        <a:bodyPr/>
        <a:lstStyle/>
        <a:p>
          <a:endParaRPr lang="en-US"/>
        </a:p>
      </dgm:t>
    </dgm:pt>
    <dgm:pt modelId="{83F3E1F2-6232-4B01-BD4F-99EFCAE6D4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DESCENDING</a:t>
          </a:r>
          <a:endParaRPr lang="en-US"/>
        </a:p>
      </dgm:t>
    </dgm:pt>
    <dgm:pt modelId="{6498F759-7FE8-4242-85E9-32D63FC9B4A2}" type="parTrans" cxnId="{F994B5F6-5FDD-4BE4-8C43-9589C3BC3B81}">
      <dgm:prSet/>
      <dgm:spPr/>
      <dgm:t>
        <a:bodyPr/>
        <a:lstStyle/>
        <a:p>
          <a:endParaRPr lang="en-US"/>
        </a:p>
      </dgm:t>
    </dgm:pt>
    <dgm:pt modelId="{B382D862-4E15-439C-872F-65CC8AD248BF}" type="sibTrans" cxnId="{F994B5F6-5FDD-4BE4-8C43-9589C3BC3B81}">
      <dgm:prSet/>
      <dgm:spPr/>
      <dgm:t>
        <a:bodyPr/>
        <a:lstStyle/>
        <a:p>
          <a:endParaRPr lang="en-US"/>
        </a:p>
      </dgm:t>
    </dgm:pt>
    <dgm:pt modelId="{101ABBB2-DC84-4A74-BC4A-A0DDC9B91E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ON</a:t>
          </a:r>
          <a:endParaRPr lang="en-US"/>
        </a:p>
      </dgm:t>
    </dgm:pt>
    <dgm:pt modelId="{032B1E96-C209-4022-B605-1820AA43A26B}" type="parTrans" cxnId="{B9E9117B-38D9-4842-8993-AFC6680C49CF}">
      <dgm:prSet/>
      <dgm:spPr/>
      <dgm:t>
        <a:bodyPr/>
        <a:lstStyle/>
        <a:p>
          <a:endParaRPr lang="en-US"/>
        </a:p>
      </dgm:t>
    </dgm:pt>
    <dgm:pt modelId="{1AE420B1-1DCC-4280-B0EC-7E537C727611}" type="sibTrans" cxnId="{B9E9117B-38D9-4842-8993-AFC6680C49CF}">
      <dgm:prSet/>
      <dgm:spPr/>
      <dgm:t>
        <a:bodyPr/>
        <a:lstStyle/>
        <a:p>
          <a:endParaRPr lang="en-US"/>
        </a:p>
      </dgm:t>
    </dgm:pt>
    <dgm:pt modelId="{DE5E24D2-CBC5-4930-AD2B-C2DA12DCCEA8}" type="pres">
      <dgm:prSet presAssocID="{B94B7856-F518-4C20-AA87-59229D3BFC51}" presName="root" presStyleCnt="0">
        <dgm:presLayoutVars>
          <dgm:dir/>
          <dgm:resizeHandles val="exact"/>
        </dgm:presLayoutVars>
      </dgm:prSet>
      <dgm:spPr/>
    </dgm:pt>
    <dgm:pt modelId="{41D75E6D-FBFA-415E-B26C-2CBB359B8CDF}" type="pres">
      <dgm:prSet presAssocID="{9C5B2F6C-E6A1-4CE7-9CEE-2FD21FC5EACB}" presName="compNode" presStyleCnt="0"/>
      <dgm:spPr/>
    </dgm:pt>
    <dgm:pt modelId="{90B855EB-7ED4-4DEC-BD09-01AE877D657B}" type="pres">
      <dgm:prSet presAssocID="{9C5B2F6C-E6A1-4CE7-9CEE-2FD21FC5EACB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4EDCC65-5DCD-4199-915B-2715B7BCB036}" type="pres">
      <dgm:prSet presAssocID="{9C5B2F6C-E6A1-4CE7-9CEE-2FD21FC5EAC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load"/>
        </a:ext>
      </dgm:extLst>
    </dgm:pt>
    <dgm:pt modelId="{09C55F76-E316-4B75-B4B1-7FED0ADFF745}" type="pres">
      <dgm:prSet presAssocID="{9C5B2F6C-E6A1-4CE7-9CEE-2FD21FC5EACB}" presName="spaceRect" presStyleCnt="0"/>
      <dgm:spPr/>
    </dgm:pt>
    <dgm:pt modelId="{F0B8BEE6-3B51-4E52-BF0C-7618359CBBF9}" type="pres">
      <dgm:prSet presAssocID="{9C5B2F6C-E6A1-4CE7-9CEE-2FD21FC5EACB}" presName="textRect" presStyleLbl="revTx" presStyleIdx="0" presStyleCnt="8">
        <dgm:presLayoutVars>
          <dgm:chMax val="1"/>
          <dgm:chPref val="1"/>
        </dgm:presLayoutVars>
      </dgm:prSet>
      <dgm:spPr/>
    </dgm:pt>
    <dgm:pt modelId="{717B9809-4818-407F-8983-377E5B76C186}" type="pres">
      <dgm:prSet presAssocID="{D92FA0F8-F6F8-4402-B5F9-ACCEEF2DA3D3}" presName="sibTrans" presStyleCnt="0"/>
      <dgm:spPr/>
    </dgm:pt>
    <dgm:pt modelId="{CF5DAE3A-3518-4DA4-AD6A-40456EDFAB37}" type="pres">
      <dgm:prSet presAssocID="{D38F8714-6AA2-4A8E-8F02-D6ABF5CEA8CA}" presName="compNode" presStyleCnt="0"/>
      <dgm:spPr/>
    </dgm:pt>
    <dgm:pt modelId="{4AB68EE2-D9E3-4424-B93F-6EAF3F1D03B1}" type="pres">
      <dgm:prSet presAssocID="{D38F8714-6AA2-4A8E-8F02-D6ABF5CEA8CA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58E2500-745A-426A-91A0-DB8FFEB9C3DD}" type="pres">
      <dgm:prSet presAssocID="{D38F8714-6AA2-4A8E-8F02-D6ABF5CEA8C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38FEF70-E13C-43E9-A291-107EBE032412}" type="pres">
      <dgm:prSet presAssocID="{D38F8714-6AA2-4A8E-8F02-D6ABF5CEA8CA}" presName="spaceRect" presStyleCnt="0"/>
      <dgm:spPr/>
    </dgm:pt>
    <dgm:pt modelId="{1E968120-4DBC-4777-A607-8AF26CCE62AE}" type="pres">
      <dgm:prSet presAssocID="{D38F8714-6AA2-4A8E-8F02-D6ABF5CEA8CA}" presName="textRect" presStyleLbl="revTx" presStyleIdx="1" presStyleCnt="8">
        <dgm:presLayoutVars>
          <dgm:chMax val="1"/>
          <dgm:chPref val="1"/>
        </dgm:presLayoutVars>
      </dgm:prSet>
      <dgm:spPr/>
    </dgm:pt>
    <dgm:pt modelId="{1D5452F5-A96C-4614-A2F0-6DF2D1246D8E}" type="pres">
      <dgm:prSet presAssocID="{E9BB01F5-E56A-49FC-BEAC-5DD907B86BBB}" presName="sibTrans" presStyleCnt="0"/>
      <dgm:spPr/>
    </dgm:pt>
    <dgm:pt modelId="{AA7640AF-80F0-4BC8-BFC3-2542E8752DD9}" type="pres">
      <dgm:prSet presAssocID="{BE5F2CCD-37A8-4D47-9F18-49787839673E}" presName="compNode" presStyleCnt="0"/>
      <dgm:spPr/>
    </dgm:pt>
    <dgm:pt modelId="{3037A630-A19B-4502-8DF5-90AB235784E5}" type="pres">
      <dgm:prSet presAssocID="{BE5F2CCD-37A8-4D47-9F18-49787839673E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5C8F0AD-978A-410B-B86F-0B1A8016548A}" type="pres">
      <dgm:prSet presAssocID="{BE5F2CCD-37A8-4D47-9F18-49787839673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33981B1A-57D1-46D9-B1E4-76771062E803}" type="pres">
      <dgm:prSet presAssocID="{BE5F2CCD-37A8-4D47-9F18-49787839673E}" presName="spaceRect" presStyleCnt="0"/>
      <dgm:spPr/>
    </dgm:pt>
    <dgm:pt modelId="{41C68375-C236-4AD3-A191-8C0D0E4C66FE}" type="pres">
      <dgm:prSet presAssocID="{BE5F2CCD-37A8-4D47-9F18-49787839673E}" presName="textRect" presStyleLbl="revTx" presStyleIdx="2" presStyleCnt="8">
        <dgm:presLayoutVars>
          <dgm:chMax val="1"/>
          <dgm:chPref val="1"/>
        </dgm:presLayoutVars>
      </dgm:prSet>
      <dgm:spPr/>
    </dgm:pt>
    <dgm:pt modelId="{5DF6910F-4835-40F0-AD24-ED09BA8E8139}" type="pres">
      <dgm:prSet presAssocID="{B68782C1-B97D-4B9A-9C09-ACAF81A5E22B}" presName="sibTrans" presStyleCnt="0"/>
      <dgm:spPr/>
    </dgm:pt>
    <dgm:pt modelId="{DED96FA0-86BF-427F-B47B-C9A86F22230E}" type="pres">
      <dgm:prSet presAssocID="{B5E6EACF-C855-44D2-A9D5-BA59A4D12A20}" presName="compNode" presStyleCnt="0"/>
      <dgm:spPr/>
    </dgm:pt>
    <dgm:pt modelId="{417AEEDA-00C7-4118-9A7F-064662BB628E}" type="pres">
      <dgm:prSet presAssocID="{B5E6EACF-C855-44D2-A9D5-BA59A4D12A20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9495344-85DE-42FB-860E-51DD31CD29FA}" type="pres">
      <dgm:prSet presAssocID="{B5E6EACF-C855-44D2-A9D5-BA59A4D12A2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it"/>
        </a:ext>
      </dgm:extLst>
    </dgm:pt>
    <dgm:pt modelId="{A069B3A6-E2E5-432A-A65D-188F3625D676}" type="pres">
      <dgm:prSet presAssocID="{B5E6EACF-C855-44D2-A9D5-BA59A4D12A20}" presName="spaceRect" presStyleCnt="0"/>
      <dgm:spPr/>
    </dgm:pt>
    <dgm:pt modelId="{16BD6C28-B3C3-48D6-B5E3-C990EB0C0609}" type="pres">
      <dgm:prSet presAssocID="{B5E6EACF-C855-44D2-A9D5-BA59A4D12A20}" presName="textRect" presStyleLbl="revTx" presStyleIdx="3" presStyleCnt="8">
        <dgm:presLayoutVars>
          <dgm:chMax val="1"/>
          <dgm:chPref val="1"/>
        </dgm:presLayoutVars>
      </dgm:prSet>
      <dgm:spPr/>
    </dgm:pt>
    <dgm:pt modelId="{AB4EBED7-2F7C-468E-9D27-8A8040F05AF8}" type="pres">
      <dgm:prSet presAssocID="{318972F4-5B5C-4297-8D7A-FD65EB7E62FC}" presName="sibTrans" presStyleCnt="0"/>
      <dgm:spPr/>
    </dgm:pt>
    <dgm:pt modelId="{F582585B-530D-4380-974C-1D4A052C8DCE}" type="pres">
      <dgm:prSet presAssocID="{A0CCC127-1ECF-46CD-875B-1DA2D56E4C53}" presName="compNode" presStyleCnt="0"/>
      <dgm:spPr/>
    </dgm:pt>
    <dgm:pt modelId="{46CCAA14-A0BE-4866-B922-0DB450B44051}" type="pres">
      <dgm:prSet presAssocID="{A0CCC127-1ECF-46CD-875B-1DA2D56E4C53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AD0E2FC-D5CB-497D-8723-B2E3FEB83BE4}" type="pres">
      <dgm:prSet presAssocID="{A0CCC127-1ECF-46CD-875B-1DA2D56E4C5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0DCB232-2160-4346-94BC-E702DB5EC1AF}" type="pres">
      <dgm:prSet presAssocID="{A0CCC127-1ECF-46CD-875B-1DA2D56E4C53}" presName="spaceRect" presStyleCnt="0"/>
      <dgm:spPr/>
    </dgm:pt>
    <dgm:pt modelId="{9E687909-C24E-4800-B150-31F7CE09014E}" type="pres">
      <dgm:prSet presAssocID="{A0CCC127-1ECF-46CD-875B-1DA2D56E4C53}" presName="textRect" presStyleLbl="revTx" presStyleIdx="4" presStyleCnt="8">
        <dgm:presLayoutVars>
          <dgm:chMax val="1"/>
          <dgm:chPref val="1"/>
        </dgm:presLayoutVars>
      </dgm:prSet>
      <dgm:spPr/>
    </dgm:pt>
    <dgm:pt modelId="{18F7DE58-01EA-45BA-AB7D-B804B67E60BB}" type="pres">
      <dgm:prSet presAssocID="{AE6E340A-C6E1-4FD2-97C2-153017A6A726}" presName="sibTrans" presStyleCnt="0"/>
      <dgm:spPr/>
    </dgm:pt>
    <dgm:pt modelId="{C942C8EA-46E8-4533-8ACF-9073F9AA7D6B}" type="pres">
      <dgm:prSet presAssocID="{50B2CBC1-A925-4684-BEC8-CCF8FFAEC436}" presName="compNode" presStyleCnt="0"/>
      <dgm:spPr/>
    </dgm:pt>
    <dgm:pt modelId="{E826E42D-4B6A-4C61-B69B-19D52C19FE17}" type="pres">
      <dgm:prSet presAssocID="{50B2CBC1-A925-4684-BEC8-CCF8FFAEC436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E590A0E-4C36-4A00-AC09-5846E3C97158}" type="pres">
      <dgm:prSet presAssocID="{50B2CBC1-A925-4684-BEC8-CCF8FFAEC43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patient"/>
        </a:ext>
      </dgm:extLst>
    </dgm:pt>
    <dgm:pt modelId="{27BB1256-908F-4DDC-843D-527199F5B3AA}" type="pres">
      <dgm:prSet presAssocID="{50B2CBC1-A925-4684-BEC8-CCF8FFAEC436}" presName="spaceRect" presStyleCnt="0"/>
      <dgm:spPr/>
    </dgm:pt>
    <dgm:pt modelId="{A3161B7A-D0EF-4B7C-B1F3-5F44F2D00479}" type="pres">
      <dgm:prSet presAssocID="{50B2CBC1-A925-4684-BEC8-CCF8FFAEC436}" presName="textRect" presStyleLbl="revTx" presStyleIdx="5" presStyleCnt="8">
        <dgm:presLayoutVars>
          <dgm:chMax val="1"/>
          <dgm:chPref val="1"/>
        </dgm:presLayoutVars>
      </dgm:prSet>
      <dgm:spPr/>
    </dgm:pt>
    <dgm:pt modelId="{38EB9F3A-82A9-44D2-9EA6-3092F05450B1}" type="pres">
      <dgm:prSet presAssocID="{574BD34C-DE29-49F3-91B1-878FCDB2E831}" presName="sibTrans" presStyleCnt="0"/>
      <dgm:spPr/>
    </dgm:pt>
    <dgm:pt modelId="{6DA8CF34-3DB2-43E7-AAD4-681EF8EE4525}" type="pres">
      <dgm:prSet presAssocID="{83F3E1F2-6232-4B01-BD4F-99EFCAE6D410}" presName="compNode" presStyleCnt="0"/>
      <dgm:spPr/>
    </dgm:pt>
    <dgm:pt modelId="{93EF7117-2705-49BE-A656-C1FA6E4751E6}" type="pres">
      <dgm:prSet presAssocID="{83F3E1F2-6232-4B01-BD4F-99EFCAE6D410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295B1E5-A367-4E04-9C13-AD6178C468DC}" type="pres">
      <dgm:prSet presAssocID="{83F3E1F2-6232-4B01-BD4F-99EFCAE6D41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DA3A7363-B8CA-4E25-B65A-33EDC34DA735}" type="pres">
      <dgm:prSet presAssocID="{83F3E1F2-6232-4B01-BD4F-99EFCAE6D410}" presName="spaceRect" presStyleCnt="0"/>
      <dgm:spPr/>
    </dgm:pt>
    <dgm:pt modelId="{24BB689D-4BF3-40DE-9ADA-1F361C1F90D3}" type="pres">
      <dgm:prSet presAssocID="{83F3E1F2-6232-4B01-BD4F-99EFCAE6D410}" presName="textRect" presStyleLbl="revTx" presStyleIdx="6" presStyleCnt="8">
        <dgm:presLayoutVars>
          <dgm:chMax val="1"/>
          <dgm:chPref val="1"/>
        </dgm:presLayoutVars>
      </dgm:prSet>
      <dgm:spPr/>
    </dgm:pt>
    <dgm:pt modelId="{F86DF450-D4E4-4671-A1B8-B8523B5E26F2}" type="pres">
      <dgm:prSet presAssocID="{B382D862-4E15-439C-872F-65CC8AD248BF}" presName="sibTrans" presStyleCnt="0"/>
      <dgm:spPr/>
    </dgm:pt>
    <dgm:pt modelId="{2B7F1286-993E-4D21-B90F-FABE6A972DE3}" type="pres">
      <dgm:prSet presAssocID="{101ABBB2-DC84-4A74-BC4A-A0DDC9B91E0E}" presName="compNode" presStyleCnt="0"/>
      <dgm:spPr/>
    </dgm:pt>
    <dgm:pt modelId="{9FDE95CF-F19D-4168-8DB0-CF110B9A067A}" type="pres">
      <dgm:prSet presAssocID="{101ABBB2-DC84-4A74-BC4A-A0DDC9B91E0E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D817B9A-2CA9-40F8-9C53-FC90A9BBD38A}" type="pres">
      <dgm:prSet presAssocID="{101ABBB2-DC84-4A74-BC4A-A0DDC9B91E0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2E502EFD-2545-43DF-ADB1-F802BC36EABB}" type="pres">
      <dgm:prSet presAssocID="{101ABBB2-DC84-4A74-BC4A-A0DDC9B91E0E}" presName="spaceRect" presStyleCnt="0"/>
      <dgm:spPr/>
    </dgm:pt>
    <dgm:pt modelId="{CF614C47-BBDF-4CA7-BDE9-AC2F69105397}" type="pres">
      <dgm:prSet presAssocID="{101ABBB2-DC84-4A74-BC4A-A0DDC9B91E0E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D8E8A10-3772-4842-8CCB-C01B1271A457}" srcId="{B94B7856-F518-4C20-AA87-59229D3BFC51}" destId="{A0CCC127-1ECF-46CD-875B-1DA2D56E4C53}" srcOrd="4" destOrd="0" parTransId="{CD5EA7F5-C232-46B3-8B43-C876D2F2681A}" sibTransId="{AE6E340A-C6E1-4FD2-97C2-153017A6A726}"/>
    <dgm:cxn modelId="{D16D341A-BDEE-4BDB-A9D5-91C625A0DBF9}" srcId="{B94B7856-F518-4C20-AA87-59229D3BFC51}" destId="{50B2CBC1-A925-4684-BEC8-CCF8FFAEC436}" srcOrd="5" destOrd="0" parTransId="{C58E693A-F549-4528-9687-FD430BE29A61}" sibTransId="{574BD34C-DE29-49F3-91B1-878FCDB2E831}"/>
    <dgm:cxn modelId="{D0E23A1E-3290-0B4E-B40E-5931E7C5E309}" type="presOf" srcId="{B5E6EACF-C855-44D2-A9D5-BA59A4D12A20}" destId="{16BD6C28-B3C3-48D6-B5E3-C990EB0C0609}" srcOrd="0" destOrd="0" presId="urn:microsoft.com/office/officeart/2018/5/layout/IconLeafLabelList"/>
    <dgm:cxn modelId="{DDAC673A-6C2D-7C41-8ABD-AE7CD538074C}" type="presOf" srcId="{101ABBB2-DC84-4A74-BC4A-A0DDC9B91E0E}" destId="{CF614C47-BBDF-4CA7-BDE9-AC2F69105397}" srcOrd="0" destOrd="0" presId="urn:microsoft.com/office/officeart/2018/5/layout/IconLeafLabelList"/>
    <dgm:cxn modelId="{6D7B6E53-46ED-42E6-B2B7-814D94690A5F}" srcId="{B94B7856-F518-4C20-AA87-59229D3BFC51}" destId="{9C5B2F6C-E6A1-4CE7-9CEE-2FD21FC5EACB}" srcOrd="0" destOrd="0" parTransId="{505E9F36-8D20-48C7-A222-99475905275D}" sibTransId="{D92FA0F8-F6F8-4402-B5F9-ACCEEF2DA3D3}"/>
    <dgm:cxn modelId="{D6C0AB76-651C-41A4-8C73-64A1F8BE2648}" srcId="{B94B7856-F518-4C20-AA87-59229D3BFC51}" destId="{B5E6EACF-C855-44D2-A9D5-BA59A4D12A20}" srcOrd="3" destOrd="0" parTransId="{76BC7BEE-DD1C-4F65-BD76-190EEEE28AB1}" sibTransId="{318972F4-5B5C-4297-8D7A-FD65EB7E62FC}"/>
    <dgm:cxn modelId="{B9E9117B-38D9-4842-8993-AFC6680C49CF}" srcId="{B94B7856-F518-4C20-AA87-59229D3BFC51}" destId="{101ABBB2-DC84-4A74-BC4A-A0DDC9B91E0E}" srcOrd="7" destOrd="0" parTransId="{032B1E96-C209-4022-B605-1820AA43A26B}" sibTransId="{1AE420B1-1DCC-4280-B0EC-7E537C727611}"/>
    <dgm:cxn modelId="{65EF597C-01A3-6C49-A1CD-49A45B3D351C}" type="presOf" srcId="{B94B7856-F518-4C20-AA87-59229D3BFC51}" destId="{DE5E24D2-CBC5-4930-AD2B-C2DA12DCCEA8}" srcOrd="0" destOrd="0" presId="urn:microsoft.com/office/officeart/2018/5/layout/IconLeafLabelList"/>
    <dgm:cxn modelId="{FEB8DF96-55F8-CD46-A6B2-84861B9C2275}" type="presOf" srcId="{D38F8714-6AA2-4A8E-8F02-D6ABF5CEA8CA}" destId="{1E968120-4DBC-4777-A607-8AF26CCE62AE}" srcOrd="0" destOrd="0" presId="urn:microsoft.com/office/officeart/2018/5/layout/IconLeafLabelList"/>
    <dgm:cxn modelId="{B487F6AA-DBD2-4829-96AA-F1832A462243}" srcId="{B94B7856-F518-4C20-AA87-59229D3BFC51}" destId="{D38F8714-6AA2-4A8E-8F02-D6ABF5CEA8CA}" srcOrd="1" destOrd="0" parTransId="{F3120A06-0ADC-4DB2-81F6-359A4F9DD1CB}" sibTransId="{E9BB01F5-E56A-49FC-BEAC-5DD907B86BBB}"/>
    <dgm:cxn modelId="{36DB78AB-F4D6-454E-A243-E10A19AFACA5}" type="presOf" srcId="{50B2CBC1-A925-4684-BEC8-CCF8FFAEC436}" destId="{A3161B7A-D0EF-4B7C-B1F3-5F44F2D00479}" srcOrd="0" destOrd="0" presId="urn:microsoft.com/office/officeart/2018/5/layout/IconLeafLabelList"/>
    <dgm:cxn modelId="{5B2986B1-DD08-4CE0-B5D4-DB074F8A12A8}" srcId="{B94B7856-F518-4C20-AA87-59229D3BFC51}" destId="{BE5F2CCD-37A8-4D47-9F18-49787839673E}" srcOrd="2" destOrd="0" parTransId="{A25E675E-1B7F-4003-86B2-178500D103B0}" sibTransId="{B68782C1-B97D-4B9A-9C09-ACAF81A5E22B}"/>
    <dgm:cxn modelId="{91E565C1-10AA-C348-8A56-1255C155C40C}" type="presOf" srcId="{83F3E1F2-6232-4B01-BD4F-99EFCAE6D410}" destId="{24BB689D-4BF3-40DE-9ADA-1F361C1F90D3}" srcOrd="0" destOrd="0" presId="urn:microsoft.com/office/officeart/2018/5/layout/IconLeafLabelList"/>
    <dgm:cxn modelId="{D045DEDB-9A64-BE47-AFA3-B52BA66D9940}" type="presOf" srcId="{A0CCC127-1ECF-46CD-875B-1DA2D56E4C53}" destId="{9E687909-C24E-4800-B150-31F7CE09014E}" srcOrd="0" destOrd="0" presId="urn:microsoft.com/office/officeart/2018/5/layout/IconLeafLabelList"/>
    <dgm:cxn modelId="{DD29E0EE-E8F0-1340-8B72-4377FF605809}" type="presOf" srcId="{BE5F2CCD-37A8-4D47-9F18-49787839673E}" destId="{41C68375-C236-4AD3-A191-8C0D0E4C66FE}" srcOrd="0" destOrd="0" presId="urn:microsoft.com/office/officeart/2018/5/layout/IconLeafLabelList"/>
    <dgm:cxn modelId="{B3CC8DF6-6F51-924A-A3B6-7E597E41DDEF}" type="presOf" srcId="{9C5B2F6C-E6A1-4CE7-9CEE-2FD21FC5EACB}" destId="{F0B8BEE6-3B51-4E52-BF0C-7618359CBBF9}" srcOrd="0" destOrd="0" presId="urn:microsoft.com/office/officeart/2018/5/layout/IconLeafLabelList"/>
    <dgm:cxn modelId="{F994B5F6-5FDD-4BE4-8C43-9589C3BC3B81}" srcId="{B94B7856-F518-4C20-AA87-59229D3BFC51}" destId="{83F3E1F2-6232-4B01-BD4F-99EFCAE6D410}" srcOrd="6" destOrd="0" parTransId="{6498F759-7FE8-4242-85E9-32D63FC9B4A2}" sibTransId="{B382D862-4E15-439C-872F-65CC8AD248BF}"/>
    <dgm:cxn modelId="{F59CFBBE-9227-A749-9472-F034519716CB}" type="presParOf" srcId="{DE5E24D2-CBC5-4930-AD2B-C2DA12DCCEA8}" destId="{41D75E6D-FBFA-415E-B26C-2CBB359B8CDF}" srcOrd="0" destOrd="0" presId="urn:microsoft.com/office/officeart/2018/5/layout/IconLeafLabelList"/>
    <dgm:cxn modelId="{F3B4077E-DFF7-6742-B4D0-3B2451BF8DD9}" type="presParOf" srcId="{41D75E6D-FBFA-415E-B26C-2CBB359B8CDF}" destId="{90B855EB-7ED4-4DEC-BD09-01AE877D657B}" srcOrd="0" destOrd="0" presId="urn:microsoft.com/office/officeart/2018/5/layout/IconLeafLabelList"/>
    <dgm:cxn modelId="{F6FDE682-197F-9C43-A919-CA8B9B2652A2}" type="presParOf" srcId="{41D75E6D-FBFA-415E-B26C-2CBB359B8CDF}" destId="{B4EDCC65-5DCD-4199-915B-2715B7BCB036}" srcOrd="1" destOrd="0" presId="urn:microsoft.com/office/officeart/2018/5/layout/IconLeafLabelList"/>
    <dgm:cxn modelId="{943021BC-CDA1-6744-9A1C-7EF80717AE50}" type="presParOf" srcId="{41D75E6D-FBFA-415E-B26C-2CBB359B8CDF}" destId="{09C55F76-E316-4B75-B4B1-7FED0ADFF745}" srcOrd="2" destOrd="0" presId="urn:microsoft.com/office/officeart/2018/5/layout/IconLeafLabelList"/>
    <dgm:cxn modelId="{159F4AAF-C62A-B344-9F08-8676E7E31B23}" type="presParOf" srcId="{41D75E6D-FBFA-415E-B26C-2CBB359B8CDF}" destId="{F0B8BEE6-3B51-4E52-BF0C-7618359CBBF9}" srcOrd="3" destOrd="0" presId="urn:microsoft.com/office/officeart/2018/5/layout/IconLeafLabelList"/>
    <dgm:cxn modelId="{FB391E93-9EA2-9C42-AD39-D43A7AB5F412}" type="presParOf" srcId="{DE5E24D2-CBC5-4930-AD2B-C2DA12DCCEA8}" destId="{717B9809-4818-407F-8983-377E5B76C186}" srcOrd="1" destOrd="0" presId="urn:microsoft.com/office/officeart/2018/5/layout/IconLeafLabelList"/>
    <dgm:cxn modelId="{9B035780-393E-7F44-83AD-987162FA3462}" type="presParOf" srcId="{DE5E24D2-CBC5-4930-AD2B-C2DA12DCCEA8}" destId="{CF5DAE3A-3518-4DA4-AD6A-40456EDFAB37}" srcOrd="2" destOrd="0" presId="urn:microsoft.com/office/officeart/2018/5/layout/IconLeafLabelList"/>
    <dgm:cxn modelId="{0F10A44C-E5D8-3640-BFA8-FC26267A1AC9}" type="presParOf" srcId="{CF5DAE3A-3518-4DA4-AD6A-40456EDFAB37}" destId="{4AB68EE2-D9E3-4424-B93F-6EAF3F1D03B1}" srcOrd="0" destOrd="0" presId="urn:microsoft.com/office/officeart/2018/5/layout/IconLeafLabelList"/>
    <dgm:cxn modelId="{F4EC5DB1-22C5-EE40-A8D7-44B173A726BB}" type="presParOf" srcId="{CF5DAE3A-3518-4DA4-AD6A-40456EDFAB37}" destId="{358E2500-745A-426A-91A0-DB8FFEB9C3DD}" srcOrd="1" destOrd="0" presId="urn:microsoft.com/office/officeart/2018/5/layout/IconLeafLabelList"/>
    <dgm:cxn modelId="{8E5B3BE1-BEB5-A04E-9667-35830B4A5535}" type="presParOf" srcId="{CF5DAE3A-3518-4DA4-AD6A-40456EDFAB37}" destId="{238FEF70-E13C-43E9-A291-107EBE032412}" srcOrd="2" destOrd="0" presId="urn:microsoft.com/office/officeart/2018/5/layout/IconLeafLabelList"/>
    <dgm:cxn modelId="{17BE72E9-653A-E349-8C16-F386C888F03C}" type="presParOf" srcId="{CF5DAE3A-3518-4DA4-AD6A-40456EDFAB37}" destId="{1E968120-4DBC-4777-A607-8AF26CCE62AE}" srcOrd="3" destOrd="0" presId="urn:microsoft.com/office/officeart/2018/5/layout/IconLeafLabelList"/>
    <dgm:cxn modelId="{10D00DAA-2D5F-434B-A099-2BA8C0CE2416}" type="presParOf" srcId="{DE5E24D2-CBC5-4930-AD2B-C2DA12DCCEA8}" destId="{1D5452F5-A96C-4614-A2F0-6DF2D1246D8E}" srcOrd="3" destOrd="0" presId="urn:microsoft.com/office/officeart/2018/5/layout/IconLeafLabelList"/>
    <dgm:cxn modelId="{F78E7EB7-4AAF-2849-8D97-4E6D0C248015}" type="presParOf" srcId="{DE5E24D2-CBC5-4930-AD2B-C2DA12DCCEA8}" destId="{AA7640AF-80F0-4BC8-BFC3-2542E8752DD9}" srcOrd="4" destOrd="0" presId="urn:microsoft.com/office/officeart/2018/5/layout/IconLeafLabelList"/>
    <dgm:cxn modelId="{C5D2589E-7BE1-0840-8345-DC3CFE997C07}" type="presParOf" srcId="{AA7640AF-80F0-4BC8-BFC3-2542E8752DD9}" destId="{3037A630-A19B-4502-8DF5-90AB235784E5}" srcOrd="0" destOrd="0" presId="urn:microsoft.com/office/officeart/2018/5/layout/IconLeafLabelList"/>
    <dgm:cxn modelId="{017D9786-2342-7B4B-8980-F838835A9971}" type="presParOf" srcId="{AA7640AF-80F0-4BC8-BFC3-2542E8752DD9}" destId="{75C8F0AD-978A-410B-B86F-0B1A8016548A}" srcOrd="1" destOrd="0" presId="urn:microsoft.com/office/officeart/2018/5/layout/IconLeafLabelList"/>
    <dgm:cxn modelId="{D28CC3FD-BFA5-3649-9ACE-7C865A8B5F96}" type="presParOf" srcId="{AA7640AF-80F0-4BC8-BFC3-2542E8752DD9}" destId="{33981B1A-57D1-46D9-B1E4-76771062E803}" srcOrd="2" destOrd="0" presId="urn:microsoft.com/office/officeart/2018/5/layout/IconLeafLabelList"/>
    <dgm:cxn modelId="{0438532B-950E-5242-A288-EA797C5D03F0}" type="presParOf" srcId="{AA7640AF-80F0-4BC8-BFC3-2542E8752DD9}" destId="{41C68375-C236-4AD3-A191-8C0D0E4C66FE}" srcOrd="3" destOrd="0" presId="urn:microsoft.com/office/officeart/2018/5/layout/IconLeafLabelList"/>
    <dgm:cxn modelId="{09D0F5FD-241A-2D47-9A4E-B9BC8B4F1A62}" type="presParOf" srcId="{DE5E24D2-CBC5-4930-AD2B-C2DA12DCCEA8}" destId="{5DF6910F-4835-40F0-AD24-ED09BA8E8139}" srcOrd="5" destOrd="0" presId="urn:microsoft.com/office/officeart/2018/5/layout/IconLeafLabelList"/>
    <dgm:cxn modelId="{3870BEA0-F277-4541-A5A9-997DF9A167E4}" type="presParOf" srcId="{DE5E24D2-CBC5-4930-AD2B-C2DA12DCCEA8}" destId="{DED96FA0-86BF-427F-B47B-C9A86F22230E}" srcOrd="6" destOrd="0" presId="urn:microsoft.com/office/officeart/2018/5/layout/IconLeafLabelList"/>
    <dgm:cxn modelId="{C4036873-4A62-0942-A249-F62B06BF837E}" type="presParOf" srcId="{DED96FA0-86BF-427F-B47B-C9A86F22230E}" destId="{417AEEDA-00C7-4118-9A7F-064662BB628E}" srcOrd="0" destOrd="0" presId="urn:microsoft.com/office/officeart/2018/5/layout/IconLeafLabelList"/>
    <dgm:cxn modelId="{AAA5B2BF-3249-1D47-9F3A-C1F6CF8ECCC6}" type="presParOf" srcId="{DED96FA0-86BF-427F-B47B-C9A86F22230E}" destId="{89495344-85DE-42FB-860E-51DD31CD29FA}" srcOrd="1" destOrd="0" presId="urn:microsoft.com/office/officeart/2018/5/layout/IconLeafLabelList"/>
    <dgm:cxn modelId="{7E50434A-68AD-BB40-AF77-3FABE61BB7D2}" type="presParOf" srcId="{DED96FA0-86BF-427F-B47B-C9A86F22230E}" destId="{A069B3A6-E2E5-432A-A65D-188F3625D676}" srcOrd="2" destOrd="0" presId="urn:microsoft.com/office/officeart/2018/5/layout/IconLeafLabelList"/>
    <dgm:cxn modelId="{9142F654-F4ED-024E-BF8C-8207091DB379}" type="presParOf" srcId="{DED96FA0-86BF-427F-B47B-C9A86F22230E}" destId="{16BD6C28-B3C3-48D6-B5E3-C990EB0C0609}" srcOrd="3" destOrd="0" presId="urn:microsoft.com/office/officeart/2018/5/layout/IconLeafLabelList"/>
    <dgm:cxn modelId="{254687E3-57B0-AA48-960D-A591CD380FB6}" type="presParOf" srcId="{DE5E24D2-CBC5-4930-AD2B-C2DA12DCCEA8}" destId="{AB4EBED7-2F7C-468E-9D27-8A8040F05AF8}" srcOrd="7" destOrd="0" presId="urn:microsoft.com/office/officeart/2018/5/layout/IconLeafLabelList"/>
    <dgm:cxn modelId="{EFF92C85-E8FF-4947-8A28-488D2C64130D}" type="presParOf" srcId="{DE5E24D2-CBC5-4930-AD2B-C2DA12DCCEA8}" destId="{F582585B-530D-4380-974C-1D4A052C8DCE}" srcOrd="8" destOrd="0" presId="urn:microsoft.com/office/officeart/2018/5/layout/IconLeafLabelList"/>
    <dgm:cxn modelId="{908746CC-2416-E445-A69A-170354A5110A}" type="presParOf" srcId="{F582585B-530D-4380-974C-1D4A052C8DCE}" destId="{46CCAA14-A0BE-4866-B922-0DB450B44051}" srcOrd="0" destOrd="0" presId="urn:microsoft.com/office/officeart/2018/5/layout/IconLeafLabelList"/>
    <dgm:cxn modelId="{3A72EC88-7BC1-FA47-A2D6-2918D3A95619}" type="presParOf" srcId="{F582585B-530D-4380-974C-1D4A052C8DCE}" destId="{9AD0E2FC-D5CB-497D-8723-B2E3FEB83BE4}" srcOrd="1" destOrd="0" presId="urn:microsoft.com/office/officeart/2018/5/layout/IconLeafLabelList"/>
    <dgm:cxn modelId="{2266B35B-39E2-E84D-BC85-49353765EAB4}" type="presParOf" srcId="{F582585B-530D-4380-974C-1D4A052C8DCE}" destId="{80DCB232-2160-4346-94BC-E702DB5EC1AF}" srcOrd="2" destOrd="0" presId="urn:microsoft.com/office/officeart/2018/5/layout/IconLeafLabelList"/>
    <dgm:cxn modelId="{E447D0FD-A499-1048-9F09-80B4F75866A6}" type="presParOf" srcId="{F582585B-530D-4380-974C-1D4A052C8DCE}" destId="{9E687909-C24E-4800-B150-31F7CE09014E}" srcOrd="3" destOrd="0" presId="urn:microsoft.com/office/officeart/2018/5/layout/IconLeafLabelList"/>
    <dgm:cxn modelId="{2C6E8A8E-454E-A744-A037-BFC1464E1775}" type="presParOf" srcId="{DE5E24D2-CBC5-4930-AD2B-C2DA12DCCEA8}" destId="{18F7DE58-01EA-45BA-AB7D-B804B67E60BB}" srcOrd="9" destOrd="0" presId="urn:microsoft.com/office/officeart/2018/5/layout/IconLeafLabelList"/>
    <dgm:cxn modelId="{F5661F07-6D0E-D24D-AC5B-4CC9292E239C}" type="presParOf" srcId="{DE5E24D2-CBC5-4930-AD2B-C2DA12DCCEA8}" destId="{C942C8EA-46E8-4533-8ACF-9073F9AA7D6B}" srcOrd="10" destOrd="0" presId="urn:microsoft.com/office/officeart/2018/5/layout/IconLeafLabelList"/>
    <dgm:cxn modelId="{50A21666-65B4-C346-82D0-84AACD178F80}" type="presParOf" srcId="{C942C8EA-46E8-4533-8ACF-9073F9AA7D6B}" destId="{E826E42D-4B6A-4C61-B69B-19D52C19FE17}" srcOrd="0" destOrd="0" presId="urn:microsoft.com/office/officeart/2018/5/layout/IconLeafLabelList"/>
    <dgm:cxn modelId="{D190347F-0DF1-3544-B78B-49A0069491B5}" type="presParOf" srcId="{C942C8EA-46E8-4533-8ACF-9073F9AA7D6B}" destId="{BE590A0E-4C36-4A00-AC09-5846E3C97158}" srcOrd="1" destOrd="0" presId="urn:microsoft.com/office/officeart/2018/5/layout/IconLeafLabelList"/>
    <dgm:cxn modelId="{BEA503F5-4CC5-AA41-9A4E-9584E10F6B0E}" type="presParOf" srcId="{C942C8EA-46E8-4533-8ACF-9073F9AA7D6B}" destId="{27BB1256-908F-4DDC-843D-527199F5B3AA}" srcOrd="2" destOrd="0" presId="urn:microsoft.com/office/officeart/2018/5/layout/IconLeafLabelList"/>
    <dgm:cxn modelId="{319A02B5-7320-DB4B-8304-7157B3306262}" type="presParOf" srcId="{C942C8EA-46E8-4533-8ACF-9073F9AA7D6B}" destId="{A3161B7A-D0EF-4B7C-B1F3-5F44F2D00479}" srcOrd="3" destOrd="0" presId="urn:microsoft.com/office/officeart/2018/5/layout/IconLeafLabelList"/>
    <dgm:cxn modelId="{436717FB-908C-2B49-9702-6E771B493A71}" type="presParOf" srcId="{DE5E24D2-CBC5-4930-AD2B-C2DA12DCCEA8}" destId="{38EB9F3A-82A9-44D2-9EA6-3092F05450B1}" srcOrd="11" destOrd="0" presId="urn:microsoft.com/office/officeart/2018/5/layout/IconLeafLabelList"/>
    <dgm:cxn modelId="{B8E14F6F-4798-FE4D-AB4B-220AF1DC6B1D}" type="presParOf" srcId="{DE5E24D2-CBC5-4930-AD2B-C2DA12DCCEA8}" destId="{6DA8CF34-3DB2-43E7-AAD4-681EF8EE4525}" srcOrd="12" destOrd="0" presId="urn:microsoft.com/office/officeart/2018/5/layout/IconLeafLabelList"/>
    <dgm:cxn modelId="{5F5A4C62-04DC-224F-B8DC-F4683CA364C4}" type="presParOf" srcId="{6DA8CF34-3DB2-43E7-AAD4-681EF8EE4525}" destId="{93EF7117-2705-49BE-A656-C1FA6E4751E6}" srcOrd="0" destOrd="0" presId="urn:microsoft.com/office/officeart/2018/5/layout/IconLeafLabelList"/>
    <dgm:cxn modelId="{D43C4B56-A3E5-2743-B7EE-DBF7D3AA764E}" type="presParOf" srcId="{6DA8CF34-3DB2-43E7-AAD4-681EF8EE4525}" destId="{3295B1E5-A367-4E04-9C13-AD6178C468DC}" srcOrd="1" destOrd="0" presId="urn:microsoft.com/office/officeart/2018/5/layout/IconLeafLabelList"/>
    <dgm:cxn modelId="{A2DF465C-C6A7-984D-A7D4-A5CF3EA3F478}" type="presParOf" srcId="{6DA8CF34-3DB2-43E7-AAD4-681EF8EE4525}" destId="{DA3A7363-B8CA-4E25-B65A-33EDC34DA735}" srcOrd="2" destOrd="0" presId="urn:microsoft.com/office/officeart/2018/5/layout/IconLeafLabelList"/>
    <dgm:cxn modelId="{749151AC-EF52-284D-910B-D74C10F40797}" type="presParOf" srcId="{6DA8CF34-3DB2-43E7-AAD4-681EF8EE4525}" destId="{24BB689D-4BF3-40DE-9ADA-1F361C1F90D3}" srcOrd="3" destOrd="0" presId="urn:microsoft.com/office/officeart/2018/5/layout/IconLeafLabelList"/>
    <dgm:cxn modelId="{86865853-8D94-094A-A6C3-A96F1CC6FF03}" type="presParOf" srcId="{DE5E24D2-CBC5-4930-AD2B-C2DA12DCCEA8}" destId="{F86DF450-D4E4-4671-A1B8-B8523B5E26F2}" srcOrd="13" destOrd="0" presId="urn:microsoft.com/office/officeart/2018/5/layout/IconLeafLabelList"/>
    <dgm:cxn modelId="{77107CBE-B803-9D4F-AC00-FA663E433111}" type="presParOf" srcId="{DE5E24D2-CBC5-4930-AD2B-C2DA12DCCEA8}" destId="{2B7F1286-993E-4D21-B90F-FABE6A972DE3}" srcOrd="14" destOrd="0" presId="urn:microsoft.com/office/officeart/2018/5/layout/IconLeafLabelList"/>
    <dgm:cxn modelId="{E1F50E7B-860B-0842-B3FC-ACE6AF2C9266}" type="presParOf" srcId="{2B7F1286-993E-4D21-B90F-FABE6A972DE3}" destId="{9FDE95CF-F19D-4168-8DB0-CF110B9A067A}" srcOrd="0" destOrd="0" presId="urn:microsoft.com/office/officeart/2018/5/layout/IconLeafLabelList"/>
    <dgm:cxn modelId="{1B8ACBDE-68AA-2D4D-B02D-F3B3C9FD3D82}" type="presParOf" srcId="{2B7F1286-993E-4D21-B90F-FABE6A972DE3}" destId="{8D817B9A-2CA9-40F8-9C53-FC90A9BBD38A}" srcOrd="1" destOrd="0" presId="urn:microsoft.com/office/officeart/2018/5/layout/IconLeafLabelList"/>
    <dgm:cxn modelId="{0FA69368-6918-3249-8FE7-A81C7FBB06FA}" type="presParOf" srcId="{2B7F1286-993E-4D21-B90F-FABE6A972DE3}" destId="{2E502EFD-2545-43DF-ADB1-F802BC36EABB}" srcOrd="2" destOrd="0" presId="urn:microsoft.com/office/officeart/2018/5/layout/IconLeafLabelList"/>
    <dgm:cxn modelId="{35DB2B8B-9850-C444-A6AC-3EC725DB1E9E}" type="presParOf" srcId="{2B7F1286-993E-4D21-B90F-FABE6A972DE3}" destId="{CF614C47-BBDF-4CA7-BDE9-AC2F6910539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E1326F-3EAF-4359-9709-A638CE765E6E}" type="doc">
      <dgm:prSet loTypeId="urn:microsoft.com/office/officeart/2005/8/layout/hierarchy3" loCatId="hierarchy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2D4659-28B7-4E0F-9937-0364C69AC2CC}">
      <dgm:prSet/>
      <dgm:spPr/>
      <dgm:t>
        <a:bodyPr/>
        <a:lstStyle/>
        <a:p>
          <a:r>
            <a:rPr lang="en-AU"/>
            <a:t>ALL</a:t>
          </a:r>
          <a:endParaRPr lang="en-US"/>
        </a:p>
      </dgm:t>
    </dgm:pt>
    <dgm:pt modelId="{968E287A-311B-4FF1-A115-B76615B9FE73}" type="parTrans" cxnId="{CDBBBAE5-2D1B-4382-BA06-BEBB3A949B20}">
      <dgm:prSet/>
      <dgm:spPr/>
      <dgm:t>
        <a:bodyPr/>
        <a:lstStyle/>
        <a:p>
          <a:endParaRPr lang="en-US"/>
        </a:p>
      </dgm:t>
    </dgm:pt>
    <dgm:pt modelId="{E831D88A-3E6A-4308-8A30-3D6BEB413384}" type="sibTrans" cxnId="{CDBBBAE5-2D1B-4382-BA06-BEBB3A949B20}">
      <dgm:prSet/>
      <dgm:spPr/>
      <dgm:t>
        <a:bodyPr/>
        <a:lstStyle/>
        <a:p>
          <a:endParaRPr lang="en-US"/>
        </a:p>
      </dgm:t>
    </dgm:pt>
    <dgm:pt modelId="{1232A2E5-5098-4E49-AA54-169821578762}">
      <dgm:prSet/>
      <dgm:spPr/>
      <dgm:t>
        <a:bodyPr/>
        <a:lstStyle/>
        <a:p>
          <a:r>
            <a:rPr lang="en-AU"/>
            <a:t>CASE</a:t>
          </a:r>
          <a:endParaRPr lang="en-US"/>
        </a:p>
      </dgm:t>
    </dgm:pt>
    <dgm:pt modelId="{1E09A8A9-27C7-49BA-AEDE-E8F6A4EB6090}" type="parTrans" cxnId="{24F5E52B-4469-488D-81C2-231791389EEB}">
      <dgm:prSet/>
      <dgm:spPr/>
      <dgm:t>
        <a:bodyPr/>
        <a:lstStyle/>
        <a:p>
          <a:endParaRPr lang="en-US"/>
        </a:p>
      </dgm:t>
    </dgm:pt>
    <dgm:pt modelId="{A24B9C9F-C1F8-46E9-A4CE-7D1B638438CA}" type="sibTrans" cxnId="{24F5E52B-4469-488D-81C2-231791389EEB}">
      <dgm:prSet/>
      <dgm:spPr/>
      <dgm:t>
        <a:bodyPr/>
        <a:lstStyle/>
        <a:p>
          <a:endParaRPr lang="en-US"/>
        </a:p>
      </dgm:t>
    </dgm:pt>
    <dgm:pt modelId="{A81EB6F5-4838-430A-BD14-6E055108DA9B}">
      <dgm:prSet/>
      <dgm:spPr/>
      <dgm:t>
        <a:bodyPr/>
        <a:lstStyle/>
        <a:p>
          <a:r>
            <a:rPr lang="en-AU"/>
            <a:t>ELSE</a:t>
          </a:r>
          <a:endParaRPr lang="en-US"/>
        </a:p>
      </dgm:t>
    </dgm:pt>
    <dgm:pt modelId="{FE5B0AEC-5B40-4694-A507-00A9C2904321}" type="parTrans" cxnId="{2AD155C0-01B3-4777-BFD9-AA229CFE2EF3}">
      <dgm:prSet/>
      <dgm:spPr/>
      <dgm:t>
        <a:bodyPr/>
        <a:lstStyle/>
        <a:p>
          <a:endParaRPr lang="en-US"/>
        </a:p>
      </dgm:t>
    </dgm:pt>
    <dgm:pt modelId="{CA40D05D-8AFC-49F9-BD08-A5F297854134}" type="sibTrans" cxnId="{2AD155C0-01B3-4777-BFD9-AA229CFE2EF3}">
      <dgm:prSet/>
      <dgm:spPr/>
      <dgm:t>
        <a:bodyPr/>
        <a:lstStyle/>
        <a:p>
          <a:endParaRPr lang="en-US"/>
        </a:p>
      </dgm:t>
    </dgm:pt>
    <dgm:pt modelId="{14789494-868F-4CAC-BB73-3B94FA991639}">
      <dgm:prSet/>
      <dgm:spPr/>
      <dgm:t>
        <a:bodyPr/>
        <a:lstStyle/>
        <a:p>
          <a:r>
            <a:rPr lang="en-AU"/>
            <a:t>END</a:t>
          </a:r>
          <a:endParaRPr lang="en-US"/>
        </a:p>
      </dgm:t>
    </dgm:pt>
    <dgm:pt modelId="{F5F09E2A-2AC3-49DE-8A1A-B2F0FEBAA20F}" type="parTrans" cxnId="{31B00728-075E-4305-8F95-624A65A9CCA3}">
      <dgm:prSet/>
      <dgm:spPr/>
      <dgm:t>
        <a:bodyPr/>
        <a:lstStyle/>
        <a:p>
          <a:endParaRPr lang="en-US"/>
        </a:p>
      </dgm:t>
    </dgm:pt>
    <dgm:pt modelId="{4B46DF11-B408-4648-9E95-3C550DC99DE0}" type="sibTrans" cxnId="{31B00728-075E-4305-8F95-624A65A9CCA3}">
      <dgm:prSet/>
      <dgm:spPr/>
      <dgm:t>
        <a:bodyPr/>
        <a:lstStyle/>
        <a:p>
          <a:endParaRPr lang="en-US"/>
        </a:p>
      </dgm:t>
    </dgm:pt>
    <dgm:pt modelId="{E956FE78-570A-4E31-AEEF-822F18CFBB2D}">
      <dgm:prSet/>
      <dgm:spPr/>
      <dgm:t>
        <a:bodyPr/>
        <a:lstStyle/>
        <a:p>
          <a:r>
            <a:rPr lang="en-AU"/>
            <a:t>THEN</a:t>
          </a:r>
          <a:endParaRPr lang="en-US"/>
        </a:p>
      </dgm:t>
    </dgm:pt>
    <dgm:pt modelId="{A12BDD90-8E97-4FA4-8C66-D50CD3E7AED3}" type="parTrans" cxnId="{2EC2CD1D-819D-420B-8D90-C94BDF37CDBA}">
      <dgm:prSet/>
      <dgm:spPr/>
      <dgm:t>
        <a:bodyPr/>
        <a:lstStyle/>
        <a:p>
          <a:endParaRPr lang="en-US"/>
        </a:p>
      </dgm:t>
    </dgm:pt>
    <dgm:pt modelId="{40AD86F1-4366-4738-9053-CF002C5D99AB}" type="sibTrans" cxnId="{2EC2CD1D-819D-420B-8D90-C94BDF37CDBA}">
      <dgm:prSet/>
      <dgm:spPr/>
      <dgm:t>
        <a:bodyPr/>
        <a:lstStyle/>
        <a:p>
          <a:endParaRPr lang="en-US"/>
        </a:p>
      </dgm:t>
    </dgm:pt>
    <dgm:pt modelId="{934846AF-52AB-4480-AF1F-3CC0CF25246C}">
      <dgm:prSet/>
      <dgm:spPr/>
      <dgm:t>
        <a:bodyPr/>
        <a:lstStyle/>
        <a:p>
          <a:r>
            <a:rPr lang="en-AU"/>
            <a:t>WHEN</a:t>
          </a:r>
          <a:endParaRPr lang="en-US"/>
        </a:p>
      </dgm:t>
    </dgm:pt>
    <dgm:pt modelId="{5E1E00B3-F3DC-41C2-9657-94948E4A9B60}" type="parTrans" cxnId="{30F19BD5-2F29-473E-B54F-0BA6D1263DDE}">
      <dgm:prSet/>
      <dgm:spPr/>
      <dgm:t>
        <a:bodyPr/>
        <a:lstStyle/>
        <a:p>
          <a:endParaRPr lang="en-US"/>
        </a:p>
      </dgm:t>
    </dgm:pt>
    <dgm:pt modelId="{C6B0C33D-1E1F-47A8-BE90-CBC6012367DD}" type="sibTrans" cxnId="{30F19BD5-2F29-473E-B54F-0BA6D1263DDE}">
      <dgm:prSet/>
      <dgm:spPr/>
      <dgm:t>
        <a:bodyPr/>
        <a:lstStyle/>
        <a:p>
          <a:endParaRPr lang="en-US"/>
        </a:p>
      </dgm:t>
    </dgm:pt>
    <dgm:pt modelId="{15DDFA0F-34DB-4A41-BBC9-62EDBBD045D1}" type="pres">
      <dgm:prSet presAssocID="{6EE1326F-3EAF-4359-9709-A638CE765E6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0631B9-1704-4C43-B2D8-E23D6F56DCAC}" type="pres">
      <dgm:prSet presAssocID="{3D2D4659-28B7-4E0F-9937-0364C69AC2CC}" presName="root" presStyleCnt="0"/>
      <dgm:spPr/>
    </dgm:pt>
    <dgm:pt modelId="{87BA822D-52A6-2643-BB26-AE72E71A6386}" type="pres">
      <dgm:prSet presAssocID="{3D2D4659-28B7-4E0F-9937-0364C69AC2CC}" presName="rootComposite" presStyleCnt="0"/>
      <dgm:spPr/>
    </dgm:pt>
    <dgm:pt modelId="{84701AFF-C84F-AD42-9B79-C3FBE6CB418C}" type="pres">
      <dgm:prSet presAssocID="{3D2D4659-28B7-4E0F-9937-0364C69AC2CC}" presName="rootText" presStyleLbl="node1" presStyleIdx="0" presStyleCnt="6"/>
      <dgm:spPr/>
    </dgm:pt>
    <dgm:pt modelId="{B77885C2-2C67-D74C-8165-F41C38AA8711}" type="pres">
      <dgm:prSet presAssocID="{3D2D4659-28B7-4E0F-9937-0364C69AC2CC}" presName="rootConnector" presStyleLbl="node1" presStyleIdx="0" presStyleCnt="6"/>
      <dgm:spPr/>
    </dgm:pt>
    <dgm:pt modelId="{F94F72E3-9D1F-414C-817B-5753CCEEDC56}" type="pres">
      <dgm:prSet presAssocID="{3D2D4659-28B7-4E0F-9937-0364C69AC2CC}" presName="childShape" presStyleCnt="0"/>
      <dgm:spPr/>
    </dgm:pt>
    <dgm:pt modelId="{4C0DF881-AFB3-754A-9FB5-6B126CD5F54A}" type="pres">
      <dgm:prSet presAssocID="{1232A2E5-5098-4E49-AA54-169821578762}" presName="root" presStyleCnt="0"/>
      <dgm:spPr/>
    </dgm:pt>
    <dgm:pt modelId="{91CF76B1-0C9B-4840-B86A-375D4A333A86}" type="pres">
      <dgm:prSet presAssocID="{1232A2E5-5098-4E49-AA54-169821578762}" presName="rootComposite" presStyleCnt="0"/>
      <dgm:spPr/>
    </dgm:pt>
    <dgm:pt modelId="{D13DD13D-4506-1942-8BCC-B2A14D176CC2}" type="pres">
      <dgm:prSet presAssocID="{1232A2E5-5098-4E49-AA54-169821578762}" presName="rootText" presStyleLbl="node1" presStyleIdx="1" presStyleCnt="6"/>
      <dgm:spPr/>
    </dgm:pt>
    <dgm:pt modelId="{6A36F3B2-B108-5B47-BF65-B52FD09B27D3}" type="pres">
      <dgm:prSet presAssocID="{1232A2E5-5098-4E49-AA54-169821578762}" presName="rootConnector" presStyleLbl="node1" presStyleIdx="1" presStyleCnt="6"/>
      <dgm:spPr/>
    </dgm:pt>
    <dgm:pt modelId="{5B6A64C6-0C08-084B-8473-4532C93557DB}" type="pres">
      <dgm:prSet presAssocID="{1232A2E5-5098-4E49-AA54-169821578762}" presName="childShape" presStyleCnt="0"/>
      <dgm:spPr/>
    </dgm:pt>
    <dgm:pt modelId="{BF22877A-ED8B-B540-8A96-ADE2CD2B3C48}" type="pres">
      <dgm:prSet presAssocID="{A81EB6F5-4838-430A-BD14-6E055108DA9B}" presName="root" presStyleCnt="0"/>
      <dgm:spPr/>
    </dgm:pt>
    <dgm:pt modelId="{80644264-7BF3-A64B-87A3-BE5797538919}" type="pres">
      <dgm:prSet presAssocID="{A81EB6F5-4838-430A-BD14-6E055108DA9B}" presName="rootComposite" presStyleCnt="0"/>
      <dgm:spPr/>
    </dgm:pt>
    <dgm:pt modelId="{75113AC2-68A8-BC48-946B-6476CBA6B5DD}" type="pres">
      <dgm:prSet presAssocID="{A81EB6F5-4838-430A-BD14-6E055108DA9B}" presName="rootText" presStyleLbl="node1" presStyleIdx="2" presStyleCnt="6"/>
      <dgm:spPr/>
    </dgm:pt>
    <dgm:pt modelId="{287DD01B-32DD-A848-89D1-91AEE571A3EC}" type="pres">
      <dgm:prSet presAssocID="{A81EB6F5-4838-430A-BD14-6E055108DA9B}" presName="rootConnector" presStyleLbl="node1" presStyleIdx="2" presStyleCnt="6"/>
      <dgm:spPr/>
    </dgm:pt>
    <dgm:pt modelId="{EC7C1B9B-1442-8B4B-AFEA-1B1F72CBF757}" type="pres">
      <dgm:prSet presAssocID="{A81EB6F5-4838-430A-BD14-6E055108DA9B}" presName="childShape" presStyleCnt="0"/>
      <dgm:spPr/>
    </dgm:pt>
    <dgm:pt modelId="{B7200E8A-5683-6043-A3F3-08B27345A7D7}" type="pres">
      <dgm:prSet presAssocID="{14789494-868F-4CAC-BB73-3B94FA991639}" presName="root" presStyleCnt="0"/>
      <dgm:spPr/>
    </dgm:pt>
    <dgm:pt modelId="{E9493DDD-E7F0-C24E-B532-D3F64EC6DE7B}" type="pres">
      <dgm:prSet presAssocID="{14789494-868F-4CAC-BB73-3B94FA991639}" presName="rootComposite" presStyleCnt="0"/>
      <dgm:spPr/>
    </dgm:pt>
    <dgm:pt modelId="{FD720F61-DCF3-AA41-A568-07998002DB03}" type="pres">
      <dgm:prSet presAssocID="{14789494-868F-4CAC-BB73-3B94FA991639}" presName="rootText" presStyleLbl="node1" presStyleIdx="3" presStyleCnt="6"/>
      <dgm:spPr/>
    </dgm:pt>
    <dgm:pt modelId="{4B233951-53D3-0841-87BF-95E7E211F425}" type="pres">
      <dgm:prSet presAssocID="{14789494-868F-4CAC-BB73-3B94FA991639}" presName="rootConnector" presStyleLbl="node1" presStyleIdx="3" presStyleCnt="6"/>
      <dgm:spPr/>
    </dgm:pt>
    <dgm:pt modelId="{B410E9F9-C140-E342-AD20-2DC53D837054}" type="pres">
      <dgm:prSet presAssocID="{14789494-868F-4CAC-BB73-3B94FA991639}" presName="childShape" presStyleCnt="0"/>
      <dgm:spPr/>
    </dgm:pt>
    <dgm:pt modelId="{744C2A78-C1B6-AC49-9F49-B9C71B3DA5C3}" type="pres">
      <dgm:prSet presAssocID="{E956FE78-570A-4E31-AEEF-822F18CFBB2D}" presName="root" presStyleCnt="0"/>
      <dgm:spPr/>
    </dgm:pt>
    <dgm:pt modelId="{D85EC548-52FD-F740-86D9-35296E3E1900}" type="pres">
      <dgm:prSet presAssocID="{E956FE78-570A-4E31-AEEF-822F18CFBB2D}" presName="rootComposite" presStyleCnt="0"/>
      <dgm:spPr/>
    </dgm:pt>
    <dgm:pt modelId="{DC554FEA-4FEC-184D-8B77-DBF3DDBD35BC}" type="pres">
      <dgm:prSet presAssocID="{E956FE78-570A-4E31-AEEF-822F18CFBB2D}" presName="rootText" presStyleLbl="node1" presStyleIdx="4" presStyleCnt="6"/>
      <dgm:spPr/>
    </dgm:pt>
    <dgm:pt modelId="{A555669B-3932-6D48-AB9A-A5FFE9DC81E8}" type="pres">
      <dgm:prSet presAssocID="{E956FE78-570A-4E31-AEEF-822F18CFBB2D}" presName="rootConnector" presStyleLbl="node1" presStyleIdx="4" presStyleCnt="6"/>
      <dgm:spPr/>
    </dgm:pt>
    <dgm:pt modelId="{E4B04A68-8A67-D24A-954B-996E53E6FD11}" type="pres">
      <dgm:prSet presAssocID="{E956FE78-570A-4E31-AEEF-822F18CFBB2D}" presName="childShape" presStyleCnt="0"/>
      <dgm:spPr/>
    </dgm:pt>
    <dgm:pt modelId="{4D740084-E5D5-8A4A-B43E-06CA1C440419}" type="pres">
      <dgm:prSet presAssocID="{934846AF-52AB-4480-AF1F-3CC0CF25246C}" presName="root" presStyleCnt="0"/>
      <dgm:spPr/>
    </dgm:pt>
    <dgm:pt modelId="{370D898A-BF18-AD4E-9597-D7BEBFD84AFA}" type="pres">
      <dgm:prSet presAssocID="{934846AF-52AB-4480-AF1F-3CC0CF25246C}" presName="rootComposite" presStyleCnt="0"/>
      <dgm:spPr/>
    </dgm:pt>
    <dgm:pt modelId="{A8D5487E-B04F-5046-BE7A-F8D070B41CE2}" type="pres">
      <dgm:prSet presAssocID="{934846AF-52AB-4480-AF1F-3CC0CF25246C}" presName="rootText" presStyleLbl="node1" presStyleIdx="5" presStyleCnt="6"/>
      <dgm:spPr/>
    </dgm:pt>
    <dgm:pt modelId="{6DF96391-91AE-B343-9D87-35D174D9D950}" type="pres">
      <dgm:prSet presAssocID="{934846AF-52AB-4480-AF1F-3CC0CF25246C}" presName="rootConnector" presStyleLbl="node1" presStyleIdx="5" presStyleCnt="6"/>
      <dgm:spPr/>
    </dgm:pt>
    <dgm:pt modelId="{1A45A283-9E46-5544-B1AD-52373CAC0294}" type="pres">
      <dgm:prSet presAssocID="{934846AF-52AB-4480-AF1F-3CC0CF25246C}" presName="childShape" presStyleCnt="0"/>
      <dgm:spPr/>
    </dgm:pt>
  </dgm:ptLst>
  <dgm:cxnLst>
    <dgm:cxn modelId="{E6AE540F-7263-DA49-998F-E7A3C09EECAA}" type="presOf" srcId="{14789494-868F-4CAC-BB73-3B94FA991639}" destId="{4B233951-53D3-0841-87BF-95E7E211F425}" srcOrd="1" destOrd="0" presId="urn:microsoft.com/office/officeart/2005/8/layout/hierarchy3"/>
    <dgm:cxn modelId="{2EC2CD1D-819D-420B-8D90-C94BDF37CDBA}" srcId="{6EE1326F-3EAF-4359-9709-A638CE765E6E}" destId="{E956FE78-570A-4E31-AEEF-822F18CFBB2D}" srcOrd="4" destOrd="0" parTransId="{A12BDD90-8E97-4FA4-8C66-D50CD3E7AED3}" sibTransId="{40AD86F1-4366-4738-9053-CF002C5D99AB}"/>
    <dgm:cxn modelId="{31B00728-075E-4305-8F95-624A65A9CCA3}" srcId="{6EE1326F-3EAF-4359-9709-A638CE765E6E}" destId="{14789494-868F-4CAC-BB73-3B94FA991639}" srcOrd="3" destOrd="0" parTransId="{F5F09E2A-2AC3-49DE-8A1A-B2F0FEBAA20F}" sibTransId="{4B46DF11-B408-4648-9E95-3C550DC99DE0}"/>
    <dgm:cxn modelId="{24F5E52B-4469-488D-81C2-231791389EEB}" srcId="{6EE1326F-3EAF-4359-9709-A638CE765E6E}" destId="{1232A2E5-5098-4E49-AA54-169821578762}" srcOrd="1" destOrd="0" parTransId="{1E09A8A9-27C7-49BA-AEDE-E8F6A4EB6090}" sibTransId="{A24B9C9F-C1F8-46E9-A4CE-7D1B638438CA}"/>
    <dgm:cxn modelId="{02D77E2F-26D2-D54E-BC1B-052087F9BD94}" type="presOf" srcId="{1232A2E5-5098-4E49-AA54-169821578762}" destId="{D13DD13D-4506-1942-8BCC-B2A14D176CC2}" srcOrd="0" destOrd="0" presId="urn:microsoft.com/office/officeart/2005/8/layout/hierarchy3"/>
    <dgm:cxn modelId="{A7CB7D3E-2451-4642-87AB-0058414602DB}" type="presOf" srcId="{3D2D4659-28B7-4E0F-9937-0364C69AC2CC}" destId="{B77885C2-2C67-D74C-8165-F41C38AA8711}" srcOrd="1" destOrd="0" presId="urn:microsoft.com/office/officeart/2005/8/layout/hierarchy3"/>
    <dgm:cxn modelId="{E24C4E4E-2ED5-AE48-8D37-36DB57B5A919}" type="presOf" srcId="{934846AF-52AB-4480-AF1F-3CC0CF25246C}" destId="{A8D5487E-B04F-5046-BE7A-F8D070B41CE2}" srcOrd="0" destOrd="0" presId="urn:microsoft.com/office/officeart/2005/8/layout/hierarchy3"/>
    <dgm:cxn modelId="{67D2C068-D1EC-3B48-874A-CB62C066044E}" type="presOf" srcId="{1232A2E5-5098-4E49-AA54-169821578762}" destId="{6A36F3B2-B108-5B47-BF65-B52FD09B27D3}" srcOrd="1" destOrd="0" presId="urn:microsoft.com/office/officeart/2005/8/layout/hierarchy3"/>
    <dgm:cxn modelId="{DBEEB585-5B51-B54C-AB08-F16E0FF862CF}" type="presOf" srcId="{3D2D4659-28B7-4E0F-9937-0364C69AC2CC}" destId="{84701AFF-C84F-AD42-9B79-C3FBE6CB418C}" srcOrd="0" destOrd="0" presId="urn:microsoft.com/office/officeart/2005/8/layout/hierarchy3"/>
    <dgm:cxn modelId="{25E00F8F-E31C-6E41-8394-0DCE12AA0602}" type="presOf" srcId="{14789494-868F-4CAC-BB73-3B94FA991639}" destId="{FD720F61-DCF3-AA41-A568-07998002DB03}" srcOrd="0" destOrd="0" presId="urn:microsoft.com/office/officeart/2005/8/layout/hierarchy3"/>
    <dgm:cxn modelId="{52094D98-A72D-2B43-8CFD-39193657CD49}" type="presOf" srcId="{6EE1326F-3EAF-4359-9709-A638CE765E6E}" destId="{15DDFA0F-34DB-4A41-BBC9-62EDBBD045D1}" srcOrd="0" destOrd="0" presId="urn:microsoft.com/office/officeart/2005/8/layout/hierarchy3"/>
    <dgm:cxn modelId="{BB2B26A0-DADD-EE42-BB6A-B3B0260F442F}" type="presOf" srcId="{E956FE78-570A-4E31-AEEF-822F18CFBB2D}" destId="{A555669B-3932-6D48-AB9A-A5FFE9DC81E8}" srcOrd="1" destOrd="0" presId="urn:microsoft.com/office/officeart/2005/8/layout/hierarchy3"/>
    <dgm:cxn modelId="{A71C79AB-77B8-E843-B83F-6D58BADBD584}" type="presOf" srcId="{A81EB6F5-4838-430A-BD14-6E055108DA9B}" destId="{75113AC2-68A8-BC48-946B-6476CBA6B5DD}" srcOrd="0" destOrd="0" presId="urn:microsoft.com/office/officeart/2005/8/layout/hierarchy3"/>
    <dgm:cxn modelId="{A7CEEEB9-EA77-1A40-BF99-4B4AA39F3A01}" type="presOf" srcId="{934846AF-52AB-4480-AF1F-3CC0CF25246C}" destId="{6DF96391-91AE-B343-9D87-35D174D9D950}" srcOrd="1" destOrd="0" presId="urn:microsoft.com/office/officeart/2005/8/layout/hierarchy3"/>
    <dgm:cxn modelId="{2AD155C0-01B3-4777-BFD9-AA229CFE2EF3}" srcId="{6EE1326F-3EAF-4359-9709-A638CE765E6E}" destId="{A81EB6F5-4838-430A-BD14-6E055108DA9B}" srcOrd="2" destOrd="0" parTransId="{FE5B0AEC-5B40-4694-A507-00A9C2904321}" sibTransId="{CA40D05D-8AFC-49F9-BD08-A5F297854134}"/>
    <dgm:cxn modelId="{30F19BD5-2F29-473E-B54F-0BA6D1263DDE}" srcId="{6EE1326F-3EAF-4359-9709-A638CE765E6E}" destId="{934846AF-52AB-4480-AF1F-3CC0CF25246C}" srcOrd="5" destOrd="0" parTransId="{5E1E00B3-F3DC-41C2-9657-94948E4A9B60}" sibTransId="{C6B0C33D-1E1F-47A8-BE90-CBC6012367DD}"/>
    <dgm:cxn modelId="{CDBBBAE5-2D1B-4382-BA06-BEBB3A949B20}" srcId="{6EE1326F-3EAF-4359-9709-A638CE765E6E}" destId="{3D2D4659-28B7-4E0F-9937-0364C69AC2CC}" srcOrd="0" destOrd="0" parTransId="{968E287A-311B-4FF1-A115-B76615B9FE73}" sibTransId="{E831D88A-3E6A-4308-8A30-3D6BEB413384}"/>
    <dgm:cxn modelId="{9F070AEA-9EEB-4C4E-8516-E5ABF3DB39DD}" type="presOf" srcId="{E956FE78-570A-4E31-AEEF-822F18CFBB2D}" destId="{DC554FEA-4FEC-184D-8B77-DBF3DDBD35BC}" srcOrd="0" destOrd="0" presId="urn:microsoft.com/office/officeart/2005/8/layout/hierarchy3"/>
    <dgm:cxn modelId="{FA5CA9F2-897D-0641-97E8-109DAE73245D}" type="presOf" srcId="{A81EB6F5-4838-430A-BD14-6E055108DA9B}" destId="{287DD01B-32DD-A848-89D1-91AEE571A3EC}" srcOrd="1" destOrd="0" presId="urn:microsoft.com/office/officeart/2005/8/layout/hierarchy3"/>
    <dgm:cxn modelId="{D473D1E5-ACFA-D148-B387-A99F33C08A09}" type="presParOf" srcId="{15DDFA0F-34DB-4A41-BBC9-62EDBBD045D1}" destId="{190631B9-1704-4C43-B2D8-E23D6F56DCAC}" srcOrd="0" destOrd="0" presId="urn:microsoft.com/office/officeart/2005/8/layout/hierarchy3"/>
    <dgm:cxn modelId="{32BD65CF-060C-744E-9BC8-F15523EAB863}" type="presParOf" srcId="{190631B9-1704-4C43-B2D8-E23D6F56DCAC}" destId="{87BA822D-52A6-2643-BB26-AE72E71A6386}" srcOrd="0" destOrd="0" presId="urn:microsoft.com/office/officeart/2005/8/layout/hierarchy3"/>
    <dgm:cxn modelId="{719EB15F-C07D-8F44-854C-9D2DE968252A}" type="presParOf" srcId="{87BA822D-52A6-2643-BB26-AE72E71A6386}" destId="{84701AFF-C84F-AD42-9B79-C3FBE6CB418C}" srcOrd="0" destOrd="0" presId="urn:microsoft.com/office/officeart/2005/8/layout/hierarchy3"/>
    <dgm:cxn modelId="{FCA38B89-A4CA-9742-BEE4-41DB8862AF29}" type="presParOf" srcId="{87BA822D-52A6-2643-BB26-AE72E71A6386}" destId="{B77885C2-2C67-D74C-8165-F41C38AA8711}" srcOrd="1" destOrd="0" presId="urn:microsoft.com/office/officeart/2005/8/layout/hierarchy3"/>
    <dgm:cxn modelId="{52FB42D0-5F89-B149-AF30-1DFCFC897151}" type="presParOf" srcId="{190631B9-1704-4C43-B2D8-E23D6F56DCAC}" destId="{F94F72E3-9D1F-414C-817B-5753CCEEDC56}" srcOrd="1" destOrd="0" presId="urn:microsoft.com/office/officeart/2005/8/layout/hierarchy3"/>
    <dgm:cxn modelId="{D66F898C-6999-704F-A071-43D8A93F6B21}" type="presParOf" srcId="{15DDFA0F-34DB-4A41-BBC9-62EDBBD045D1}" destId="{4C0DF881-AFB3-754A-9FB5-6B126CD5F54A}" srcOrd="1" destOrd="0" presId="urn:microsoft.com/office/officeart/2005/8/layout/hierarchy3"/>
    <dgm:cxn modelId="{6330E952-DCE5-9447-8173-4D80829E4F13}" type="presParOf" srcId="{4C0DF881-AFB3-754A-9FB5-6B126CD5F54A}" destId="{91CF76B1-0C9B-4840-B86A-375D4A333A86}" srcOrd="0" destOrd="0" presId="urn:microsoft.com/office/officeart/2005/8/layout/hierarchy3"/>
    <dgm:cxn modelId="{560C672A-31D2-5240-ACA0-343E720F7682}" type="presParOf" srcId="{91CF76B1-0C9B-4840-B86A-375D4A333A86}" destId="{D13DD13D-4506-1942-8BCC-B2A14D176CC2}" srcOrd="0" destOrd="0" presId="urn:microsoft.com/office/officeart/2005/8/layout/hierarchy3"/>
    <dgm:cxn modelId="{0D9B0675-03CD-8E45-A948-62A4A8477BC0}" type="presParOf" srcId="{91CF76B1-0C9B-4840-B86A-375D4A333A86}" destId="{6A36F3B2-B108-5B47-BF65-B52FD09B27D3}" srcOrd="1" destOrd="0" presId="urn:microsoft.com/office/officeart/2005/8/layout/hierarchy3"/>
    <dgm:cxn modelId="{536486F5-235E-F548-94BC-1329002B5A7F}" type="presParOf" srcId="{4C0DF881-AFB3-754A-9FB5-6B126CD5F54A}" destId="{5B6A64C6-0C08-084B-8473-4532C93557DB}" srcOrd="1" destOrd="0" presId="urn:microsoft.com/office/officeart/2005/8/layout/hierarchy3"/>
    <dgm:cxn modelId="{436E6921-6C10-6842-97AC-73E29C68C47E}" type="presParOf" srcId="{15DDFA0F-34DB-4A41-BBC9-62EDBBD045D1}" destId="{BF22877A-ED8B-B540-8A96-ADE2CD2B3C48}" srcOrd="2" destOrd="0" presId="urn:microsoft.com/office/officeart/2005/8/layout/hierarchy3"/>
    <dgm:cxn modelId="{C044DE1D-D4C8-8643-9769-015ECD50F058}" type="presParOf" srcId="{BF22877A-ED8B-B540-8A96-ADE2CD2B3C48}" destId="{80644264-7BF3-A64B-87A3-BE5797538919}" srcOrd="0" destOrd="0" presId="urn:microsoft.com/office/officeart/2005/8/layout/hierarchy3"/>
    <dgm:cxn modelId="{14FE125F-BCC8-1842-AE89-4A6C62229EFF}" type="presParOf" srcId="{80644264-7BF3-A64B-87A3-BE5797538919}" destId="{75113AC2-68A8-BC48-946B-6476CBA6B5DD}" srcOrd="0" destOrd="0" presId="urn:microsoft.com/office/officeart/2005/8/layout/hierarchy3"/>
    <dgm:cxn modelId="{A7D89C96-3E06-AF43-88B0-EE326DE2452A}" type="presParOf" srcId="{80644264-7BF3-A64B-87A3-BE5797538919}" destId="{287DD01B-32DD-A848-89D1-91AEE571A3EC}" srcOrd="1" destOrd="0" presId="urn:microsoft.com/office/officeart/2005/8/layout/hierarchy3"/>
    <dgm:cxn modelId="{C643A42B-F5FC-A045-B7BB-5EF49B8C729A}" type="presParOf" srcId="{BF22877A-ED8B-B540-8A96-ADE2CD2B3C48}" destId="{EC7C1B9B-1442-8B4B-AFEA-1B1F72CBF757}" srcOrd="1" destOrd="0" presId="urn:microsoft.com/office/officeart/2005/8/layout/hierarchy3"/>
    <dgm:cxn modelId="{6F29F3AA-9888-214F-934A-38DBBD048628}" type="presParOf" srcId="{15DDFA0F-34DB-4A41-BBC9-62EDBBD045D1}" destId="{B7200E8A-5683-6043-A3F3-08B27345A7D7}" srcOrd="3" destOrd="0" presId="urn:microsoft.com/office/officeart/2005/8/layout/hierarchy3"/>
    <dgm:cxn modelId="{DD0F1978-E6F4-4144-AE80-FB9DB06BAC07}" type="presParOf" srcId="{B7200E8A-5683-6043-A3F3-08B27345A7D7}" destId="{E9493DDD-E7F0-C24E-B532-D3F64EC6DE7B}" srcOrd="0" destOrd="0" presId="urn:microsoft.com/office/officeart/2005/8/layout/hierarchy3"/>
    <dgm:cxn modelId="{96B82C52-EB31-0A42-AE3F-A3515B247089}" type="presParOf" srcId="{E9493DDD-E7F0-C24E-B532-D3F64EC6DE7B}" destId="{FD720F61-DCF3-AA41-A568-07998002DB03}" srcOrd="0" destOrd="0" presId="urn:microsoft.com/office/officeart/2005/8/layout/hierarchy3"/>
    <dgm:cxn modelId="{30813ACB-27E2-9A40-B861-85B51DBB26A2}" type="presParOf" srcId="{E9493DDD-E7F0-C24E-B532-D3F64EC6DE7B}" destId="{4B233951-53D3-0841-87BF-95E7E211F425}" srcOrd="1" destOrd="0" presId="urn:microsoft.com/office/officeart/2005/8/layout/hierarchy3"/>
    <dgm:cxn modelId="{BF0D35DD-65A9-1D4D-A14D-90C52F8E8623}" type="presParOf" srcId="{B7200E8A-5683-6043-A3F3-08B27345A7D7}" destId="{B410E9F9-C140-E342-AD20-2DC53D837054}" srcOrd="1" destOrd="0" presId="urn:microsoft.com/office/officeart/2005/8/layout/hierarchy3"/>
    <dgm:cxn modelId="{A2DEBA24-ABBA-2B46-9D9F-C9E7D22C075D}" type="presParOf" srcId="{15DDFA0F-34DB-4A41-BBC9-62EDBBD045D1}" destId="{744C2A78-C1B6-AC49-9F49-B9C71B3DA5C3}" srcOrd="4" destOrd="0" presId="urn:microsoft.com/office/officeart/2005/8/layout/hierarchy3"/>
    <dgm:cxn modelId="{45193DA4-084A-9947-A5C5-CE4B35B82F18}" type="presParOf" srcId="{744C2A78-C1B6-AC49-9F49-B9C71B3DA5C3}" destId="{D85EC548-52FD-F740-86D9-35296E3E1900}" srcOrd="0" destOrd="0" presId="urn:microsoft.com/office/officeart/2005/8/layout/hierarchy3"/>
    <dgm:cxn modelId="{90D5A2C1-B33A-9844-BF65-218CF584C5B0}" type="presParOf" srcId="{D85EC548-52FD-F740-86D9-35296E3E1900}" destId="{DC554FEA-4FEC-184D-8B77-DBF3DDBD35BC}" srcOrd="0" destOrd="0" presId="urn:microsoft.com/office/officeart/2005/8/layout/hierarchy3"/>
    <dgm:cxn modelId="{7913B87F-3931-D448-96AB-4E5F6523CF01}" type="presParOf" srcId="{D85EC548-52FD-F740-86D9-35296E3E1900}" destId="{A555669B-3932-6D48-AB9A-A5FFE9DC81E8}" srcOrd="1" destOrd="0" presId="urn:microsoft.com/office/officeart/2005/8/layout/hierarchy3"/>
    <dgm:cxn modelId="{AD6C3FFC-9C9E-6245-8B5B-68FC2C250664}" type="presParOf" srcId="{744C2A78-C1B6-AC49-9F49-B9C71B3DA5C3}" destId="{E4B04A68-8A67-D24A-954B-996E53E6FD11}" srcOrd="1" destOrd="0" presId="urn:microsoft.com/office/officeart/2005/8/layout/hierarchy3"/>
    <dgm:cxn modelId="{55FBCA63-6ECA-5F48-B830-033D40CCA230}" type="presParOf" srcId="{15DDFA0F-34DB-4A41-BBC9-62EDBBD045D1}" destId="{4D740084-E5D5-8A4A-B43E-06CA1C440419}" srcOrd="5" destOrd="0" presId="urn:microsoft.com/office/officeart/2005/8/layout/hierarchy3"/>
    <dgm:cxn modelId="{FC008D1F-2518-2945-B159-57AEE2ECCAA7}" type="presParOf" srcId="{4D740084-E5D5-8A4A-B43E-06CA1C440419}" destId="{370D898A-BF18-AD4E-9597-D7BEBFD84AFA}" srcOrd="0" destOrd="0" presId="urn:microsoft.com/office/officeart/2005/8/layout/hierarchy3"/>
    <dgm:cxn modelId="{5007E2FE-C449-6B41-9104-E1FE131DD3DF}" type="presParOf" srcId="{370D898A-BF18-AD4E-9597-D7BEBFD84AFA}" destId="{A8D5487E-B04F-5046-BE7A-F8D070B41CE2}" srcOrd="0" destOrd="0" presId="urn:microsoft.com/office/officeart/2005/8/layout/hierarchy3"/>
    <dgm:cxn modelId="{7FE14276-C686-4443-80E3-B1E6FF2B8021}" type="presParOf" srcId="{370D898A-BF18-AD4E-9597-D7BEBFD84AFA}" destId="{6DF96391-91AE-B343-9D87-35D174D9D950}" srcOrd="1" destOrd="0" presId="urn:microsoft.com/office/officeart/2005/8/layout/hierarchy3"/>
    <dgm:cxn modelId="{91ED74DD-C0E5-A248-93F4-CFB0C695FCD2}" type="presParOf" srcId="{4D740084-E5D5-8A4A-B43E-06CA1C440419}" destId="{1A45A283-9E46-5544-B1AD-52373CAC029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EC3074-A48E-4546-AD49-BFC9C7B25510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3ECB9C-20C2-436D-867A-9456E230A229}">
      <dgm:prSet/>
      <dgm:spPr/>
      <dgm:t>
        <a:bodyPr/>
        <a:lstStyle/>
        <a:p>
          <a:r>
            <a:rPr lang="en-AU"/>
            <a:t>AND</a:t>
          </a:r>
          <a:endParaRPr lang="en-US"/>
        </a:p>
      </dgm:t>
    </dgm:pt>
    <dgm:pt modelId="{B086E121-1A87-4E8C-8000-E039BE39EDD7}" type="parTrans" cxnId="{4EC633CE-537A-4C3E-B342-36B6C2FE6BBA}">
      <dgm:prSet/>
      <dgm:spPr/>
      <dgm:t>
        <a:bodyPr/>
        <a:lstStyle/>
        <a:p>
          <a:endParaRPr lang="en-US"/>
        </a:p>
      </dgm:t>
    </dgm:pt>
    <dgm:pt modelId="{C8E2AA4B-6954-40F6-BB74-8AD638B69011}" type="sibTrans" cxnId="{4EC633CE-537A-4C3E-B342-36B6C2FE6BBA}">
      <dgm:prSet/>
      <dgm:spPr/>
      <dgm:t>
        <a:bodyPr/>
        <a:lstStyle/>
        <a:p>
          <a:endParaRPr lang="en-US"/>
        </a:p>
      </dgm:t>
    </dgm:pt>
    <dgm:pt modelId="{16820B39-35E9-4424-927D-EB9ABF664B3A}">
      <dgm:prSet/>
      <dgm:spPr/>
      <dgm:t>
        <a:bodyPr/>
        <a:lstStyle/>
        <a:p>
          <a:r>
            <a:rPr lang="en-AU"/>
            <a:t>AS</a:t>
          </a:r>
          <a:endParaRPr lang="en-US"/>
        </a:p>
      </dgm:t>
    </dgm:pt>
    <dgm:pt modelId="{FDFE0F74-3629-4C05-AAF7-9ADFDA8FB542}" type="parTrans" cxnId="{0353A362-779D-4C37-B626-225F6999716A}">
      <dgm:prSet/>
      <dgm:spPr/>
      <dgm:t>
        <a:bodyPr/>
        <a:lstStyle/>
        <a:p>
          <a:endParaRPr lang="en-US"/>
        </a:p>
      </dgm:t>
    </dgm:pt>
    <dgm:pt modelId="{38C62DC5-18B2-4885-8702-4F810376DC22}" type="sibTrans" cxnId="{0353A362-779D-4C37-B626-225F6999716A}">
      <dgm:prSet/>
      <dgm:spPr/>
      <dgm:t>
        <a:bodyPr/>
        <a:lstStyle/>
        <a:p>
          <a:endParaRPr lang="en-US"/>
        </a:p>
      </dgm:t>
    </dgm:pt>
    <dgm:pt modelId="{F28DE48E-2D11-443A-BDE2-3502829EF4D9}">
      <dgm:prSet/>
      <dgm:spPr/>
      <dgm:t>
        <a:bodyPr/>
        <a:lstStyle/>
        <a:p>
          <a:r>
            <a:rPr lang="en-AU"/>
            <a:t>CONTAINS</a:t>
          </a:r>
          <a:endParaRPr lang="en-US"/>
        </a:p>
      </dgm:t>
    </dgm:pt>
    <dgm:pt modelId="{39817DA2-DE6D-4510-B7BE-828A4A06B16D}" type="parTrans" cxnId="{AB832104-1BB6-4187-B80D-B1A8F074C700}">
      <dgm:prSet/>
      <dgm:spPr/>
      <dgm:t>
        <a:bodyPr/>
        <a:lstStyle/>
        <a:p>
          <a:endParaRPr lang="en-US"/>
        </a:p>
      </dgm:t>
    </dgm:pt>
    <dgm:pt modelId="{1E11CCFA-7CF3-4B3F-862F-9BF6466B9243}" type="sibTrans" cxnId="{AB832104-1BB6-4187-B80D-B1A8F074C700}">
      <dgm:prSet/>
      <dgm:spPr/>
      <dgm:t>
        <a:bodyPr/>
        <a:lstStyle/>
        <a:p>
          <a:endParaRPr lang="en-US"/>
        </a:p>
      </dgm:t>
    </dgm:pt>
    <dgm:pt modelId="{EE323A5F-7B3A-405A-A445-E93AE791FB57}">
      <dgm:prSet/>
      <dgm:spPr/>
      <dgm:t>
        <a:bodyPr/>
        <a:lstStyle/>
        <a:p>
          <a:r>
            <a:rPr lang="en-AU"/>
            <a:t>DISTINCT</a:t>
          </a:r>
          <a:endParaRPr lang="en-US"/>
        </a:p>
      </dgm:t>
    </dgm:pt>
    <dgm:pt modelId="{FFB9F546-F26F-4BD1-8286-DECCC79E4B8E}" type="parTrans" cxnId="{72D6D41D-C386-4180-8484-74DD7B3EC0A6}">
      <dgm:prSet/>
      <dgm:spPr/>
      <dgm:t>
        <a:bodyPr/>
        <a:lstStyle/>
        <a:p>
          <a:endParaRPr lang="en-US"/>
        </a:p>
      </dgm:t>
    </dgm:pt>
    <dgm:pt modelId="{321110A4-6D8B-4706-9E0B-26582BB34E75}" type="sibTrans" cxnId="{72D6D41D-C386-4180-8484-74DD7B3EC0A6}">
      <dgm:prSet/>
      <dgm:spPr/>
      <dgm:t>
        <a:bodyPr/>
        <a:lstStyle/>
        <a:p>
          <a:endParaRPr lang="en-US"/>
        </a:p>
      </dgm:t>
    </dgm:pt>
    <dgm:pt modelId="{0CA97159-C6A3-437B-8FD6-023DBD1A39DE}">
      <dgm:prSet/>
      <dgm:spPr/>
      <dgm:t>
        <a:bodyPr/>
        <a:lstStyle/>
        <a:p>
          <a:r>
            <a:rPr lang="en-AU"/>
            <a:t>ENDS</a:t>
          </a:r>
          <a:endParaRPr lang="en-US"/>
        </a:p>
      </dgm:t>
    </dgm:pt>
    <dgm:pt modelId="{A757EDB8-F83C-43D5-AB0F-C45E11061B7C}" type="parTrans" cxnId="{3B731DF6-4A27-44B7-8C70-57272CCB8933}">
      <dgm:prSet/>
      <dgm:spPr/>
      <dgm:t>
        <a:bodyPr/>
        <a:lstStyle/>
        <a:p>
          <a:endParaRPr lang="en-US"/>
        </a:p>
      </dgm:t>
    </dgm:pt>
    <dgm:pt modelId="{9C549DA9-FFDE-414B-9779-4AF1649690B6}" type="sibTrans" cxnId="{3B731DF6-4A27-44B7-8C70-57272CCB8933}">
      <dgm:prSet/>
      <dgm:spPr/>
      <dgm:t>
        <a:bodyPr/>
        <a:lstStyle/>
        <a:p>
          <a:endParaRPr lang="en-US"/>
        </a:p>
      </dgm:t>
    </dgm:pt>
    <dgm:pt modelId="{DD06BF39-8FA2-4AAF-BCC8-7BBCB73D264A}">
      <dgm:prSet/>
      <dgm:spPr/>
      <dgm:t>
        <a:bodyPr/>
        <a:lstStyle/>
        <a:p>
          <a:r>
            <a:rPr lang="en-AU"/>
            <a:t>IN</a:t>
          </a:r>
          <a:endParaRPr lang="en-US"/>
        </a:p>
      </dgm:t>
    </dgm:pt>
    <dgm:pt modelId="{AA690DA0-9C98-4C9E-B16F-5E78E9EE6811}" type="parTrans" cxnId="{8ADA9F09-96FC-448E-A54C-08810C6F04CD}">
      <dgm:prSet/>
      <dgm:spPr/>
      <dgm:t>
        <a:bodyPr/>
        <a:lstStyle/>
        <a:p>
          <a:endParaRPr lang="en-US"/>
        </a:p>
      </dgm:t>
    </dgm:pt>
    <dgm:pt modelId="{392B4E56-15C6-4DCD-A7F0-2ED6DFE938CC}" type="sibTrans" cxnId="{8ADA9F09-96FC-448E-A54C-08810C6F04CD}">
      <dgm:prSet/>
      <dgm:spPr/>
      <dgm:t>
        <a:bodyPr/>
        <a:lstStyle/>
        <a:p>
          <a:endParaRPr lang="en-US"/>
        </a:p>
      </dgm:t>
    </dgm:pt>
    <dgm:pt modelId="{E4D47286-F700-480C-B370-4AA9F238F28E}">
      <dgm:prSet/>
      <dgm:spPr/>
      <dgm:t>
        <a:bodyPr/>
        <a:lstStyle/>
        <a:p>
          <a:r>
            <a:rPr lang="en-AU"/>
            <a:t>IS</a:t>
          </a:r>
          <a:endParaRPr lang="en-US"/>
        </a:p>
      </dgm:t>
    </dgm:pt>
    <dgm:pt modelId="{D1AAF020-A940-4071-984E-1F9A5013B62C}" type="parTrans" cxnId="{70D82230-84B8-4E1A-92FB-5528B5365E13}">
      <dgm:prSet/>
      <dgm:spPr/>
      <dgm:t>
        <a:bodyPr/>
        <a:lstStyle/>
        <a:p>
          <a:endParaRPr lang="en-US"/>
        </a:p>
      </dgm:t>
    </dgm:pt>
    <dgm:pt modelId="{D8950FF6-E77A-49E3-8C7A-024359CEF894}" type="sibTrans" cxnId="{70D82230-84B8-4E1A-92FB-5528B5365E13}">
      <dgm:prSet/>
      <dgm:spPr/>
      <dgm:t>
        <a:bodyPr/>
        <a:lstStyle/>
        <a:p>
          <a:endParaRPr lang="en-US"/>
        </a:p>
      </dgm:t>
    </dgm:pt>
    <dgm:pt modelId="{A87C7242-C89F-484F-A745-DD8F703FEED4}">
      <dgm:prSet/>
      <dgm:spPr/>
      <dgm:t>
        <a:bodyPr/>
        <a:lstStyle/>
        <a:p>
          <a:r>
            <a:rPr lang="en-AU"/>
            <a:t>NOT</a:t>
          </a:r>
          <a:endParaRPr lang="en-US"/>
        </a:p>
      </dgm:t>
    </dgm:pt>
    <dgm:pt modelId="{C2B2F9FB-110F-4CA6-B649-A7432E9E7A9D}" type="parTrans" cxnId="{67E9FE34-4D66-44E3-A42D-B31BC1EFC633}">
      <dgm:prSet/>
      <dgm:spPr/>
      <dgm:t>
        <a:bodyPr/>
        <a:lstStyle/>
        <a:p>
          <a:endParaRPr lang="en-US"/>
        </a:p>
      </dgm:t>
    </dgm:pt>
    <dgm:pt modelId="{8F0207DC-5268-42C9-8773-44965A432779}" type="sibTrans" cxnId="{67E9FE34-4D66-44E3-A42D-B31BC1EFC633}">
      <dgm:prSet/>
      <dgm:spPr/>
      <dgm:t>
        <a:bodyPr/>
        <a:lstStyle/>
        <a:p>
          <a:endParaRPr lang="en-US"/>
        </a:p>
      </dgm:t>
    </dgm:pt>
    <dgm:pt modelId="{FCAF957A-E0DA-4004-B999-97495A0B0CB4}">
      <dgm:prSet/>
      <dgm:spPr/>
      <dgm:t>
        <a:bodyPr/>
        <a:lstStyle/>
        <a:p>
          <a:r>
            <a:rPr lang="en-AU"/>
            <a:t>OR</a:t>
          </a:r>
          <a:endParaRPr lang="en-US"/>
        </a:p>
      </dgm:t>
    </dgm:pt>
    <dgm:pt modelId="{90FC638C-1825-4601-BDF0-E94EAC3E6029}" type="parTrans" cxnId="{6F3B9F86-ACC9-4353-B811-4844ADA425A2}">
      <dgm:prSet/>
      <dgm:spPr/>
      <dgm:t>
        <a:bodyPr/>
        <a:lstStyle/>
        <a:p>
          <a:endParaRPr lang="en-US"/>
        </a:p>
      </dgm:t>
    </dgm:pt>
    <dgm:pt modelId="{ADAAE2CB-9C19-4BA3-992D-E54A9A845721}" type="sibTrans" cxnId="{6F3B9F86-ACC9-4353-B811-4844ADA425A2}">
      <dgm:prSet/>
      <dgm:spPr/>
      <dgm:t>
        <a:bodyPr/>
        <a:lstStyle/>
        <a:p>
          <a:endParaRPr lang="en-US"/>
        </a:p>
      </dgm:t>
    </dgm:pt>
    <dgm:pt modelId="{BB0BC4CB-F7A3-4B79-BBC3-2F356C6737D6}">
      <dgm:prSet/>
      <dgm:spPr/>
      <dgm:t>
        <a:bodyPr/>
        <a:lstStyle/>
        <a:p>
          <a:r>
            <a:rPr lang="en-AU"/>
            <a:t>STARTS</a:t>
          </a:r>
          <a:endParaRPr lang="en-US"/>
        </a:p>
      </dgm:t>
    </dgm:pt>
    <dgm:pt modelId="{C9C92EEB-ACE2-454A-8A2E-AD053CA28A78}" type="parTrans" cxnId="{BC4687AF-218A-44C7-BD44-89407D413070}">
      <dgm:prSet/>
      <dgm:spPr/>
      <dgm:t>
        <a:bodyPr/>
        <a:lstStyle/>
        <a:p>
          <a:endParaRPr lang="en-US"/>
        </a:p>
      </dgm:t>
    </dgm:pt>
    <dgm:pt modelId="{0B7A67A3-D21E-46C8-BE6C-2926A2028E65}" type="sibTrans" cxnId="{BC4687AF-218A-44C7-BD44-89407D413070}">
      <dgm:prSet/>
      <dgm:spPr/>
      <dgm:t>
        <a:bodyPr/>
        <a:lstStyle/>
        <a:p>
          <a:endParaRPr lang="en-US"/>
        </a:p>
      </dgm:t>
    </dgm:pt>
    <dgm:pt modelId="{E1F85F3C-AD2F-4D32-9629-B07E66B761B3}">
      <dgm:prSet/>
      <dgm:spPr/>
      <dgm:t>
        <a:bodyPr/>
        <a:lstStyle/>
        <a:p>
          <a:r>
            <a:rPr lang="en-AU"/>
            <a:t>XOR</a:t>
          </a:r>
          <a:endParaRPr lang="en-US"/>
        </a:p>
      </dgm:t>
    </dgm:pt>
    <dgm:pt modelId="{A04FDB84-AE4E-472A-BE87-CD15E094672E}" type="parTrans" cxnId="{3232CDB4-9513-4519-8E23-5E984B38CDEA}">
      <dgm:prSet/>
      <dgm:spPr/>
      <dgm:t>
        <a:bodyPr/>
        <a:lstStyle/>
        <a:p>
          <a:endParaRPr lang="en-US"/>
        </a:p>
      </dgm:t>
    </dgm:pt>
    <dgm:pt modelId="{A112EE4A-33C8-416E-B08B-02036311F98A}" type="sibTrans" cxnId="{3232CDB4-9513-4519-8E23-5E984B38CDEA}">
      <dgm:prSet/>
      <dgm:spPr/>
      <dgm:t>
        <a:bodyPr/>
        <a:lstStyle/>
        <a:p>
          <a:endParaRPr lang="en-US"/>
        </a:p>
      </dgm:t>
    </dgm:pt>
    <dgm:pt modelId="{45C6F3BA-ED6A-8141-BE8D-7337091B22E6}" type="pres">
      <dgm:prSet presAssocID="{58EC3074-A48E-4546-AD49-BFC9C7B25510}" presName="diagram" presStyleCnt="0">
        <dgm:presLayoutVars>
          <dgm:dir/>
          <dgm:resizeHandles val="exact"/>
        </dgm:presLayoutVars>
      </dgm:prSet>
      <dgm:spPr/>
    </dgm:pt>
    <dgm:pt modelId="{772D00C1-5BB4-D44D-ABEB-FAB1865009A5}" type="pres">
      <dgm:prSet presAssocID="{373ECB9C-20C2-436D-867A-9456E230A229}" presName="node" presStyleLbl="node1" presStyleIdx="0" presStyleCnt="11">
        <dgm:presLayoutVars>
          <dgm:bulletEnabled val="1"/>
        </dgm:presLayoutVars>
      </dgm:prSet>
      <dgm:spPr/>
    </dgm:pt>
    <dgm:pt modelId="{9A5E0FEA-F04C-3042-81BB-B01B529C1F06}" type="pres">
      <dgm:prSet presAssocID="{C8E2AA4B-6954-40F6-BB74-8AD638B69011}" presName="sibTrans" presStyleCnt="0"/>
      <dgm:spPr/>
    </dgm:pt>
    <dgm:pt modelId="{E9AA8B6D-5485-9D4E-9222-76595B916AA0}" type="pres">
      <dgm:prSet presAssocID="{16820B39-35E9-4424-927D-EB9ABF664B3A}" presName="node" presStyleLbl="node1" presStyleIdx="1" presStyleCnt="11">
        <dgm:presLayoutVars>
          <dgm:bulletEnabled val="1"/>
        </dgm:presLayoutVars>
      </dgm:prSet>
      <dgm:spPr/>
    </dgm:pt>
    <dgm:pt modelId="{9736AE92-FE14-1D43-8D09-CAA479D89491}" type="pres">
      <dgm:prSet presAssocID="{38C62DC5-18B2-4885-8702-4F810376DC22}" presName="sibTrans" presStyleCnt="0"/>
      <dgm:spPr/>
    </dgm:pt>
    <dgm:pt modelId="{DEAA4DA1-B40D-6F44-A17D-2D049C1BCCCA}" type="pres">
      <dgm:prSet presAssocID="{F28DE48E-2D11-443A-BDE2-3502829EF4D9}" presName="node" presStyleLbl="node1" presStyleIdx="2" presStyleCnt="11">
        <dgm:presLayoutVars>
          <dgm:bulletEnabled val="1"/>
        </dgm:presLayoutVars>
      </dgm:prSet>
      <dgm:spPr/>
    </dgm:pt>
    <dgm:pt modelId="{2A77A71D-9C34-2E42-80E1-A6C57712B8E5}" type="pres">
      <dgm:prSet presAssocID="{1E11CCFA-7CF3-4B3F-862F-9BF6466B9243}" presName="sibTrans" presStyleCnt="0"/>
      <dgm:spPr/>
    </dgm:pt>
    <dgm:pt modelId="{51B5298B-AE8A-B744-B53F-7FDA6710B661}" type="pres">
      <dgm:prSet presAssocID="{EE323A5F-7B3A-405A-A445-E93AE791FB57}" presName="node" presStyleLbl="node1" presStyleIdx="3" presStyleCnt="11">
        <dgm:presLayoutVars>
          <dgm:bulletEnabled val="1"/>
        </dgm:presLayoutVars>
      </dgm:prSet>
      <dgm:spPr/>
    </dgm:pt>
    <dgm:pt modelId="{2927DE90-C91A-D14B-ABE4-21F95F3203DE}" type="pres">
      <dgm:prSet presAssocID="{321110A4-6D8B-4706-9E0B-26582BB34E75}" presName="sibTrans" presStyleCnt="0"/>
      <dgm:spPr/>
    </dgm:pt>
    <dgm:pt modelId="{EFD700CE-2B21-8648-A6D6-63503BFE04C6}" type="pres">
      <dgm:prSet presAssocID="{0CA97159-C6A3-437B-8FD6-023DBD1A39DE}" presName="node" presStyleLbl="node1" presStyleIdx="4" presStyleCnt="11">
        <dgm:presLayoutVars>
          <dgm:bulletEnabled val="1"/>
        </dgm:presLayoutVars>
      </dgm:prSet>
      <dgm:spPr/>
    </dgm:pt>
    <dgm:pt modelId="{5CC05B83-001D-4A4F-A533-D835B466864C}" type="pres">
      <dgm:prSet presAssocID="{9C549DA9-FFDE-414B-9779-4AF1649690B6}" presName="sibTrans" presStyleCnt="0"/>
      <dgm:spPr/>
    </dgm:pt>
    <dgm:pt modelId="{7C3A3E9D-C4CF-B74E-A25C-5E9C75EE720E}" type="pres">
      <dgm:prSet presAssocID="{DD06BF39-8FA2-4AAF-BCC8-7BBCB73D264A}" presName="node" presStyleLbl="node1" presStyleIdx="5" presStyleCnt="11">
        <dgm:presLayoutVars>
          <dgm:bulletEnabled val="1"/>
        </dgm:presLayoutVars>
      </dgm:prSet>
      <dgm:spPr/>
    </dgm:pt>
    <dgm:pt modelId="{C80121BC-CF8C-1E49-B398-4B89DF0F5045}" type="pres">
      <dgm:prSet presAssocID="{392B4E56-15C6-4DCD-A7F0-2ED6DFE938CC}" presName="sibTrans" presStyleCnt="0"/>
      <dgm:spPr/>
    </dgm:pt>
    <dgm:pt modelId="{076E98BC-FB97-2B4A-8A41-11D7321A2301}" type="pres">
      <dgm:prSet presAssocID="{E4D47286-F700-480C-B370-4AA9F238F28E}" presName="node" presStyleLbl="node1" presStyleIdx="6" presStyleCnt="11">
        <dgm:presLayoutVars>
          <dgm:bulletEnabled val="1"/>
        </dgm:presLayoutVars>
      </dgm:prSet>
      <dgm:spPr/>
    </dgm:pt>
    <dgm:pt modelId="{7D4FF877-22D7-9C4D-9AEC-E93BA63FD4EA}" type="pres">
      <dgm:prSet presAssocID="{D8950FF6-E77A-49E3-8C7A-024359CEF894}" presName="sibTrans" presStyleCnt="0"/>
      <dgm:spPr/>
    </dgm:pt>
    <dgm:pt modelId="{ACD446ED-8225-E944-90ED-2A98091541F3}" type="pres">
      <dgm:prSet presAssocID="{A87C7242-C89F-484F-A745-DD8F703FEED4}" presName="node" presStyleLbl="node1" presStyleIdx="7" presStyleCnt="11">
        <dgm:presLayoutVars>
          <dgm:bulletEnabled val="1"/>
        </dgm:presLayoutVars>
      </dgm:prSet>
      <dgm:spPr/>
    </dgm:pt>
    <dgm:pt modelId="{EBE3201F-CE71-EA4F-BB89-60130D762B51}" type="pres">
      <dgm:prSet presAssocID="{8F0207DC-5268-42C9-8773-44965A432779}" presName="sibTrans" presStyleCnt="0"/>
      <dgm:spPr/>
    </dgm:pt>
    <dgm:pt modelId="{566C88F8-51BC-EA41-A632-E7501A73157F}" type="pres">
      <dgm:prSet presAssocID="{FCAF957A-E0DA-4004-B999-97495A0B0CB4}" presName="node" presStyleLbl="node1" presStyleIdx="8" presStyleCnt="11">
        <dgm:presLayoutVars>
          <dgm:bulletEnabled val="1"/>
        </dgm:presLayoutVars>
      </dgm:prSet>
      <dgm:spPr/>
    </dgm:pt>
    <dgm:pt modelId="{E65AAADF-D562-1F48-B77A-BE8B8352E334}" type="pres">
      <dgm:prSet presAssocID="{ADAAE2CB-9C19-4BA3-992D-E54A9A845721}" presName="sibTrans" presStyleCnt="0"/>
      <dgm:spPr/>
    </dgm:pt>
    <dgm:pt modelId="{4D6F3860-2585-2147-9BC0-5295865AF219}" type="pres">
      <dgm:prSet presAssocID="{BB0BC4CB-F7A3-4B79-BBC3-2F356C6737D6}" presName="node" presStyleLbl="node1" presStyleIdx="9" presStyleCnt="11">
        <dgm:presLayoutVars>
          <dgm:bulletEnabled val="1"/>
        </dgm:presLayoutVars>
      </dgm:prSet>
      <dgm:spPr/>
    </dgm:pt>
    <dgm:pt modelId="{F41F9821-7C00-DF4D-8B21-5CB14066213E}" type="pres">
      <dgm:prSet presAssocID="{0B7A67A3-D21E-46C8-BE6C-2926A2028E65}" presName="sibTrans" presStyleCnt="0"/>
      <dgm:spPr/>
    </dgm:pt>
    <dgm:pt modelId="{7DEB3DBD-0232-7148-8CDA-5F85D327D447}" type="pres">
      <dgm:prSet presAssocID="{E1F85F3C-AD2F-4D32-9629-B07E66B761B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AB832104-1BB6-4187-B80D-B1A8F074C700}" srcId="{58EC3074-A48E-4546-AD49-BFC9C7B25510}" destId="{F28DE48E-2D11-443A-BDE2-3502829EF4D9}" srcOrd="2" destOrd="0" parTransId="{39817DA2-DE6D-4510-B7BE-828A4A06B16D}" sibTransId="{1E11CCFA-7CF3-4B3F-862F-9BF6466B9243}"/>
    <dgm:cxn modelId="{04917106-4DAE-1349-AF51-3FB486F5D104}" type="presOf" srcId="{FCAF957A-E0DA-4004-B999-97495A0B0CB4}" destId="{566C88F8-51BC-EA41-A632-E7501A73157F}" srcOrd="0" destOrd="0" presId="urn:microsoft.com/office/officeart/2005/8/layout/default"/>
    <dgm:cxn modelId="{8ADA9F09-96FC-448E-A54C-08810C6F04CD}" srcId="{58EC3074-A48E-4546-AD49-BFC9C7B25510}" destId="{DD06BF39-8FA2-4AAF-BCC8-7BBCB73D264A}" srcOrd="5" destOrd="0" parTransId="{AA690DA0-9C98-4C9E-B16F-5E78E9EE6811}" sibTransId="{392B4E56-15C6-4DCD-A7F0-2ED6DFE938CC}"/>
    <dgm:cxn modelId="{F75FD80F-2F51-6F49-AFB8-873D94E698C0}" type="presOf" srcId="{16820B39-35E9-4424-927D-EB9ABF664B3A}" destId="{E9AA8B6D-5485-9D4E-9222-76595B916AA0}" srcOrd="0" destOrd="0" presId="urn:microsoft.com/office/officeart/2005/8/layout/default"/>
    <dgm:cxn modelId="{72D6D41D-C386-4180-8484-74DD7B3EC0A6}" srcId="{58EC3074-A48E-4546-AD49-BFC9C7B25510}" destId="{EE323A5F-7B3A-405A-A445-E93AE791FB57}" srcOrd="3" destOrd="0" parTransId="{FFB9F546-F26F-4BD1-8286-DECCC79E4B8E}" sibTransId="{321110A4-6D8B-4706-9E0B-26582BB34E75}"/>
    <dgm:cxn modelId="{D955542D-BA09-E54B-A2E0-8B5A02100094}" type="presOf" srcId="{373ECB9C-20C2-436D-867A-9456E230A229}" destId="{772D00C1-5BB4-D44D-ABEB-FAB1865009A5}" srcOrd="0" destOrd="0" presId="urn:microsoft.com/office/officeart/2005/8/layout/default"/>
    <dgm:cxn modelId="{70D82230-84B8-4E1A-92FB-5528B5365E13}" srcId="{58EC3074-A48E-4546-AD49-BFC9C7B25510}" destId="{E4D47286-F700-480C-B370-4AA9F238F28E}" srcOrd="6" destOrd="0" parTransId="{D1AAF020-A940-4071-984E-1F9A5013B62C}" sibTransId="{D8950FF6-E77A-49E3-8C7A-024359CEF894}"/>
    <dgm:cxn modelId="{67E9FE34-4D66-44E3-A42D-B31BC1EFC633}" srcId="{58EC3074-A48E-4546-AD49-BFC9C7B25510}" destId="{A87C7242-C89F-484F-A745-DD8F703FEED4}" srcOrd="7" destOrd="0" parTransId="{C2B2F9FB-110F-4CA6-B649-A7432E9E7A9D}" sibTransId="{8F0207DC-5268-42C9-8773-44965A432779}"/>
    <dgm:cxn modelId="{0353A362-779D-4C37-B626-225F6999716A}" srcId="{58EC3074-A48E-4546-AD49-BFC9C7B25510}" destId="{16820B39-35E9-4424-927D-EB9ABF664B3A}" srcOrd="1" destOrd="0" parTransId="{FDFE0F74-3629-4C05-AAF7-9ADFDA8FB542}" sibTransId="{38C62DC5-18B2-4885-8702-4F810376DC22}"/>
    <dgm:cxn modelId="{B6C6796E-4096-814C-A5EC-9005FA7099FD}" type="presOf" srcId="{E1F85F3C-AD2F-4D32-9629-B07E66B761B3}" destId="{7DEB3DBD-0232-7148-8CDA-5F85D327D447}" srcOrd="0" destOrd="0" presId="urn:microsoft.com/office/officeart/2005/8/layout/default"/>
    <dgm:cxn modelId="{23B0767D-A4B2-E54B-85CB-8E5357840853}" type="presOf" srcId="{F28DE48E-2D11-443A-BDE2-3502829EF4D9}" destId="{DEAA4DA1-B40D-6F44-A17D-2D049C1BCCCA}" srcOrd="0" destOrd="0" presId="urn:microsoft.com/office/officeart/2005/8/layout/default"/>
    <dgm:cxn modelId="{6F3B9F86-ACC9-4353-B811-4844ADA425A2}" srcId="{58EC3074-A48E-4546-AD49-BFC9C7B25510}" destId="{FCAF957A-E0DA-4004-B999-97495A0B0CB4}" srcOrd="8" destOrd="0" parTransId="{90FC638C-1825-4601-BDF0-E94EAC3E6029}" sibTransId="{ADAAE2CB-9C19-4BA3-992D-E54A9A845721}"/>
    <dgm:cxn modelId="{54A0708E-3860-E144-8F42-88EEDB7BD182}" type="presOf" srcId="{A87C7242-C89F-484F-A745-DD8F703FEED4}" destId="{ACD446ED-8225-E944-90ED-2A98091541F3}" srcOrd="0" destOrd="0" presId="urn:microsoft.com/office/officeart/2005/8/layout/default"/>
    <dgm:cxn modelId="{506A4695-8B17-6A43-9B56-6D2168AB2AB1}" type="presOf" srcId="{EE323A5F-7B3A-405A-A445-E93AE791FB57}" destId="{51B5298B-AE8A-B744-B53F-7FDA6710B661}" srcOrd="0" destOrd="0" presId="urn:microsoft.com/office/officeart/2005/8/layout/default"/>
    <dgm:cxn modelId="{6FFB5795-E129-3A42-A4BC-F5D3967AD6AC}" type="presOf" srcId="{DD06BF39-8FA2-4AAF-BCC8-7BBCB73D264A}" destId="{7C3A3E9D-C4CF-B74E-A25C-5E9C75EE720E}" srcOrd="0" destOrd="0" presId="urn:microsoft.com/office/officeart/2005/8/layout/default"/>
    <dgm:cxn modelId="{2F6C83A0-4413-4F44-86B3-FA87676AD271}" type="presOf" srcId="{0CA97159-C6A3-437B-8FD6-023DBD1A39DE}" destId="{EFD700CE-2B21-8648-A6D6-63503BFE04C6}" srcOrd="0" destOrd="0" presId="urn:microsoft.com/office/officeart/2005/8/layout/default"/>
    <dgm:cxn modelId="{FE4616A8-EC86-0844-A1A2-DB27495EADFB}" type="presOf" srcId="{E4D47286-F700-480C-B370-4AA9F238F28E}" destId="{076E98BC-FB97-2B4A-8A41-11D7321A2301}" srcOrd="0" destOrd="0" presId="urn:microsoft.com/office/officeart/2005/8/layout/default"/>
    <dgm:cxn modelId="{BC4687AF-218A-44C7-BD44-89407D413070}" srcId="{58EC3074-A48E-4546-AD49-BFC9C7B25510}" destId="{BB0BC4CB-F7A3-4B79-BBC3-2F356C6737D6}" srcOrd="9" destOrd="0" parTransId="{C9C92EEB-ACE2-454A-8A2E-AD053CA28A78}" sibTransId="{0B7A67A3-D21E-46C8-BE6C-2926A2028E65}"/>
    <dgm:cxn modelId="{3232CDB4-9513-4519-8E23-5E984B38CDEA}" srcId="{58EC3074-A48E-4546-AD49-BFC9C7B25510}" destId="{E1F85F3C-AD2F-4D32-9629-B07E66B761B3}" srcOrd="10" destOrd="0" parTransId="{A04FDB84-AE4E-472A-BE87-CD15E094672E}" sibTransId="{A112EE4A-33C8-416E-B08B-02036311F98A}"/>
    <dgm:cxn modelId="{4EC633CE-537A-4C3E-B342-36B6C2FE6BBA}" srcId="{58EC3074-A48E-4546-AD49-BFC9C7B25510}" destId="{373ECB9C-20C2-436D-867A-9456E230A229}" srcOrd="0" destOrd="0" parTransId="{B086E121-1A87-4E8C-8000-E039BE39EDD7}" sibTransId="{C8E2AA4B-6954-40F6-BB74-8AD638B69011}"/>
    <dgm:cxn modelId="{BD999FDB-401C-0D4F-A69B-F22EDA7D32A8}" type="presOf" srcId="{BB0BC4CB-F7A3-4B79-BBC3-2F356C6737D6}" destId="{4D6F3860-2585-2147-9BC0-5295865AF219}" srcOrd="0" destOrd="0" presId="urn:microsoft.com/office/officeart/2005/8/layout/default"/>
    <dgm:cxn modelId="{A753AFE0-57CE-2B4F-A680-49554D6B2460}" type="presOf" srcId="{58EC3074-A48E-4546-AD49-BFC9C7B25510}" destId="{45C6F3BA-ED6A-8141-BE8D-7337091B22E6}" srcOrd="0" destOrd="0" presId="urn:microsoft.com/office/officeart/2005/8/layout/default"/>
    <dgm:cxn modelId="{3B731DF6-4A27-44B7-8C70-57272CCB8933}" srcId="{58EC3074-A48E-4546-AD49-BFC9C7B25510}" destId="{0CA97159-C6A3-437B-8FD6-023DBD1A39DE}" srcOrd="4" destOrd="0" parTransId="{A757EDB8-F83C-43D5-AB0F-C45E11061B7C}" sibTransId="{9C549DA9-FFDE-414B-9779-4AF1649690B6}"/>
    <dgm:cxn modelId="{CD21D6D4-F657-B748-BE89-E34592DEB181}" type="presParOf" srcId="{45C6F3BA-ED6A-8141-BE8D-7337091B22E6}" destId="{772D00C1-5BB4-D44D-ABEB-FAB1865009A5}" srcOrd="0" destOrd="0" presId="urn:microsoft.com/office/officeart/2005/8/layout/default"/>
    <dgm:cxn modelId="{352A51CD-386B-0D4F-A64F-3FECE12ACBE1}" type="presParOf" srcId="{45C6F3BA-ED6A-8141-BE8D-7337091B22E6}" destId="{9A5E0FEA-F04C-3042-81BB-B01B529C1F06}" srcOrd="1" destOrd="0" presId="urn:microsoft.com/office/officeart/2005/8/layout/default"/>
    <dgm:cxn modelId="{E0F2252F-6398-B445-A28B-6B03426D1596}" type="presParOf" srcId="{45C6F3BA-ED6A-8141-BE8D-7337091B22E6}" destId="{E9AA8B6D-5485-9D4E-9222-76595B916AA0}" srcOrd="2" destOrd="0" presId="urn:microsoft.com/office/officeart/2005/8/layout/default"/>
    <dgm:cxn modelId="{7781963D-4421-B74D-9943-B9E017FB22E9}" type="presParOf" srcId="{45C6F3BA-ED6A-8141-BE8D-7337091B22E6}" destId="{9736AE92-FE14-1D43-8D09-CAA479D89491}" srcOrd="3" destOrd="0" presId="urn:microsoft.com/office/officeart/2005/8/layout/default"/>
    <dgm:cxn modelId="{C5BD4F90-4B7A-754C-A71D-ECAF2A01BCDE}" type="presParOf" srcId="{45C6F3BA-ED6A-8141-BE8D-7337091B22E6}" destId="{DEAA4DA1-B40D-6F44-A17D-2D049C1BCCCA}" srcOrd="4" destOrd="0" presId="urn:microsoft.com/office/officeart/2005/8/layout/default"/>
    <dgm:cxn modelId="{55F0212F-90CA-2F40-94D9-A43DD09C8819}" type="presParOf" srcId="{45C6F3BA-ED6A-8141-BE8D-7337091B22E6}" destId="{2A77A71D-9C34-2E42-80E1-A6C57712B8E5}" srcOrd="5" destOrd="0" presId="urn:microsoft.com/office/officeart/2005/8/layout/default"/>
    <dgm:cxn modelId="{0F28A685-F66F-5B4D-912C-2452DDE61F2D}" type="presParOf" srcId="{45C6F3BA-ED6A-8141-BE8D-7337091B22E6}" destId="{51B5298B-AE8A-B744-B53F-7FDA6710B661}" srcOrd="6" destOrd="0" presId="urn:microsoft.com/office/officeart/2005/8/layout/default"/>
    <dgm:cxn modelId="{BF585BCC-657E-394C-9DAB-10A0E5B54730}" type="presParOf" srcId="{45C6F3BA-ED6A-8141-BE8D-7337091B22E6}" destId="{2927DE90-C91A-D14B-ABE4-21F95F3203DE}" srcOrd="7" destOrd="0" presId="urn:microsoft.com/office/officeart/2005/8/layout/default"/>
    <dgm:cxn modelId="{8A3F9F37-2E89-EE45-ADE4-334A9981FD5B}" type="presParOf" srcId="{45C6F3BA-ED6A-8141-BE8D-7337091B22E6}" destId="{EFD700CE-2B21-8648-A6D6-63503BFE04C6}" srcOrd="8" destOrd="0" presId="urn:microsoft.com/office/officeart/2005/8/layout/default"/>
    <dgm:cxn modelId="{D142E0F4-8C90-BF48-BC1C-5C6FD58A58D7}" type="presParOf" srcId="{45C6F3BA-ED6A-8141-BE8D-7337091B22E6}" destId="{5CC05B83-001D-4A4F-A533-D835B466864C}" srcOrd="9" destOrd="0" presId="urn:microsoft.com/office/officeart/2005/8/layout/default"/>
    <dgm:cxn modelId="{23E5B135-0098-CB4A-B11C-EEA61ACED68F}" type="presParOf" srcId="{45C6F3BA-ED6A-8141-BE8D-7337091B22E6}" destId="{7C3A3E9D-C4CF-B74E-A25C-5E9C75EE720E}" srcOrd="10" destOrd="0" presId="urn:microsoft.com/office/officeart/2005/8/layout/default"/>
    <dgm:cxn modelId="{61E501F5-A5C1-FD48-87F6-ADC1B46E8C99}" type="presParOf" srcId="{45C6F3BA-ED6A-8141-BE8D-7337091B22E6}" destId="{C80121BC-CF8C-1E49-B398-4B89DF0F5045}" srcOrd="11" destOrd="0" presId="urn:microsoft.com/office/officeart/2005/8/layout/default"/>
    <dgm:cxn modelId="{D7331EDB-C345-BE4E-86FA-C3B6EAA73DE3}" type="presParOf" srcId="{45C6F3BA-ED6A-8141-BE8D-7337091B22E6}" destId="{076E98BC-FB97-2B4A-8A41-11D7321A2301}" srcOrd="12" destOrd="0" presId="urn:microsoft.com/office/officeart/2005/8/layout/default"/>
    <dgm:cxn modelId="{F0386AFC-DC45-894E-A1D4-9E479BE53128}" type="presParOf" srcId="{45C6F3BA-ED6A-8141-BE8D-7337091B22E6}" destId="{7D4FF877-22D7-9C4D-9AEC-E93BA63FD4EA}" srcOrd="13" destOrd="0" presId="urn:microsoft.com/office/officeart/2005/8/layout/default"/>
    <dgm:cxn modelId="{7FE1FCC0-80F9-4742-900E-67162A2CFDC9}" type="presParOf" srcId="{45C6F3BA-ED6A-8141-BE8D-7337091B22E6}" destId="{ACD446ED-8225-E944-90ED-2A98091541F3}" srcOrd="14" destOrd="0" presId="urn:microsoft.com/office/officeart/2005/8/layout/default"/>
    <dgm:cxn modelId="{E5382C94-7F8F-274A-ACE7-82D4CA9A12D5}" type="presParOf" srcId="{45C6F3BA-ED6A-8141-BE8D-7337091B22E6}" destId="{EBE3201F-CE71-EA4F-BB89-60130D762B51}" srcOrd="15" destOrd="0" presId="urn:microsoft.com/office/officeart/2005/8/layout/default"/>
    <dgm:cxn modelId="{8F344200-C788-1A49-BDF1-63C036A30291}" type="presParOf" srcId="{45C6F3BA-ED6A-8141-BE8D-7337091B22E6}" destId="{566C88F8-51BC-EA41-A632-E7501A73157F}" srcOrd="16" destOrd="0" presId="urn:microsoft.com/office/officeart/2005/8/layout/default"/>
    <dgm:cxn modelId="{2E43F8A0-123F-AF47-A5D7-01890E18FE9E}" type="presParOf" srcId="{45C6F3BA-ED6A-8141-BE8D-7337091B22E6}" destId="{E65AAADF-D562-1F48-B77A-BE8B8352E334}" srcOrd="17" destOrd="0" presId="urn:microsoft.com/office/officeart/2005/8/layout/default"/>
    <dgm:cxn modelId="{30D9C03D-996C-434A-91EA-194BD4578FBF}" type="presParOf" srcId="{45C6F3BA-ED6A-8141-BE8D-7337091B22E6}" destId="{4D6F3860-2585-2147-9BC0-5295865AF219}" srcOrd="18" destOrd="0" presId="urn:microsoft.com/office/officeart/2005/8/layout/default"/>
    <dgm:cxn modelId="{BB2C93CF-AEC5-B74D-A50F-BCE515ABAC5C}" type="presParOf" srcId="{45C6F3BA-ED6A-8141-BE8D-7337091B22E6}" destId="{F41F9821-7C00-DF4D-8B21-5CB14066213E}" srcOrd="19" destOrd="0" presId="urn:microsoft.com/office/officeart/2005/8/layout/default"/>
    <dgm:cxn modelId="{05D9B189-718A-F541-8927-F02261F7AE5D}" type="presParOf" srcId="{45C6F3BA-ED6A-8141-BE8D-7337091B22E6}" destId="{7DEB3DBD-0232-7148-8CDA-5F85D327D447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77F89A-FF8D-473B-A182-903E7FAAB2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DF44F1-6DAB-413D-9C2E-2471BF9E22E9}">
      <dgm:prSet/>
      <dgm:spPr/>
      <dgm:t>
        <a:bodyPr/>
        <a:lstStyle/>
        <a:p>
          <a:pPr>
            <a:defRPr cap="all"/>
          </a:pPr>
          <a:r>
            <a:rPr lang="en-AU"/>
            <a:t>CONSTRAINT</a:t>
          </a:r>
          <a:endParaRPr lang="en-US"/>
        </a:p>
      </dgm:t>
    </dgm:pt>
    <dgm:pt modelId="{8546E522-0515-46EB-8850-4B136687D7BA}" type="parTrans" cxnId="{82F547E3-C849-4D4C-85A2-5BF74DE7E9ED}">
      <dgm:prSet/>
      <dgm:spPr/>
      <dgm:t>
        <a:bodyPr/>
        <a:lstStyle/>
        <a:p>
          <a:endParaRPr lang="en-US"/>
        </a:p>
      </dgm:t>
    </dgm:pt>
    <dgm:pt modelId="{95ED0ADC-9DC2-40F0-BD28-6DC2C89ACEC1}" type="sibTrans" cxnId="{82F547E3-C849-4D4C-85A2-5BF74DE7E9ED}">
      <dgm:prSet/>
      <dgm:spPr/>
      <dgm:t>
        <a:bodyPr/>
        <a:lstStyle/>
        <a:p>
          <a:endParaRPr lang="en-US"/>
        </a:p>
      </dgm:t>
    </dgm:pt>
    <dgm:pt modelId="{18410622-A566-4986-8ACA-A40F2BFAF9CE}">
      <dgm:prSet/>
      <dgm:spPr/>
      <dgm:t>
        <a:bodyPr/>
        <a:lstStyle/>
        <a:p>
          <a:pPr>
            <a:defRPr cap="all"/>
          </a:pPr>
          <a:r>
            <a:rPr lang="en-AU"/>
            <a:t>CREATE</a:t>
          </a:r>
          <a:endParaRPr lang="en-US"/>
        </a:p>
      </dgm:t>
    </dgm:pt>
    <dgm:pt modelId="{E03323C3-64B9-45D5-A705-99868F036519}" type="parTrans" cxnId="{1BD9011B-FAB0-455D-8A74-490D1271F163}">
      <dgm:prSet/>
      <dgm:spPr/>
      <dgm:t>
        <a:bodyPr/>
        <a:lstStyle/>
        <a:p>
          <a:endParaRPr lang="en-US"/>
        </a:p>
      </dgm:t>
    </dgm:pt>
    <dgm:pt modelId="{3CA5C86B-93C0-4896-B296-2035D907D5E1}" type="sibTrans" cxnId="{1BD9011B-FAB0-455D-8A74-490D1271F163}">
      <dgm:prSet/>
      <dgm:spPr/>
      <dgm:t>
        <a:bodyPr/>
        <a:lstStyle/>
        <a:p>
          <a:endParaRPr lang="en-US"/>
        </a:p>
      </dgm:t>
    </dgm:pt>
    <dgm:pt modelId="{36AB0A95-AFDA-41AC-BB8F-0B95434396F0}">
      <dgm:prSet/>
      <dgm:spPr/>
      <dgm:t>
        <a:bodyPr/>
        <a:lstStyle/>
        <a:p>
          <a:pPr>
            <a:defRPr cap="all"/>
          </a:pPr>
          <a:r>
            <a:rPr lang="en-AU"/>
            <a:t>DROP</a:t>
          </a:r>
          <a:endParaRPr lang="en-US"/>
        </a:p>
      </dgm:t>
    </dgm:pt>
    <dgm:pt modelId="{FF7BAFC5-6A1F-4529-9962-04EE077E4B96}" type="parTrans" cxnId="{9BA6608B-CEBD-466A-8909-211E55E304F8}">
      <dgm:prSet/>
      <dgm:spPr/>
      <dgm:t>
        <a:bodyPr/>
        <a:lstStyle/>
        <a:p>
          <a:endParaRPr lang="en-US"/>
        </a:p>
      </dgm:t>
    </dgm:pt>
    <dgm:pt modelId="{2EF7CD34-B212-45F6-9884-AC18445AC9AF}" type="sibTrans" cxnId="{9BA6608B-CEBD-466A-8909-211E55E304F8}">
      <dgm:prSet/>
      <dgm:spPr/>
      <dgm:t>
        <a:bodyPr/>
        <a:lstStyle/>
        <a:p>
          <a:endParaRPr lang="en-US"/>
        </a:p>
      </dgm:t>
    </dgm:pt>
    <dgm:pt modelId="{D35CCB60-BC95-499E-935F-80DD19FD7620}">
      <dgm:prSet/>
      <dgm:spPr/>
      <dgm:t>
        <a:bodyPr/>
        <a:lstStyle/>
        <a:p>
          <a:pPr>
            <a:defRPr cap="all"/>
          </a:pPr>
          <a:r>
            <a:rPr lang="en-AU"/>
            <a:t>EXISTS</a:t>
          </a:r>
          <a:endParaRPr lang="en-US"/>
        </a:p>
      </dgm:t>
    </dgm:pt>
    <dgm:pt modelId="{0761CB08-8520-457E-99D6-F6F2DCEEB97C}" type="parTrans" cxnId="{4510D5AD-E51A-4F6E-A6A8-10682A0746DF}">
      <dgm:prSet/>
      <dgm:spPr/>
      <dgm:t>
        <a:bodyPr/>
        <a:lstStyle/>
        <a:p>
          <a:endParaRPr lang="en-US"/>
        </a:p>
      </dgm:t>
    </dgm:pt>
    <dgm:pt modelId="{ABF83D64-8C1D-4AD0-A84F-CCCDA714627D}" type="sibTrans" cxnId="{4510D5AD-E51A-4F6E-A6A8-10682A0746DF}">
      <dgm:prSet/>
      <dgm:spPr/>
      <dgm:t>
        <a:bodyPr/>
        <a:lstStyle/>
        <a:p>
          <a:endParaRPr lang="en-US"/>
        </a:p>
      </dgm:t>
    </dgm:pt>
    <dgm:pt modelId="{FF053E7B-ADAF-45B7-ADCA-F1A69C8EA71A}">
      <dgm:prSet/>
      <dgm:spPr/>
      <dgm:t>
        <a:bodyPr/>
        <a:lstStyle/>
        <a:p>
          <a:pPr>
            <a:defRPr cap="all"/>
          </a:pPr>
          <a:r>
            <a:rPr lang="en-AU"/>
            <a:t>INDEX</a:t>
          </a:r>
          <a:endParaRPr lang="en-US"/>
        </a:p>
      </dgm:t>
    </dgm:pt>
    <dgm:pt modelId="{D174A7DD-8E83-4962-A727-33E84243F652}" type="parTrans" cxnId="{7E298544-12A6-43E6-81C4-FA250688A889}">
      <dgm:prSet/>
      <dgm:spPr/>
      <dgm:t>
        <a:bodyPr/>
        <a:lstStyle/>
        <a:p>
          <a:endParaRPr lang="en-US"/>
        </a:p>
      </dgm:t>
    </dgm:pt>
    <dgm:pt modelId="{76478CB0-40F8-41AA-B14F-C00F99F291CE}" type="sibTrans" cxnId="{7E298544-12A6-43E6-81C4-FA250688A889}">
      <dgm:prSet/>
      <dgm:spPr/>
      <dgm:t>
        <a:bodyPr/>
        <a:lstStyle/>
        <a:p>
          <a:endParaRPr lang="en-US"/>
        </a:p>
      </dgm:t>
    </dgm:pt>
    <dgm:pt modelId="{1B8E9320-70FF-457B-9E67-88DA5E21D2C2}">
      <dgm:prSet/>
      <dgm:spPr/>
      <dgm:t>
        <a:bodyPr/>
        <a:lstStyle/>
        <a:p>
          <a:pPr>
            <a:defRPr cap="all"/>
          </a:pPr>
          <a:r>
            <a:rPr lang="en-AU"/>
            <a:t>NODE</a:t>
          </a:r>
          <a:endParaRPr lang="en-US"/>
        </a:p>
      </dgm:t>
    </dgm:pt>
    <dgm:pt modelId="{2DF918B4-2274-429E-AD8F-966EB0E91033}" type="parTrans" cxnId="{276E9853-5CF4-49CD-AE67-0CACDF09362E}">
      <dgm:prSet/>
      <dgm:spPr/>
      <dgm:t>
        <a:bodyPr/>
        <a:lstStyle/>
        <a:p>
          <a:endParaRPr lang="en-US"/>
        </a:p>
      </dgm:t>
    </dgm:pt>
    <dgm:pt modelId="{12277C2A-44DB-4018-A452-660CAA05C025}" type="sibTrans" cxnId="{276E9853-5CF4-49CD-AE67-0CACDF09362E}">
      <dgm:prSet/>
      <dgm:spPr/>
      <dgm:t>
        <a:bodyPr/>
        <a:lstStyle/>
        <a:p>
          <a:endParaRPr lang="en-US"/>
        </a:p>
      </dgm:t>
    </dgm:pt>
    <dgm:pt modelId="{743BDACA-D2C3-497C-B2BF-D10DAC0C556D}">
      <dgm:prSet/>
      <dgm:spPr/>
      <dgm:t>
        <a:bodyPr/>
        <a:lstStyle/>
        <a:p>
          <a:pPr>
            <a:defRPr cap="all"/>
          </a:pPr>
          <a:r>
            <a:rPr lang="en-AU"/>
            <a:t>KEY</a:t>
          </a:r>
          <a:endParaRPr lang="en-US"/>
        </a:p>
      </dgm:t>
    </dgm:pt>
    <dgm:pt modelId="{697619BE-83A7-4ED1-9BBA-784D753605A0}" type="parTrans" cxnId="{CDDB9226-AA88-4C16-8347-E62419889A26}">
      <dgm:prSet/>
      <dgm:spPr/>
      <dgm:t>
        <a:bodyPr/>
        <a:lstStyle/>
        <a:p>
          <a:endParaRPr lang="en-US"/>
        </a:p>
      </dgm:t>
    </dgm:pt>
    <dgm:pt modelId="{D59B9BE9-ED49-4060-927A-8ED373A72350}" type="sibTrans" cxnId="{CDDB9226-AA88-4C16-8347-E62419889A26}">
      <dgm:prSet/>
      <dgm:spPr/>
      <dgm:t>
        <a:bodyPr/>
        <a:lstStyle/>
        <a:p>
          <a:endParaRPr lang="en-US"/>
        </a:p>
      </dgm:t>
    </dgm:pt>
    <dgm:pt modelId="{853B5FB0-CC8F-42FE-B684-126B28E22C61}">
      <dgm:prSet/>
      <dgm:spPr/>
      <dgm:t>
        <a:bodyPr/>
        <a:lstStyle/>
        <a:p>
          <a:pPr>
            <a:defRPr cap="all"/>
          </a:pPr>
          <a:r>
            <a:rPr lang="en-AU"/>
            <a:t>UNIQUE</a:t>
          </a:r>
          <a:endParaRPr lang="en-US"/>
        </a:p>
      </dgm:t>
    </dgm:pt>
    <dgm:pt modelId="{682D5639-0F38-4844-9E2F-BE922DEDEA27}" type="parTrans" cxnId="{B087C160-142E-47E5-BFCE-05B7990F5F04}">
      <dgm:prSet/>
      <dgm:spPr/>
      <dgm:t>
        <a:bodyPr/>
        <a:lstStyle/>
        <a:p>
          <a:endParaRPr lang="en-US"/>
        </a:p>
      </dgm:t>
    </dgm:pt>
    <dgm:pt modelId="{782E8FD4-2D22-4139-80E2-1D489DC1DC2D}" type="sibTrans" cxnId="{B087C160-142E-47E5-BFCE-05B7990F5F04}">
      <dgm:prSet/>
      <dgm:spPr/>
      <dgm:t>
        <a:bodyPr/>
        <a:lstStyle/>
        <a:p>
          <a:endParaRPr lang="en-US"/>
        </a:p>
      </dgm:t>
    </dgm:pt>
    <dgm:pt modelId="{5DB68168-2FE2-47C8-B24D-148672A1860E}" type="pres">
      <dgm:prSet presAssocID="{6D77F89A-FF8D-473B-A182-903E7FAAB278}" presName="root" presStyleCnt="0">
        <dgm:presLayoutVars>
          <dgm:dir/>
          <dgm:resizeHandles val="exact"/>
        </dgm:presLayoutVars>
      </dgm:prSet>
      <dgm:spPr/>
    </dgm:pt>
    <dgm:pt modelId="{98DED855-7228-434F-AD23-53463DC8ABDA}" type="pres">
      <dgm:prSet presAssocID="{78DF44F1-6DAB-413D-9C2E-2471BF9E22E9}" presName="compNode" presStyleCnt="0"/>
      <dgm:spPr/>
    </dgm:pt>
    <dgm:pt modelId="{016A99F1-4670-4406-B59A-AE5F0941B803}" type="pres">
      <dgm:prSet presAssocID="{78DF44F1-6DAB-413D-9C2E-2471BF9E22E9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90EF82E-FF7E-49DC-A265-52FC61859FC5}" type="pres">
      <dgm:prSet presAssocID="{78DF44F1-6DAB-413D-9C2E-2471BF9E22E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01A3750-7398-408C-B612-56FE479AD1A3}" type="pres">
      <dgm:prSet presAssocID="{78DF44F1-6DAB-413D-9C2E-2471BF9E22E9}" presName="spaceRect" presStyleCnt="0"/>
      <dgm:spPr/>
    </dgm:pt>
    <dgm:pt modelId="{D9ACAC15-0ACC-4EFB-B10C-726D81F3E90F}" type="pres">
      <dgm:prSet presAssocID="{78DF44F1-6DAB-413D-9C2E-2471BF9E22E9}" presName="textRect" presStyleLbl="revTx" presStyleIdx="0" presStyleCnt="8">
        <dgm:presLayoutVars>
          <dgm:chMax val="1"/>
          <dgm:chPref val="1"/>
        </dgm:presLayoutVars>
      </dgm:prSet>
      <dgm:spPr/>
    </dgm:pt>
    <dgm:pt modelId="{2789ACD0-65E3-425C-8A1C-01E903BAAEDC}" type="pres">
      <dgm:prSet presAssocID="{95ED0ADC-9DC2-40F0-BD28-6DC2C89ACEC1}" presName="sibTrans" presStyleCnt="0"/>
      <dgm:spPr/>
    </dgm:pt>
    <dgm:pt modelId="{E4CFEACD-A3E7-4933-A824-38182EB5C4E6}" type="pres">
      <dgm:prSet presAssocID="{18410622-A566-4986-8ACA-A40F2BFAF9CE}" presName="compNode" presStyleCnt="0"/>
      <dgm:spPr/>
    </dgm:pt>
    <dgm:pt modelId="{DE567F91-4148-4523-BDB5-205009F13311}" type="pres">
      <dgm:prSet presAssocID="{18410622-A566-4986-8ACA-A40F2BFAF9CE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FED53E0-41AF-4EB8-A96C-7DC5EA1F37D1}" type="pres">
      <dgm:prSet presAssocID="{18410622-A566-4986-8ACA-A40F2BFAF9C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3C23C64-BABB-4059-87DE-C33FB67C6616}" type="pres">
      <dgm:prSet presAssocID="{18410622-A566-4986-8ACA-A40F2BFAF9CE}" presName="spaceRect" presStyleCnt="0"/>
      <dgm:spPr/>
    </dgm:pt>
    <dgm:pt modelId="{66B19180-5CFE-42D3-B15E-D7F4FFCDE06E}" type="pres">
      <dgm:prSet presAssocID="{18410622-A566-4986-8ACA-A40F2BFAF9CE}" presName="textRect" presStyleLbl="revTx" presStyleIdx="1" presStyleCnt="8">
        <dgm:presLayoutVars>
          <dgm:chMax val="1"/>
          <dgm:chPref val="1"/>
        </dgm:presLayoutVars>
      </dgm:prSet>
      <dgm:spPr/>
    </dgm:pt>
    <dgm:pt modelId="{1945C611-5E19-478A-8879-C65DAF6C6CC8}" type="pres">
      <dgm:prSet presAssocID="{3CA5C86B-93C0-4896-B296-2035D907D5E1}" presName="sibTrans" presStyleCnt="0"/>
      <dgm:spPr/>
    </dgm:pt>
    <dgm:pt modelId="{39354534-3D77-484D-8201-543E24E93E8E}" type="pres">
      <dgm:prSet presAssocID="{36AB0A95-AFDA-41AC-BB8F-0B95434396F0}" presName="compNode" presStyleCnt="0"/>
      <dgm:spPr/>
    </dgm:pt>
    <dgm:pt modelId="{4E1A6E2D-A288-4E1C-8C3D-49345EC57CD5}" type="pres">
      <dgm:prSet presAssocID="{36AB0A95-AFDA-41AC-BB8F-0B95434396F0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487DFDC-82CC-421A-8943-E288189CEA4B}" type="pres">
      <dgm:prSet presAssocID="{36AB0A95-AFDA-41AC-BB8F-0B95434396F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9E1DAB4-D916-449D-BAE2-3D7C35299E9B}" type="pres">
      <dgm:prSet presAssocID="{36AB0A95-AFDA-41AC-BB8F-0B95434396F0}" presName="spaceRect" presStyleCnt="0"/>
      <dgm:spPr/>
    </dgm:pt>
    <dgm:pt modelId="{16CD4D8B-23D4-4120-B81B-479F7ACFDC44}" type="pres">
      <dgm:prSet presAssocID="{36AB0A95-AFDA-41AC-BB8F-0B95434396F0}" presName="textRect" presStyleLbl="revTx" presStyleIdx="2" presStyleCnt="8">
        <dgm:presLayoutVars>
          <dgm:chMax val="1"/>
          <dgm:chPref val="1"/>
        </dgm:presLayoutVars>
      </dgm:prSet>
      <dgm:spPr/>
    </dgm:pt>
    <dgm:pt modelId="{56F98E03-572A-4A57-8A95-69517234503D}" type="pres">
      <dgm:prSet presAssocID="{2EF7CD34-B212-45F6-9884-AC18445AC9AF}" presName="sibTrans" presStyleCnt="0"/>
      <dgm:spPr/>
    </dgm:pt>
    <dgm:pt modelId="{38002876-4F65-419D-8636-23735AE1A6DF}" type="pres">
      <dgm:prSet presAssocID="{D35CCB60-BC95-499E-935F-80DD19FD7620}" presName="compNode" presStyleCnt="0"/>
      <dgm:spPr/>
    </dgm:pt>
    <dgm:pt modelId="{738B3E02-2869-4FA8-9D2D-6CA55A58C37B}" type="pres">
      <dgm:prSet presAssocID="{D35CCB60-BC95-499E-935F-80DD19FD7620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2882E92-446E-4484-AD2F-0D5716636AAF}" type="pres">
      <dgm:prSet presAssocID="{D35CCB60-BC95-499E-935F-80DD19FD762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F0E4661-93F9-4859-88FB-06D3A729FB25}" type="pres">
      <dgm:prSet presAssocID="{D35CCB60-BC95-499E-935F-80DD19FD7620}" presName="spaceRect" presStyleCnt="0"/>
      <dgm:spPr/>
    </dgm:pt>
    <dgm:pt modelId="{BB0003D4-07FE-4EC4-9BE3-998D1CBB3CF7}" type="pres">
      <dgm:prSet presAssocID="{D35CCB60-BC95-499E-935F-80DD19FD7620}" presName="textRect" presStyleLbl="revTx" presStyleIdx="3" presStyleCnt="8">
        <dgm:presLayoutVars>
          <dgm:chMax val="1"/>
          <dgm:chPref val="1"/>
        </dgm:presLayoutVars>
      </dgm:prSet>
      <dgm:spPr/>
    </dgm:pt>
    <dgm:pt modelId="{310A197F-5064-4905-B180-FC556E0ED910}" type="pres">
      <dgm:prSet presAssocID="{ABF83D64-8C1D-4AD0-A84F-CCCDA714627D}" presName="sibTrans" presStyleCnt="0"/>
      <dgm:spPr/>
    </dgm:pt>
    <dgm:pt modelId="{10E1EB7D-C882-4FC0-9B85-7249BD06C640}" type="pres">
      <dgm:prSet presAssocID="{FF053E7B-ADAF-45B7-ADCA-F1A69C8EA71A}" presName="compNode" presStyleCnt="0"/>
      <dgm:spPr/>
    </dgm:pt>
    <dgm:pt modelId="{880DC637-4E82-401A-A73B-B9A0728FC75A}" type="pres">
      <dgm:prSet presAssocID="{FF053E7B-ADAF-45B7-ADCA-F1A69C8EA71A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55DC4A3-5880-4E53-940C-DEF5EA27535B}" type="pres">
      <dgm:prSet presAssocID="{FF053E7B-ADAF-45B7-ADCA-F1A69C8EA71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0CEE2B-33A7-4CD7-B082-1B3AD0F1BCFC}" type="pres">
      <dgm:prSet presAssocID="{FF053E7B-ADAF-45B7-ADCA-F1A69C8EA71A}" presName="spaceRect" presStyleCnt="0"/>
      <dgm:spPr/>
    </dgm:pt>
    <dgm:pt modelId="{C9B5CB18-CFFC-4016-A99A-5A0BCD91E3B0}" type="pres">
      <dgm:prSet presAssocID="{FF053E7B-ADAF-45B7-ADCA-F1A69C8EA71A}" presName="textRect" presStyleLbl="revTx" presStyleIdx="4" presStyleCnt="8">
        <dgm:presLayoutVars>
          <dgm:chMax val="1"/>
          <dgm:chPref val="1"/>
        </dgm:presLayoutVars>
      </dgm:prSet>
      <dgm:spPr/>
    </dgm:pt>
    <dgm:pt modelId="{68A36090-90CF-4A2C-8A2E-28EFE7DC6C24}" type="pres">
      <dgm:prSet presAssocID="{76478CB0-40F8-41AA-B14F-C00F99F291CE}" presName="sibTrans" presStyleCnt="0"/>
      <dgm:spPr/>
    </dgm:pt>
    <dgm:pt modelId="{475717CB-A818-489F-8515-5AF8673E12F8}" type="pres">
      <dgm:prSet presAssocID="{1B8E9320-70FF-457B-9E67-88DA5E21D2C2}" presName="compNode" presStyleCnt="0"/>
      <dgm:spPr/>
    </dgm:pt>
    <dgm:pt modelId="{57DA2E3F-A404-4F3C-860D-087480BBFA83}" type="pres">
      <dgm:prSet presAssocID="{1B8E9320-70FF-457B-9E67-88DA5E21D2C2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800D2FC-2A14-4CAE-9490-4FF080C7B4F7}" type="pres">
      <dgm:prSet presAssocID="{1B8E9320-70FF-457B-9E67-88DA5E21D2C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4F4F356-4BDF-45AC-AF62-D646C853EF1C}" type="pres">
      <dgm:prSet presAssocID="{1B8E9320-70FF-457B-9E67-88DA5E21D2C2}" presName="spaceRect" presStyleCnt="0"/>
      <dgm:spPr/>
    </dgm:pt>
    <dgm:pt modelId="{4EE51CD9-81A8-45A4-99DC-D518126A4135}" type="pres">
      <dgm:prSet presAssocID="{1B8E9320-70FF-457B-9E67-88DA5E21D2C2}" presName="textRect" presStyleLbl="revTx" presStyleIdx="5" presStyleCnt="8">
        <dgm:presLayoutVars>
          <dgm:chMax val="1"/>
          <dgm:chPref val="1"/>
        </dgm:presLayoutVars>
      </dgm:prSet>
      <dgm:spPr/>
    </dgm:pt>
    <dgm:pt modelId="{D2B4A05B-0E27-4F80-9417-749071BA1EB6}" type="pres">
      <dgm:prSet presAssocID="{12277C2A-44DB-4018-A452-660CAA05C025}" presName="sibTrans" presStyleCnt="0"/>
      <dgm:spPr/>
    </dgm:pt>
    <dgm:pt modelId="{1C36B8F0-6DBA-41A4-BCA1-00CF0B30139D}" type="pres">
      <dgm:prSet presAssocID="{743BDACA-D2C3-497C-B2BF-D10DAC0C556D}" presName="compNode" presStyleCnt="0"/>
      <dgm:spPr/>
    </dgm:pt>
    <dgm:pt modelId="{DA4336A5-3276-430B-8AEC-586C41D31ABB}" type="pres">
      <dgm:prSet presAssocID="{743BDACA-D2C3-497C-B2BF-D10DAC0C556D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D0917DF-3ADF-4FA0-B8A4-39C7C41785F0}" type="pres">
      <dgm:prSet presAssocID="{743BDACA-D2C3-497C-B2BF-D10DAC0C556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0DAA8FD-7A1C-4ED0-A101-3E17393165E1}" type="pres">
      <dgm:prSet presAssocID="{743BDACA-D2C3-497C-B2BF-D10DAC0C556D}" presName="spaceRect" presStyleCnt="0"/>
      <dgm:spPr/>
    </dgm:pt>
    <dgm:pt modelId="{77D53A65-F111-4731-9737-C3CAD57FFFC5}" type="pres">
      <dgm:prSet presAssocID="{743BDACA-D2C3-497C-B2BF-D10DAC0C556D}" presName="textRect" presStyleLbl="revTx" presStyleIdx="6" presStyleCnt="8">
        <dgm:presLayoutVars>
          <dgm:chMax val="1"/>
          <dgm:chPref val="1"/>
        </dgm:presLayoutVars>
      </dgm:prSet>
      <dgm:spPr/>
    </dgm:pt>
    <dgm:pt modelId="{E457281B-02B5-420F-80D0-6C43F5C12863}" type="pres">
      <dgm:prSet presAssocID="{D59B9BE9-ED49-4060-927A-8ED373A72350}" presName="sibTrans" presStyleCnt="0"/>
      <dgm:spPr/>
    </dgm:pt>
    <dgm:pt modelId="{0B7ADD54-C405-40F2-98E5-DD64DEA44EE7}" type="pres">
      <dgm:prSet presAssocID="{853B5FB0-CC8F-42FE-B684-126B28E22C61}" presName="compNode" presStyleCnt="0"/>
      <dgm:spPr/>
    </dgm:pt>
    <dgm:pt modelId="{C2CFFB0F-5DD1-416B-AAAA-D916664D225F}" type="pres">
      <dgm:prSet presAssocID="{853B5FB0-CC8F-42FE-B684-126B28E22C61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AD23793-BDDD-4104-8E6C-A8FEAED039F7}" type="pres">
      <dgm:prSet presAssocID="{853B5FB0-CC8F-42FE-B684-126B28E22C6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9008020-6C68-468B-8A55-FE44B1CC7586}" type="pres">
      <dgm:prSet presAssocID="{853B5FB0-CC8F-42FE-B684-126B28E22C61}" presName="spaceRect" presStyleCnt="0"/>
      <dgm:spPr/>
    </dgm:pt>
    <dgm:pt modelId="{86A833B0-1CD7-41EA-8FAC-6A20676FE2E1}" type="pres">
      <dgm:prSet presAssocID="{853B5FB0-CC8F-42FE-B684-126B28E22C6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1BD9011B-FAB0-455D-8A74-490D1271F163}" srcId="{6D77F89A-FF8D-473B-A182-903E7FAAB278}" destId="{18410622-A566-4986-8ACA-A40F2BFAF9CE}" srcOrd="1" destOrd="0" parTransId="{E03323C3-64B9-45D5-A705-99868F036519}" sibTransId="{3CA5C86B-93C0-4896-B296-2035D907D5E1}"/>
    <dgm:cxn modelId="{CDDB9226-AA88-4C16-8347-E62419889A26}" srcId="{6D77F89A-FF8D-473B-A182-903E7FAAB278}" destId="{743BDACA-D2C3-497C-B2BF-D10DAC0C556D}" srcOrd="6" destOrd="0" parTransId="{697619BE-83A7-4ED1-9BBA-784D753605A0}" sibTransId="{D59B9BE9-ED49-4060-927A-8ED373A72350}"/>
    <dgm:cxn modelId="{D329662F-48D2-43C3-A4E6-F19D5F4FCD42}" type="presOf" srcId="{36AB0A95-AFDA-41AC-BB8F-0B95434396F0}" destId="{16CD4D8B-23D4-4120-B81B-479F7ACFDC44}" srcOrd="0" destOrd="0" presId="urn:microsoft.com/office/officeart/2018/5/layout/IconLeafLabelList"/>
    <dgm:cxn modelId="{71248A3B-AE78-40A8-8339-9A5DB27500E2}" type="presOf" srcId="{743BDACA-D2C3-497C-B2BF-D10DAC0C556D}" destId="{77D53A65-F111-4731-9737-C3CAD57FFFC5}" srcOrd="0" destOrd="0" presId="urn:microsoft.com/office/officeart/2018/5/layout/IconLeafLabelList"/>
    <dgm:cxn modelId="{7E298544-12A6-43E6-81C4-FA250688A889}" srcId="{6D77F89A-FF8D-473B-A182-903E7FAAB278}" destId="{FF053E7B-ADAF-45B7-ADCA-F1A69C8EA71A}" srcOrd="4" destOrd="0" parTransId="{D174A7DD-8E83-4962-A727-33E84243F652}" sibTransId="{76478CB0-40F8-41AA-B14F-C00F99F291CE}"/>
    <dgm:cxn modelId="{97228347-E101-4088-9999-E1C263A824DC}" type="presOf" srcId="{853B5FB0-CC8F-42FE-B684-126B28E22C61}" destId="{86A833B0-1CD7-41EA-8FAC-6A20676FE2E1}" srcOrd="0" destOrd="0" presId="urn:microsoft.com/office/officeart/2018/5/layout/IconLeafLabelList"/>
    <dgm:cxn modelId="{276E9853-5CF4-49CD-AE67-0CACDF09362E}" srcId="{6D77F89A-FF8D-473B-A182-903E7FAAB278}" destId="{1B8E9320-70FF-457B-9E67-88DA5E21D2C2}" srcOrd="5" destOrd="0" parTransId="{2DF918B4-2274-429E-AD8F-966EB0E91033}" sibTransId="{12277C2A-44DB-4018-A452-660CAA05C025}"/>
    <dgm:cxn modelId="{9AD0D357-8DB3-4DC7-90DF-AD33B6A50EA3}" type="presOf" srcId="{18410622-A566-4986-8ACA-A40F2BFAF9CE}" destId="{66B19180-5CFE-42D3-B15E-D7F4FFCDE06E}" srcOrd="0" destOrd="0" presId="urn:microsoft.com/office/officeart/2018/5/layout/IconLeafLabelList"/>
    <dgm:cxn modelId="{C725AC5C-86D7-4FCA-BE9F-AF4B2DEAE4F4}" type="presOf" srcId="{6D77F89A-FF8D-473B-A182-903E7FAAB278}" destId="{5DB68168-2FE2-47C8-B24D-148672A1860E}" srcOrd="0" destOrd="0" presId="urn:microsoft.com/office/officeart/2018/5/layout/IconLeafLabelList"/>
    <dgm:cxn modelId="{B087C160-142E-47E5-BFCE-05B7990F5F04}" srcId="{6D77F89A-FF8D-473B-A182-903E7FAAB278}" destId="{853B5FB0-CC8F-42FE-B684-126B28E22C61}" srcOrd="7" destOrd="0" parTransId="{682D5639-0F38-4844-9E2F-BE922DEDEA27}" sibTransId="{782E8FD4-2D22-4139-80E2-1D489DC1DC2D}"/>
    <dgm:cxn modelId="{9BA6608B-CEBD-466A-8909-211E55E304F8}" srcId="{6D77F89A-FF8D-473B-A182-903E7FAAB278}" destId="{36AB0A95-AFDA-41AC-BB8F-0B95434396F0}" srcOrd="2" destOrd="0" parTransId="{FF7BAFC5-6A1F-4529-9962-04EE077E4B96}" sibTransId="{2EF7CD34-B212-45F6-9884-AC18445AC9AF}"/>
    <dgm:cxn modelId="{D14E2493-9A83-4FC9-8E4B-AC77890C5252}" type="presOf" srcId="{FF053E7B-ADAF-45B7-ADCA-F1A69C8EA71A}" destId="{C9B5CB18-CFFC-4016-A99A-5A0BCD91E3B0}" srcOrd="0" destOrd="0" presId="urn:microsoft.com/office/officeart/2018/5/layout/IconLeafLabelList"/>
    <dgm:cxn modelId="{4510D5AD-E51A-4F6E-A6A8-10682A0746DF}" srcId="{6D77F89A-FF8D-473B-A182-903E7FAAB278}" destId="{D35CCB60-BC95-499E-935F-80DD19FD7620}" srcOrd="3" destOrd="0" parTransId="{0761CB08-8520-457E-99D6-F6F2DCEEB97C}" sibTransId="{ABF83D64-8C1D-4AD0-A84F-CCCDA714627D}"/>
    <dgm:cxn modelId="{F6A764D1-844B-4538-AFA5-8B174F009CD5}" type="presOf" srcId="{1B8E9320-70FF-457B-9E67-88DA5E21D2C2}" destId="{4EE51CD9-81A8-45A4-99DC-D518126A4135}" srcOrd="0" destOrd="0" presId="urn:microsoft.com/office/officeart/2018/5/layout/IconLeafLabelList"/>
    <dgm:cxn modelId="{FA918DD2-D5CE-4B75-AD9C-161E9952601D}" type="presOf" srcId="{78DF44F1-6DAB-413D-9C2E-2471BF9E22E9}" destId="{D9ACAC15-0ACC-4EFB-B10C-726D81F3E90F}" srcOrd="0" destOrd="0" presId="urn:microsoft.com/office/officeart/2018/5/layout/IconLeafLabelList"/>
    <dgm:cxn modelId="{B99CFCDC-CA2E-4E98-B733-2004FCD13005}" type="presOf" srcId="{D35CCB60-BC95-499E-935F-80DD19FD7620}" destId="{BB0003D4-07FE-4EC4-9BE3-998D1CBB3CF7}" srcOrd="0" destOrd="0" presId="urn:microsoft.com/office/officeart/2018/5/layout/IconLeafLabelList"/>
    <dgm:cxn modelId="{82F547E3-C849-4D4C-85A2-5BF74DE7E9ED}" srcId="{6D77F89A-FF8D-473B-A182-903E7FAAB278}" destId="{78DF44F1-6DAB-413D-9C2E-2471BF9E22E9}" srcOrd="0" destOrd="0" parTransId="{8546E522-0515-46EB-8850-4B136687D7BA}" sibTransId="{95ED0ADC-9DC2-40F0-BD28-6DC2C89ACEC1}"/>
    <dgm:cxn modelId="{1F420DCA-C0C1-44BE-9283-213796E5AB39}" type="presParOf" srcId="{5DB68168-2FE2-47C8-B24D-148672A1860E}" destId="{98DED855-7228-434F-AD23-53463DC8ABDA}" srcOrd="0" destOrd="0" presId="urn:microsoft.com/office/officeart/2018/5/layout/IconLeafLabelList"/>
    <dgm:cxn modelId="{FE10055A-E54D-4653-8C5F-AAA5B92FD122}" type="presParOf" srcId="{98DED855-7228-434F-AD23-53463DC8ABDA}" destId="{016A99F1-4670-4406-B59A-AE5F0941B803}" srcOrd="0" destOrd="0" presId="urn:microsoft.com/office/officeart/2018/5/layout/IconLeafLabelList"/>
    <dgm:cxn modelId="{4B9A69B9-91D0-45BC-8EFD-33850BCA3E4B}" type="presParOf" srcId="{98DED855-7228-434F-AD23-53463DC8ABDA}" destId="{890EF82E-FF7E-49DC-A265-52FC61859FC5}" srcOrd="1" destOrd="0" presId="urn:microsoft.com/office/officeart/2018/5/layout/IconLeafLabelList"/>
    <dgm:cxn modelId="{8BA640F0-703D-41AE-84A8-55932264BA61}" type="presParOf" srcId="{98DED855-7228-434F-AD23-53463DC8ABDA}" destId="{E01A3750-7398-408C-B612-56FE479AD1A3}" srcOrd="2" destOrd="0" presId="urn:microsoft.com/office/officeart/2018/5/layout/IconLeafLabelList"/>
    <dgm:cxn modelId="{3187C47D-34DC-468C-8ADC-F0D135252680}" type="presParOf" srcId="{98DED855-7228-434F-AD23-53463DC8ABDA}" destId="{D9ACAC15-0ACC-4EFB-B10C-726D81F3E90F}" srcOrd="3" destOrd="0" presId="urn:microsoft.com/office/officeart/2018/5/layout/IconLeafLabelList"/>
    <dgm:cxn modelId="{E25E8235-1749-432F-BC31-75900683E822}" type="presParOf" srcId="{5DB68168-2FE2-47C8-B24D-148672A1860E}" destId="{2789ACD0-65E3-425C-8A1C-01E903BAAEDC}" srcOrd="1" destOrd="0" presId="urn:microsoft.com/office/officeart/2018/5/layout/IconLeafLabelList"/>
    <dgm:cxn modelId="{60DB90CF-E5E7-4261-852E-F33C8D18886E}" type="presParOf" srcId="{5DB68168-2FE2-47C8-B24D-148672A1860E}" destId="{E4CFEACD-A3E7-4933-A824-38182EB5C4E6}" srcOrd="2" destOrd="0" presId="urn:microsoft.com/office/officeart/2018/5/layout/IconLeafLabelList"/>
    <dgm:cxn modelId="{843A2B56-093D-4BB3-8243-E17EE637260E}" type="presParOf" srcId="{E4CFEACD-A3E7-4933-A824-38182EB5C4E6}" destId="{DE567F91-4148-4523-BDB5-205009F13311}" srcOrd="0" destOrd="0" presId="urn:microsoft.com/office/officeart/2018/5/layout/IconLeafLabelList"/>
    <dgm:cxn modelId="{2966EDD4-EB2C-4774-A473-96845B04603A}" type="presParOf" srcId="{E4CFEACD-A3E7-4933-A824-38182EB5C4E6}" destId="{5FED53E0-41AF-4EB8-A96C-7DC5EA1F37D1}" srcOrd="1" destOrd="0" presId="urn:microsoft.com/office/officeart/2018/5/layout/IconLeafLabelList"/>
    <dgm:cxn modelId="{615A4553-A5ED-4472-8CA3-B25B5CF6E8FB}" type="presParOf" srcId="{E4CFEACD-A3E7-4933-A824-38182EB5C4E6}" destId="{03C23C64-BABB-4059-87DE-C33FB67C6616}" srcOrd="2" destOrd="0" presId="urn:microsoft.com/office/officeart/2018/5/layout/IconLeafLabelList"/>
    <dgm:cxn modelId="{8251702A-08A5-4E70-B890-A64579A3E5AA}" type="presParOf" srcId="{E4CFEACD-A3E7-4933-A824-38182EB5C4E6}" destId="{66B19180-5CFE-42D3-B15E-D7F4FFCDE06E}" srcOrd="3" destOrd="0" presId="urn:microsoft.com/office/officeart/2018/5/layout/IconLeafLabelList"/>
    <dgm:cxn modelId="{D3D5CA42-343E-4A9F-8CE3-8999D0C3E3A9}" type="presParOf" srcId="{5DB68168-2FE2-47C8-B24D-148672A1860E}" destId="{1945C611-5E19-478A-8879-C65DAF6C6CC8}" srcOrd="3" destOrd="0" presId="urn:microsoft.com/office/officeart/2018/5/layout/IconLeafLabelList"/>
    <dgm:cxn modelId="{2922BC1F-D0FE-4215-B655-DCEEC18D57EA}" type="presParOf" srcId="{5DB68168-2FE2-47C8-B24D-148672A1860E}" destId="{39354534-3D77-484D-8201-543E24E93E8E}" srcOrd="4" destOrd="0" presId="urn:microsoft.com/office/officeart/2018/5/layout/IconLeafLabelList"/>
    <dgm:cxn modelId="{38D75B4A-DA3E-4704-93AE-9C2C8C65F3D8}" type="presParOf" srcId="{39354534-3D77-484D-8201-543E24E93E8E}" destId="{4E1A6E2D-A288-4E1C-8C3D-49345EC57CD5}" srcOrd="0" destOrd="0" presId="urn:microsoft.com/office/officeart/2018/5/layout/IconLeafLabelList"/>
    <dgm:cxn modelId="{2BE534AF-9BB2-488E-B5FE-233764D3D8AF}" type="presParOf" srcId="{39354534-3D77-484D-8201-543E24E93E8E}" destId="{4487DFDC-82CC-421A-8943-E288189CEA4B}" srcOrd="1" destOrd="0" presId="urn:microsoft.com/office/officeart/2018/5/layout/IconLeafLabelList"/>
    <dgm:cxn modelId="{20C891EF-1DC8-450D-AC9A-2BADF79B7C0E}" type="presParOf" srcId="{39354534-3D77-484D-8201-543E24E93E8E}" destId="{29E1DAB4-D916-449D-BAE2-3D7C35299E9B}" srcOrd="2" destOrd="0" presId="urn:microsoft.com/office/officeart/2018/5/layout/IconLeafLabelList"/>
    <dgm:cxn modelId="{999BC894-3BFE-4BD4-B00D-617D504D1847}" type="presParOf" srcId="{39354534-3D77-484D-8201-543E24E93E8E}" destId="{16CD4D8B-23D4-4120-B81B-479F7ACFDC44}" srcOrd="3" destOrd="0" presId="urn:microsoft.com/office/officeart/2018/5/layout/IconLeafLabelList"/>
    <dgm:cxn modelId="{0FEF7067-0DF6-465A-A9BB-C31EBDE0F5FD}" type="presParOf" srcId="{5DB68168-2FE2-47C8-B24D-148672A1860E}" destId="{56F98E03-572A-4A57-8A95-69517234503D}" srcOrd="5" destOrd="0" presId="urn:microsoft.com/office/officeart/2018/5/layout/IconLeafLabelList"/>
    <dgm:cxn modelId="{D398F628-9097-4DAF-8CA5-FCE728FBD56A}" type="presParOf" srcId="{5DB68168-2FE2-47C8-B24D-148672A1860E}" destId="{38002876-4F65-419D-8636-23735AE1A6DF}" srcOrd="6" destOrd="0" presId="urn:microsoft.com/office/officeart/2018/5/layout/IconLeafLabelList"/>
    <dgm:cxn modelId="{ABC4A779-50C8-4DA2-9CE3-0A0DD6F5F542}" type="presParOf" srcId="{38002876-4F65-419D-8636-23735AE1A6DF}" destId="{738B3E02-2869-4FA8-9D2D-6CA55A58C37B}" srcOrd="0" destOrd="0" presId="urn:microsoft.com/office/officeart/2018/5/layout/IconLeafLabelList"/>
    <dgm:cxn modelId="{3624B610-3106-4AA7-8650-CE54A88F920E}" type="presParOf" srcId="{38002876-4F65-419D-8636-23735AE1A6DF}" destId="{B2882E92-446E-4484-AD2F-0D5716636AAF}" srcOrd="1" destOrd="0" presId="urn:microsoft.com/office/officeart/2018/5/layout/IconLeafLabelList"/>
    <dgm:cxn modelId="{1096244E-B82D-48CB-B7F4-F5A1590B9D11}" type="presParOf" srcId="{38002876-4F65-419D-8636-23735AE1A6DF}" destId="{CF0E4661-93F9-4859-88FB-06D3A729FB25}" srcOrd="2" destOrd="0" presId="urn:microsoft.com/office/officeart/2018/5/layout/IconLeafLabelList"/>
    <dgm:cxn modelId="{8C44F9AC-4BCB-460E-8FE2-08B697681EBC}" type="presParOf" srcId="{38002876-4F65-419D-8636-23735AE1A6DF}" destId="{BB0003D4-07FE-4EC4-9BE3-998D1CBB3CF7}" srcOrd="3" destOrd="0" presId="urn:microsoft.com/office/officeart/2018/5/layout/IconLeafLabelList"/>
    <dgm:cxn modelId="{AC048486-5415-401B-AD0D-2D112C415EE6}" type="presParOf" srcId="{5DB68168-2FE2-47C8-B24D-148672A1860E}" destId="{310A197F-5064-4905-B180-FC556E0ED910}" srcOrd="7" destOrd="0" presId="urn:microsoft.com/office/officeart/2018/5/layout/IconLeafLabelList"/>
    <dgm:cxn modelId="{42B2C6D8-84B1-41ED-B28A-2710FD140F1C}" type="presParOf" srcId="{5DB68168-2FE2-47C8-B24D-148672A1860E}" destId="{10E1EB7D-C882-4FC0-9B85-7249BD06C640}" srcOrd="8" destOrd="0" presId="urn:microsoft.com/office/officeart/2018/5/layout/IconLeafLabelList"/>
    <dgm:cxn modelId="{86E82F42-44DC-41B9-9B39-761560B02368}" type="presParOf" srcId="{10E1EB7D-C882-4FC0-9B85-7249BD06C640}" destId="{880DC637-4E82-401A-A73B-B9A0728FC75A}" srcOrd="0" destOrd="0" presId="urn:microsoft.com/office/officeart/2018/5/layout/IconLeafLabelList"/>
    <dgm:cxn modelId="{FD59C228-5277-4579-8E25-5F1EC4158B11}" type="presParOf" srcId="{10E1EB7D-C882-4FC0-9B85-7249BD06C640}" destId="{255DC4A3-5880-4E53-940C-DEF5EA27535B}" srcOrd="1" destOrd="0" presId="urn:microsoft.com/office/officeart/2018/5/layout/IconLeafLabelList"/>
    <dgm:cxn modelId="{19A7D715-B5F2-4679-A151-0E506B6CC6E2}" type="presParOf" srcId="{10E1EB7D-C882-4FC0-9B85-7249BD06C640}" destId="{210CEE2B-33A7-4CD7-B082-1B3AD0F1BCFC}" srcOrd="2" destOrd="0" presId="urn:microsoft.com/office/officeart/2018/5/layout/IconLeafLabelList"/>
    <dgm:cxn modelId="{6A393F59-7F64-4CA6-8D92-170A80833BF6}" type="presParOf" srcId="{10E1EB7D-C882-4FC0-9B85-7249BD06C640}" destId="{C9B5CB18-CFFC-4016-A99A-5A0BCD91E3B0}" srcOrd="3" destOrd="0" presId="urn:microsoft.com/office/officeart/2018/5/layout/IconLeafLabelList"/>
    <dgm:cxn modelId="{14E80B92-9D46-432D-B436-2132267C07A0}" type="presParOf" srcId="{5DB68168-2FE2-47C8-B24D-148672A1860E}" destId="{68A36090-90CF-4A2C-8A2E-28EFE7DC6C24}" srcOrd="9" destOrd="0" presId="urn:microsoft.com/office/officeart/2018/5/layout/IconLeafLabelList"/>
    <dgm:cxn modelId="{6A15BAE5-C832-445D-9A8F-E8B891D85839}" type="presParOf" srcId="{5DB68168-2FE2-47C8-B24D-148672A1860E}" destId="{475717CB-A818-489F-8515-5AF8673E12F8}" srcOrd="10" destOrd="0" presId="urn:microsoft.com/office/officeart/2018/5/layout/IconLeafLabelList"/>
    <dgm:cxn modelId="{F0B8F562-7791-461D-9748-52C28AAEED4D}" type="presParOf" srcId="{475717CB-A818-489F-8515-5AF8673E12F8}" destId="{57DA2E3F-A404-4F3C-860D-087480BBFA83}" srcOrd="0" destOrd="0" presId="urn:microsoft.com/office/officeart/2018/5/layout/IconLeafLabelList"/>
    <dgm:cxn modelId="{448C0466-B635-49C1-9B91-7388BD60154D}" type="presParOf" srcId="{475717CB-A818-489F-8515-5AF8673E12F8}" destId="{C800D2FC-2A14-4CAE-9490-4FF080C7B4F7}" srcOrd="1" destOrd="0" presId="urn:microsoft.com/office/officeart/2018/5/layout/IconLeafLabelList"/>
    <dgm:cxn modelId="{57CB03B9-4AF1-45D5-917D-9DC2BA0DA46A}" type="presParOf" srcId="{475717CB-A818-489F-8515-5AF8673E12F8}" destId="{B4F4F356-4BDF-45AC-AF62-D646C853EF1C}" srcOrd="2" destOrd="0" presId="urn:microsoft.com/office/officeart/2018/5/layout/IconLeafLabelList"/>
    <dgm:cxn modelId="{0B2E5984-F311-4AB8-B56E-A1E29CCBFF6F}" type="presParOf" srcId="{475717CB-A818-489F-8515-5AF8673E12F8}" destId="{4EE51CD9-81A8-45A4-99DC-D518126A4135}" srcOrd="3" destOrd="0" presId="urn:microsoft.com/office/officeart/2018/5/layout/IconLeafLabelList"/>
    <dgm:cxn modelId="{9E9FD733-E37E-459B-84AB-031E1A5D6525}" type="presParOf" srcId="{5DB68168-2FE2-47C8-B24D-148672A1860E}" destId="{D2B4A05B-0E27-4F80-9417-749071BA1EB6}" srcOrd="11" destOrd="0" presId="urn:microsoft.com/office/officeart/2018/5/layout/IconLeafLabelList"/>
    <dgm:cxn modelId="{1D89203A-D431-413A-A737-DCB525B82D97}" type="presParOf" srcId="{5DB68168-2FE2-47C8-B24D-148672A1860E}" destId="{1C36B8F0-6DBA-41A4-BCA1-00CF0B30139D}" srcOrd="12" destOrd="0" presId="urn:microsoft.com/office/officeart/2018/5/layout/IconLeafLabelList"/>
    <dgm:cxn modelId="{EE6B1413-642B-46D1-AE1B-EA97547CE319}" type="presParOf" srcId="{1C36B8F0-6DBA-41A4-BCA1-00CF0B30139D}" destId="{DA4336A5-3276-430B-8AEC-586C41D31ABB}" srcOrd="0" destOrd="0" presId="urn:microsoft.com/office/officeart/2018/5/layout/IconLeafLabelList"/>
    <dgm:cxn modelId="{866E7548-C0E2-4981-9BD6-E6326AE6BD02}" type="presParOf" srcId="{1C36B8F0-6DBA-41A4-BCA1-00CF0B30139D}" destId="{1D0917DF-3ADF-4FA0-B8A4-39C7C41785F0}" srcOrd="1" destOrd="0" presId="urn:microsoft.com/office/officeart/2018/5/layout/IconLeafLabelList"/>
    <dgm:cxn modelId="{58FD4EB1-93D1-43C4-8CD6-4414B1E0815A}" type="presParOf" srcId="{1C36B8F0-6DBA-41A4-BCA1-00CF0B30139D}" destId="{D0DAA8FD-7A1C-4ED0-A101-3E17393165E1}" srcOrd="2" destOrd="0" presId="urn:microsoft.com/office/officeart/2018/5/layout/IconLeafLabelList"/>
    <dgm:cxn modelId="{767D7D5A-6661-4992-8142-AC0303632F30}" type="presParOf" srcId="{1C36B8F0-6DBA-41A4-BCA1-00CF0B30139D}" destId="{77D53A65-F111-4731-9737-C3CAD57FFFC5}" srcOrd="3" destOrd="0" presId="urn:microsoft.com/office/officeart/2018/5/layout/IconLeafLabelList"/>
    <dgm:cxn modelId="{A131CF42-FFD5-441A-A89B-6633FDEF89D2}" type="presParOf" srcId="{5DB68168-2FE2-47C8-B24D-148672A1860E}" destId="{E457281B-02B5-420F-80D0-6C43F5C12863}" srcOrd="13" destOrd="0" presId="urn:microsoft.com/office/officeart/2018/5/layout/IconLeafLabelList"/>
    <dgm:cxn modelId="{0EFF4149-FFD7-40EA-9F94-BA70A92ED9A7}" type="presParOf" srcId="{5DB68168-2FE2-47C8-B24D-148672A1860E}" destId="{0B7ADD54-C405-40F2-98E5-DD64DEA44EE7}" srcOrd="14" destOrd="0" presId="urn:microsoft.com/office/officeart/2018/5/layout/IconLeafLabelList"/>
    <dgm:cxn modelId="{68182F41-96F0-4770-A647-F1BD306A3810}" type="presParOf" srcId="{0B7ADD54-C405-40F2-98E5-DD64DEA44EE7}" destId="{C2CFFB0F-5DD1-416B-AAAA-D916664D225F}" srcOrd="0" destOrd="0" presId="urn:microsoft.com/office/officeart/2018/5/layout/IconLeafLabelList"/>
    <dgm:cxn modelId="{636AE8BF-593D-4E47-9724-D793B8A82B7D}" type="presParOf" srcId="{0B7ADD54-C405-40F2-98E5-DD64DEA44EE7}" destId="{3AD23793-BDDD-4104-8E6C-A8FEAED039F7}" srcOrd="1" destOrd="0" presId="urn:microsoft.com/office/officeart/2018/5/layout/IconLeafLabelList"/>
    <dgm:cxn modelId="{F1C52C7F-A720-45A1-88F2-32FBDC589F58}" type="presParOf" srcId="{0B7ADD54-C405-40F2-98E5-DD64DEA44EE7}" destId="{49008020-6C68-468B-8A55-FE44B1CC7586}" srcOrd="2" destOrd="0" presId="urn:microsoft.com/office/officeart/2018/5/layout/IconLeafLabelList"/>
    <dgm:cxn modelId="{6C26F434-9999-4FB4-A441-A221356C1761}" type="presParOf" srcId="{0B7ADD54-C405-40F2-98E5-DD64DEA44EE7}" destId="{86A833B0-1CD7-41EA-8FAC-6A20676FE2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69E5DE-8169-4C09-B4AF-EF563E940E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989528-ACD5-4DC5-A313-3A73CCAF5760}">
      <dgm:prSet/>
      <dgm:spPr/>
      <dgm:t>
        <a:bodyPr/>
        <a:lstStyle/>
        <a:p>
          <a:pPr>
            <a:defRPr cap="all"/>
          </a:pPr>
          <a:r>
            <a:rPr lang="en-AU"/>
            <a:t>INDEX</a:t>
          </a:r>
          <a:endParaRPr lang="en-US"/>
        </a:p>
      </dgm:t>
    </dgm:pt>
    <dgm:pt modelId="{15133A78-E957-4DB1-9FDD-8ADC022021CC}" type="parTrans" cxnId="{3AAE7581-D8BA-4EF0-8045-1AF0496ED635}">
      <dgm:prSet/>
      <dgm:spPr/>
      <dgm:t>
        <a:bodyPr/>
        <a:lstStyle/>
        <a:p>
          <a:endParaRPr lang="en-US"/>
        </a:p>
      </dgm:t>
    </dgm:pt>
    <dgm:pt modelId="{F840563A-F59D-491C-9389-0C2801575D9B}" type="sibTrans" cxnId="{3AAE7581-D8BA-4EF0-8045-1AF0496ED635}">
      <dgm:prSet/>
      <dgm:spPr/>
      <dgm:t>
        <a:bodyPr/>
        <a:lstStyle/>
        <a:p>
          <a:endParaRPr lang="en-US"/>
        </a:p>
      </dgm:t>
    </dgm:pt>
    <dgm:pt modelId="{D8828B90-54F5-46EE-AA19-ABAFFE1D2811}">
      <dgm:prSet/>
      <dgm:spPr/>
      <dgm:t>
        <a:bodyPr/>
        <a:lstStyle/>
        <a:p>
          <a:pPr>
            <a:defRPr cap="all"/>
          </a:pPr>
          <a:r>
            <a:rPr lang="en-AU"/>
            <a:t>JOIN</a:t>
          </a:r>
          <a:endParaRPr lang="en-US"/>
        </a:p>
      </dgm:t>
    </dgm:pt>
    <dgm:pt modelId="{18C8F883-8919-4A7D-A7AA-C6E71898FB4F}" type="parTrans" cxnId="{7584B5D6-6E26-4B9E-B765-CAE4299D4464}">
      <dgm:prSet/>
      <dgm:spPr/>
      <dgm:t>
        <a:bodyPr/>
        <a:lstStyle/>
        <a:p>
          <a:endParaRPr lang="en-US"/>
        </a:p>
      </dgm:t>
    </dgm:pt>
    <dgm:pt modelId="{66A41F05-162B-4606-B901-0B54D13517FE}" type="sibTrans" cxnId="{7584B5D6-6E26-4B9E-B765-CAE4299D4464}">
      <dgm:prSet/>
      <dgm:spPr/>
      <dgm:t>
        <a:bodyPr/>
        <a:lstStyle/>
        <a:p>
          <a:endParaRPr lang="en-US"/>
        </a:p>
      </dgm:t>
    </dgm:pt>
    <dgm:pt modelId="{9F8A29AC-D2BF-434D-A0BF-F6D975A2A336}">
      <dgm:prSet/>
      <dgm:spPr/>
      <dgm:t>
        <a:bodyPr/>
        <a:lstStyle/>
        <a:p>
          <a:pPr>
            <a:defRPr cap="all"/>
          </a:pPr>
          <a:r>
            <a:rPr lang="en-AU"/>
            <a:t>PERIODIC</a:t>
          </a:r>
          <a:endParaRPr lang="en-US"/>
        </a:p>
      </dgm:t>
    </dgm:pt>
    <dgm:pt modelId="{C3D9F87E-70BA-4222-9CA1-3CB140A36E7C}" type="parTrans" cxnId="{6FFB7944-AEAF-4BFD-AFDD-4E9E322B8C2E}">
      <dgm:prSet/>
      <dgm:spPr/>
      <dgm:t>
        <a:bodyPr/>
        <a:lstStyle/>
        <a:p>
          <a:endParaRPr lang="en-US"/>
        </a:p>
      </dgm:t>
    </dgm:pt>
    <dgm:pt modelId="{1BA9EB8A-09EF-4FE0-B24C-4C5E6BA18378}" type="sibTrans" cxnId="{6FFB7944-AEAF-4BFD-AFDD-4E9E322B8C2E}">
      <dgm:prSet/>
      <dgm:spPr/>
      <dgm:t>
        <a:bodyPr/>
        <a:lstStyle/>
        <a:p>
          <a:endParaRPr lang="en-US"/>
        </a:p>
      </dgm:t>
    </dgm:pt>
    <dgm:pt modelId="{9335908D-895F-4096-BE80-8C7D5F84BF21}">
      <dgm:prSet/>
      <dgm:spPr/>
      <dgm:t>
        <a:bodyPr/>
        <a:lstStyle/>
        <a:p>
          <a:pPr>
            <a:defRPr cap="all"/>
          </a:pPr>
          <a:r>
            <a:rPr lang="en-AU"/>
            <a:t>COMMIT</a:t>
          </a:r>
          <a:endParaRPr lang="en-US"/>
        </a:p>
      </dgm:t>
    </dgm:pt>
    <dgm:pt modelId="{CDEEEE59-5525-4101-9F89-B23EB09EDA4C}" type="parTrans" cxnId="{B082E73C-6B8B-44D2-B802-2EA45431A1F0}">
      <dgm:prSet/>
      <dgm:spPr/>
      <dgm:t>
        <a:bodyPr/>
        <a:lstStyle/>
        <a:p>
          <a:endParaRPr lang="en-US"/>
        </a:p>
      </dgm:t>
    </dgm:pt>
    <dgm:pt modelId="{E359839E-0637-4B54-B645-B30E3859EDEA}" type="sibTrans" cxnId="{B082E73C-6B8B-44D2-B802-2EA45431A1F0}">
      <dgm:prSet/>
      <dgm:spPr/>
      <dgm:t>
        <a:bodyPr/>
        <a:lstStyle/>
        <a:p>
          <a:endParaRPr lang="en-US"/>
        </a:p>
      </dgm:t>
    </dgm:pt>
    <dgm:pt modelId="{060A33F7-0756-425B-B912-E4E6CBBA6FF4}">
      <dgm:prSet/>
      <dgm:spPr/>
      <dgm:t>
        <a:bodyPr/>
        <a:lstStyle/>
        <a:p>
          <a:pPr>
            <a:defRPr cap="all"/>
          </a:pPr>
          <a:r>
            <a:rPr lang="en-AU"/>
            <a:t>SCAN</a:t>
          </a:r>
          <a:endParaRPr lang="en-US"/>
        </a:p>
      </dgm:t>
    </dgm:pt>
    <dgm:pt modelId="{DD265AD4-C70A-4AC6-843E-5DCDCC1A15F7}" type="parTrans" cxnId="{CCABE38D-30F2-433B-A332-FA2C329B4EF4}">
      <dgm:prSet/>
      <dgm:spPr/>
      <dgm:t>
        <a:bodyPr/>
        <a:lstStyle/>
        <a:p>
          <a:endParaRPr lang="en-US"/>
        </a:p>
      </dgm:t>
    </dgm:pt>
    <dgm:pt modelId="{59DE5FA0-29F8-472F-9344-C6AFA9A1CADA}" type="sibTrans" cxnId="{CCABE38D-30F2-433B-A332-FA2C329B4EF4}">
      <dgm:prSet/>
      <dgm:spPr/>
      <dgm:t>
        <a:bodyPr/>
        <a:lstStyle/>
        <a:p>
          <a:endParaRPr lang="en-US"/>
        </a:p>
      </dgm:t>
    </dgm:pt>
    <dgm:pt modelId="{448705FC-6AB0-4FB8-9454-73D3F7297FCD}">
      <dgm:prSet/>
      <dgm:spPr/>
      <dgm:t>
        <a:bodyPr/>
        <a:lstStyle/>
        <a:p>
          <a:pPr>
            <a:defRPr cap="all"/>
          </a:pPr>
          <a:r>
            <a:rPr lang="en-AU"/>
            <a:t>USING</a:t>
          </a:r>
          <a:endParaRPr lang="en-US"/>
        </a:p>
      </dgm:t>
    </dgm:pt>
    <dgm:pt modelId="{2B0F72DE-71DF-4976-B718-39F400AAAE82}" type="parTrans" cxnId="{817186EC-406A-4E13-84DE-93D9D68F900F}">
      <dgm:prSet/>
      <dgm:spPr/>
      <dgm:t>
        <a:bodyPr/>
        <a:lstStyle/>
        <a:p>
          <a:endParaRPr lang="en-US"/>
        </a:p>
      </dgm:t>
    </dgm:pt>
    <dgm:pt modelId="{092A1ED7-B09B-4F17-8407-7E9C40E9B900}" type="sibTrans" cxnId="{817186EC-406A-4E13-84DE-93D9D68F900F}">
      <dgm:prSet/>
      <dgm:spPr/>
      <dgm:t>
        <a:bodyPr/>
        <a:lstStyle/>
        <a:p>
          <a:endParaRPr lang="en-US"/>
        </a:p>
      </dgm:t>
    </dgm:pt>
    <dgm:pt modelId="{63C2E835-36CC-41B7-AB44-8B1D7C2051CB}" type="pres">
      <dgm:prSet presAssocID="{FB69E5DE-8169-4C09-B4AF-EF563E940EEC}" presName="root" presStyleCnt="0">
        <dgm:presLayoutVars>
          <dgm:dir/>
          <dgm:resizeHandles val="exact"/>
        </dgm:presLayoutVars>
      </dgm:prSet>
      <dgm:spPr/>
    </dgm:pt>
    <dgm:pt modelId="{613C2CF5-EE22-4727-AB7F-D1429CD0F096}" type="pres">
      <dgm:prSet presAssocID="{1B989528-ACD5-4DC5-A313-3A73CCAF5760}" presName="compNode" presStyleCnt="0"/>
      <dgm:spPr/>
    </dgm:pt>
    <dgm:pt modelId="{15391F1D-5CE3-4E34-B1BB-9639488D4366}" type="pres">
      <dgm:prSet presAssocID="{1B989528-ACD5-4DC5-A313-3A73CCAF576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2DA196C-11FA-4E0D-B391-D5CF69D98BA7}" type="pres">
      <dgm:prSet presAssocID="{1B989528-ACD5-4DC5-A313-3A73CCAF57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A203F7-3ED5-49A5-805D-70928AF7BA6C}" type="pres">
      <dgm:prSet presAssocID="{1B989528-ACD5-4DC5-A313-3A73CCAF5760}" presName="spaceRect" presStyleCnt="0"/>
      <dgm:spPr/>
    </dgm:pt>
    <dgm:pt modelId="{DD7B55F2-0704-40C2-93AB-69821AB95B3C}" type="pres">
      <dgm:prSet presAssocID="{1B989528-ACD5-4DC5-A313-3A73CCAF5760}" presName="textRect" presStyleLbl="revTx" presStyleIdx="0" presStyleCnt="6">
        <dgm:presLayoutVars>
          <dgm:chMax val="1"/>
          <dgm:chPref val="1"/>
        </dgm:presLayoutVars>
      </dgm:prSet>
      <dgm:spPr/>
    </dgm:pt>
    <dgm:pt modelId="{508A5CA7-3D39-4C55-9A51-336A81F8F2C3}" type="pres">
      <dgm:prSet presAssocID="{F840563A-F59D-491C-9389-0C2801575D9B}" presName="sibTrans" presStyleCnt="0"/>
      <dgm:spPr/>
    </dgm:pt>
    <dgm:pt modelId="{66E2624C-3B78-4FF3-A42B-549C1376B7BB}" type="pres">
      <dgm:prSet presAssocID="{D8828B90-54F5-46EE-AA19-ABAFFE1D2811}" presName="compNode" presStyleCnt="0"/>
      <dgm:spPr/>
    </dgm:pt>
    <dgm:pt modelId="{FB236B25-5BD7-48E2-B36F-812B345ED240}" type="pres">
      <dgm:prSet presAssocID="{D8828B90-54F5-46EE-AA19-ABAFFE1D2811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CD93BA5-74F7-4B60-AE1F-C8729063CD63}" type="pres">
      <dgm:prSet presAssocID="{D8828B90-54F5-46EE-AA19-ABAFFE1D281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B7C9ACE2-6578-418D-B29D-7C6D71E29EE2}" type="pres">
      <dgm:prSet presAssocID="{D8828B90-54F5-46EE-AA19-ABAFFE1D2811}" presName="spaceRect" presStyleCnt="0"/>
      <dgm:spPr/>
    </dgm:pt>
    <dgm:pt modelId="{54E35431-0B1C-476F-9C68-0418E2AE0E9E}" type="pres">
      <dgm:prSet presAssocID="{D8828B90-54F5-46EE-AA19-ABAFFE1D2811}" presName="textRect" presStyleLbl="revTx" presStyleIdx="1" presStyleCnt="6">
        <dgm:presLayoutVars>
          <dgm:chMax val="1"/>
          <dgm:chPref val="1"/>
        </dgm:presLayoutVars>
      </dgm:prSet>
      <dgm:spPr/>
    </dgm:pt>
    <dgm:pt modelId="{866A7200-6063-42DF-90C9-671F95CFE482}" type="pres">
      <dgm:prSet presAssocID="{66A41F05-162B-4606-B901-0B54D13517FE}" presName="sibTrans" presStyleCnt="0"/>
      <dgm:spPr/>
    </dgm:pt>
    <dgm:pt modelId="{EE8EC73F-5842-4108-A27F-34B3A8B4DD5F}" type="pres">
      <dgm:prSet presAssocID="{9F8A29AC-D2BF-434D-A0BF-F6D975A2A336}" presName="compNode" presStyleCnt="0"/>
      <dgm:spPr/>
    </dgm:pt>
    <dgm:pt modelId="{6B61D800-DE13-40B0-8194-A1A9D56F4E73}" type="pres">
      <dgm:prSet presAssocID="{9F8A29AC-D2BF-434D-A0BF-F6D975A2A336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C6322B6-B2E8-4AAB-95B1-C35F1CDA3C71}" type="pres">
      <dgm:prSet presAssocID="{9F8A29AC-D2BF-434D-A0BF-F6D975A2A33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01F9770D-097D-42D3-BF66-9A341C418CC0}" type="pres">
      <dgm:prSet presAssocID="{9F8A29AC-D2BF-434D-A0BF-F6D975A2A336}" presName="spaceRect" presStyleCnt="0"/>
      <dgm:spPr/>
    </dgm:pt>
    <dgm:pt modelId="{0EC72E2E-3901-4012-A533-79B30F9EAACE}" type="pres">
      <dgm:prSet presAssocID="{9F8A29AC-D2BF-434D-A0BF-F6D975A2A336}" presName="textRect" presStyleLbl="revTx" presStyleIdx="2" presStyleCnt="6">
        <dgm:presLayoutVars>
          <dgm:chMax val="1"/>
          <dgm:chPref val="1"/>
        </dgm:presLayoutVars>
      </dgm:prSet>
      <dgm:spPr/>
    </dgm:pt>
    <dgm:pt modelId="{0DAF99A1-8347-434B-910E-A1C7C792C2C5}" type="pres">
      <dgm:prSet presAssocID="{1BA9EB8A-09EF-4FE0-B24C-4C5E6BA18378}" presName="sibTrans" presStyleCnt="0"/>
      <dgm:spPr/>
    </dgm:pt>
    <dgm:pt modelId="{0986DF34-E50A-4664-978A-E85C1141CCE2}" type="pres">
      <dgm:prSet presAssocID="{9335908D-895F-4096-BE80-8C7D5F84BF21}" presName="compNode" presStyleCnt="0"/>
      <dgm:spPr/>
    </dgm:pt>
    <dgm:pt modelId="{FE24FB79-56AE-40A1-9570-9CAE5E16DD04}" type="pres">
      <dgm:prSet presAssocID="{9335908D-895F-4096-BE80-8C7D5F84BF21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8A3DB33-ECB3-4C35-A631-7273CE0E9E7F}" type="pres">
      <dgm:prSet presAssocID="{9335908D-895F-4096-BE80-8C7D5F84BF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15375D8-0CDF-4020-9DBA-E18A99EE934B}" type="pres">
      <dgm:prSet presAssocID="{9335908D-895F-4096-BE80-8C7D5F84BF21}" presName="spaceRect" presStyleCnt="0"/>
      <dgm:spPr/>
    </dgm:pt>
    <dgm:pt modelId="{135ACF03-5824-42DC-BF26-D95D8CDCBA0B}" type="pres">
      <dgm:prSet presAssocID="{9335908D-895F-4096-BE80-8C7D5F84BF21}" presName="textRect" presStyleLbl="revTx" presStyleIdx="3" presStyleCnt="6">
        <dgm:presLayoutVars>
          <dgm:chMax val="1"/>
          <dgm:chPref val="1"/>
        </dgm:presLayoutVars>
      </dgm:prSet>
      <dgm:spPr/>
    </dgm:pt>
    <dgm:pt modelId="{A8BADB40-252E-4278-99FC-7E4C30F45DC5}" type="pres">
      <dgm:prSet presAssocID="{E359839E-0637-4B54-B645-B30E3859EDEA}" presName="sibTrans" presStyleCnt="0"/>
      <dgm:spPr/>
    </dgm:pt>
    <dgm:pt modelId="{F59E3E12-4E29-4006-ABA8-13153FD1CD96}" type="pres">
      <dgm:prSet presAssocID="{060A33F7-0756-425B-B912-E4E6CBBA6FF4}" presName="compNode" presStyleCnt="0"/>
      <dgm:spPr/>
    </dgm:pt>
    <dgm:pt modelId="{FD32DFD1-4F7F-408C-8FC9-D57CD5ECDF55}" type="pres">
      <dgm:prSet presAssocID="{060A33F7-0756-425B-B912-E4E6CBBA6FF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F4723E7-3873-4A90-AF1E-EBC1D7342CFF}" type="pres">
      <dgm:prSet presAssocID="{060A33F7-0756-425B-B912-E4E6CBBA6F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56DE2945-1AA6-4EEF-899E-0C9D71733588}" type="pres">
      <dgm:prSet presAssocID="{060A33F7-0756-425B-B912-E4E6CBBA6FF4}" presName="spaceRect" presStyleCnt="0"/>
      <dgm:spPr/>
    </dgm:pt>
    <dgm:pt modelId="{677BDAA7-2253-482A-AC93-828CC6508BE9}" type="pres">
      <dgm:prSet presAssocID="{060A33F7-0756-425B-B912-E4E6CBBA6FF4}" presName="textRect" presStyleLbl="revTx" presStyleIdx="4" presStyleCnt="6">
        <dgm:presLayoutVars>
          <dgm:chMax val="1"/>
          <dgm:chPref val="1"/>
        </dgm:presLayoutVars>
      </dgm:prSet>
      <dgm:spPr/>
    </dgm:pt>
    <dgm:pt modelId="{3D33FCC3-CD00-410F-AACD-01BC669B2D2E}" type="pres">
      <dgm:prSet presAssocID="{59DE5FA0-29F8-472F-9344-C6AFA9A1CADA}" presName="sibTrans" presStyleCnt="0"/>
      <dgm:spPr/>
    </dgm:pt>
    <dgm:pt modelId="{86070875-F6CE-495E-AB66-2F6ED9481F63}" type="pres">
      <dgm:prSet presAssocID="{448705FC-6AB0-4FB8-9454-73D3F7297FCD}" presName="compNode" presStyleCnt="0"/>
      <dgm:spPr/>
    </dgm:pt>
    <dgm:pt modelId="{3545D4CA-809B-4CEF-B1F2-CEABBEA9251F}" type="pres">
      <dgm:prSet presAssocID="{448705FC-6AB0-4FB8-9454-73D3F7297FC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EBCFA55-22AF-479C-82A9-F1A019337F56}" type="pres">
      <dgm:prSet presAssocID="{448705FC-6AB0-4FB8-9454-73D3F7297FC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8692C89-3FBE-41DD-9C5E-03332CC210EF}" type="pres">
      <dgm:prSet presAssocID="{448705FC-6AB0-4FB8-9454-73D3F7297FCD}" presName="spaceRect" presStyleCnt="0"/>
      <dgm:spPr/>
    </dgm:pt>
    <dgm:pt modelId="{2BF10327-C629-4CC4-8609-4A53FD798DAB}" type="pres">
      <dgm:prSet presAssocID="{448705FC-6AB0-4FB8-9454-73D3F7297FC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DDA560A-F54C-49B3-9501-2C0A39B1CADA}" type="presOf" srcId="{1B989528-ACD5-4DC5-A313-3A73CCAF5760}" destId="{DD7B55F2-0704-40C2-93AB-69821AB95B3C}" srcOrd="0" destOrd="0" presId="urn:microsoft.com/office/officeart/2018/5/layout/IconLeafLabelList"/>
    <dgm:cxn modelId="{B082E73C-6B8B-44D2-B802-2EA45431A1F0}" srcId="{FB69E5DE-8169-4C09-B4AF-EF563E940EEC}" destId="{9335908D-895F-4096-BE80-8C7D5F84BF21}" srcOrd="3" destOrd="0" parTransId="{CDEEEE59-5525-4101-9F89-B23EB09EDA4C}" sibTransId="{E359839E-0637-4B54-B645-B30E3859EDEA}"/>
    <dgm:cxn modelId="{8D1FF542-31CE-4043-B7FE-27050929BBAA}" type="presOf" srcId="{D8828B90-54F5-46EE-AA19-ABAFFE1D2811}" destId="{54E35431-0B1C-476F-9C68-0418E2AE0E9E}" srcOrd="0" destOrd="0" presId="urn:microsoft.com/office/officeart/2018/5/layout/IconLeafLabelList"/>
    <dgm:cxn modelId="{6FFB7944-AEAF-4BFD-AFDD-4E9E322B8C2E}" srcId="{FB69E5DE-8169-4C09-B4AF-EF563E940EEC}" destId="{9F8A29AC-D2BF-434D-A0BF-F6D975A2A336}" srcOrd="2" destOrd="0" parTransId="{C3D9F87E-70BA-4222-9CA1-3CB140A36E7C}" sibTransId="{1BA9EB8A-09EF-4FE0-B24C-4C5E6BA18378}"/>
    <dgm:cxn modelId="{8ED31A5E-4704-4927-845D-7FC54BF49F9A}" type="presOf" srcId="{448705FC-6AB0-4FB8-9454-73D3F7297FCD}" destId="{2BF10327-C629-4CC4-8609-4A53FD798DAB}" srcOrd="0" destOrd="0" presId="urn:microsoft.com/office/officeart/2018/5/layout/IconLeafLabelList"/>
    <dgm:cxn modelId="{FDA48063-B3D4-4503-8F33-AE507C836BEE}" type="presOf" srcId="{9335908D-895F-4096-BE80-8C7D5F84BF21}" destId="{135ACF03-5824-42DC-BF26-D95D8CDCBA0B}" srcOrd="0" destOrd="0" presId="urn:microsoft.com/office/officeart/2018/5/layout/IconLeafLabelList"/>
    <dgm:cxn modelId="{F08A6C72-EE6D-4E8D-8F3C-1CF73D3CCBAF}" type="presOf" srcId="{060A33F7-0756-425B-B912-E4E6CBBA6FF4}" destId="{677BDAA7-2253-482A-AC93-828CC6508BE9}" srcOrd="0" destOrd="0" presId="urn:microsoft.com/office/officeart/2018/5/layout/IconLeafLabelList"/>
    <dgm:cxn modelId="{CD1A847F-113F-4035-9C95-4783FC83EE3E}" type="presOf" srcId="{9F8A29AC-D2BF-434D-A0BF-F6D975A2A336}" destId="{0EC72E2E-3901-4012-A533-79B30F9EAACE}" srcOrd="0" destOrd="0" presId="urn:microsoft.com/office/officeart/2018/5/layout/IconLeafLabelList"/>
    <dgm:cxn modelId="{3AAE7581-D8BA-4EF0-8045-1AF0496ED635}" srcId="{FB69E5DE-8169-4C09-B4AF-EF563E940EEC}" destId="{1B989528-ACD5-4DC5-A313-3A73CCAF5760}" srcOrd="0" destOrd="0" parTransId="{15133A78-E957-4DB1-9FDD-8ADC022021CC}" sibTransId="{F840563A-F59D-491C-9389-0C2801575D9B}"/>
    <dgm:cxn modelId="{CCABE38D-30F2-433B-A332-FA2C329B4EF4}" srcId="{FB69E5DE-8169-4C09-B4AF-EF563E940EEC}" destId="{060A33F7-0756-425B-B912-E4E6CBBA6FF4}" srcOrd="4" destOrd="0" parTransId="{DD265AD4-C70A-4AC6-843E-5DCDCC1A15F7}" sibTransId="{59DE5FA0-29F8-472F-9344-C6AFA9A1CADA}"/>
    <dgm:cxn modelId="{90E826C4-6FE5-4BC8-89F5-2573F67441E9}" type="presOf" srcId="{FB69E5DE-8169-4C09-B4AF-EF563E940EEC}" destId="{63C2E835-36CC-41B7-AB44-8B1D7C2051CB}" srcOrd="0" destOrd="0" presId="urn:microsoft.com/office/officeart/2018/5/layout/IconLeafLabelList"/>
    <dgm:cxn modelId="{7584B5D6-6E26-4B9E-B765-CAE4299D4464}" srcId="{FB69E5DE-8169-4C09-B4AF-EF563E940EEC}" destId="{D8828B90-54F5-46EE-AA19-ABAFFE1D2811}" srcOrd="1" destOrd="0" parTransId="{18C8F883-8919-4A7D-A7AA-C6E71898FB4F}" sibTransId="{66A41F05-162B-4606-B901-0B54D13517FE}"/>
    <dgm:cxn modelId="{817186EC-406A-4E13-84DE-93D9D68F900F}" srcId="{FB69E5DE-8169-4C09-B4AF-EF563E940EEC}" destId="{448705FC-6AB0-4FB8-9454-73D3F7297FCD}" srcOrd="5" destOrd="0" parTransId="{2B0F72DE-71DF-4976-B718-39F400AAAE82}" sibTransId="{092A1ED7-B09B-4F17-8407-7E9C40E9B900}"/>
    <dgm:cxn modelId="{826E11E2-0C7F-4AC7-8B69-99F7C2A70E93}" type="presParOf" srcId="{63C2E835-36CC-41B7-AB44-8B1D7C2051CB}" destId="{613C2CF5-EE22-4727-AB7F-D1429CD0F096}" srcOrd="0" destOrd="0" presId="urn:microsoft.com/office/officeart/2018/5/layout/IconLeafLabelList"/>
    <dgm:cxn modelId="{D1932AEF-F1FF-4DF7-A519-D1C28F119382}" type="presParOf" srcId="{613C2CF5-EE22-4727-AB7F-D1429CD0F096}" destId="{15391F1D-5CE3-4E34-B1BB-9639488D4366}" srcOrd="0" destOrd="0" presId="urn:microsoft.com/office/officeart/2018/5/layout/IconLeafLabelList"/>
    <dgm:cxn modelId="{54BE0F4C-6D16-43D3-868E-7B4A44AA56AB}" type="presParOf" srcId="{613C2CF5-EE22-4727-AB7F-D1429CD0F096}" destId="{A2DA196C-11FA-4E0D-B391-D5CF69D98BA7}" srcOrd="1" destOrd="0" presId="urn:microsoft.com/office/officeart/2018/5/layout/IconLeafLabelList"/>
    <dgm:cxn modelId="{8607DBC4-4D09-41C6-84D7-B5F66A2C3CEA}" type="presParOf" srcId="{613C2CF5-EE22-4727-AB7F-D1429CD0F096}" destId="{96A203F7-3ED5-49A5-805D-70928AF7BA6C}" srcOrd="2" destOrd="0" presId="urn:microsoft.com/office/officeart/2018/5/layout/IconLeafLabelList"/>
    <dgm:cxn modelId="{91A47A2A-FAD6-4D78-9A4C-FEFF76C7860A}" type="presParOf" srcId="{613C2CF5-EE22-4727-AB7F-D1429CD0F096}" destId="{DD7B55F2-0704-40C2-93AB-69821AB95B3C}" srcOrd="3" destOrd="0" presId="urn:microsoft.com/office/officeart/2018/5/layout/IconLeafLabelList"/>
    <dgm:cxn modelId="{C41CA5C2-017D-402D-B205-A65719BB95CC}" type="presParOf" srcId="{63C2E835-36CC-41B7-AB44-8B1D7C2051CB}" destId="{508A5CA7-3D39-4C55-9A51-336A81F8F2C3}" srcOrd="1" destOrd="0" presId="urn:microsoft.com/office/officeart/2018/5/layout/IconLeafLabelList"/>
    <dgm:cxn modelId="{89EBDF65-1129-4A44-B76E-967BF79F00D3}" type="presParOf" srcId="{63C2E835-36CC-41B7-AB44-8B1D7C2051CB}" destId="{66E2624C-3B78-4FF3-A42B-549C1376B7BB}" srcOrd="2" destOrd="0" presId="urn:microsoft.com/office/officeart/2018/5/layout/IconLeafLabelList"/>
    <dgm:cxn modelId="{75D6CEAB-F093-4FDB-B766-CB4D9460F3B9}" type="presParOf" srcId="{66E2624C-3B78-4FF3-A42B-549C1376B7BB}" destId="{FB236B25-5BD7-48E2-B36F-812B345ED240}" srcOrd="0" destOrd="0" presId="urn:microsoft.com/office/officeart/2018/5/layout/IconLeafLabelList"/>
    <dgm:cxn modelId="{DB7EA678-C63C-483C-B2BA-C0095CF3B95F}" type="presParOf" srcId="{66E2624C-3B78-4FF3-A42B-549C1376B7BB}" destId="{2CD93BA5-74F7-4B60-AE1F-C8729063CD63}" srcOrd="1" destOrd="0" presId="urn:microsoft.com/office/officeart/2018/5/layout/IconLeafLabelList"/>
    <dgm:cxn modelId="{DFF25F25-C6DA-496A-A7CE-2B591BF5CE24}" type="presParOf" srcId="{66E2624C-3B78-4FF3-A42B-549C1376B7BB}" destId="{B7C9ACE2-6578-418D-B29D-7C6D71E29EE2}" srcOrd="2" destOrd="0" presId="urn:microsoft.com/office/officeart/2018/5/layout/IconLeafLabelList"/>
    <dgm:cxn modelId="{E82D23C8-BE32-40E6-96D9-DC9C9AFA2BEC}" type="presParOf" srcId="{66E2624C-3B78-4FF3-A42B-549C1376B7BB}" destId="{54E35431-0B1C-476F-9C68-0418E2AE0E9E}" srcOrd="3" destOrd="0" presId="urn:microsoft.com/office/officeart/2018/5/layout/IconLeafLabelList"/>
    <dgm:cxn modelId="{A3B88E4E-C74C-486F-91C5-AB9CD3CEA290}" type="presParOf" srcId="{63C2E835-36CC-41B7-AB44-8B1D7C2051CB}" destId="{866A7200-6063-42DF-90C9-671F95CFE482}" srcOrd="3" destOrd="0" presId="urn:microsoft.com/office/officeart/2018/5/layout/IconLeafLabelList"/>
    <dgm:cxn modelId="{6B379542-6232-416C-84CC-70488D1E35E1}" type="presParOf" srcId="{63C2E835-36CC-41B7-AB44-8B1D7C2051CB}" destId="{EE8EC73F-5842-4108-A27F-34B3A8B4DD5F}" srcOrd="4" destOrd="0" presId="urn:microsoft.com/office/officeart/2018/5/layout/IconLeafLabelList"/>
    <dgm:cxn modelId="{A39EFDE8-947A-4B0B-A9D3-D77ECBC9EEFB}" type="presParOf" srcId="{EE8EC73F-5842-4108-A27F-34B3A8B4DD5F}" destId="{6B61D800-DE13-40B0-8194-A1A9D56F4E73}" srcOrd="0" destOrd="0" presId="urn:microsoft.com/office/officeart/2018/5/layout/IconLeafLabelList"/>
    <dgm:cxn modelId="{62D658B3-133C-4701-BCF6-CBC1DA03B0EA}" type="presParOf" srcId="{EE8EC73F-5842-4108-A27F-34B3A8B4DD5F}" destId="{0C6322B6-B2E8-4AAB-95B1-C35F1CDA3C71}" srcOrd="1" destOrd="0" presId="urn:microsoft.com/office/officeart/2018/5/layout/IconLeafLabelList"/>
    <dgm:cxn modelId="{4ADEB474-0BA5-4770-896E-D1A342F46ACB}" type="presParOf" srcId="{EE8EC73F-5842-4108-A27F-34B3A8B4DD5F}" destId="{01F9770D-097D-42D3-BF66-9A341C418CC0}" srcOrd="2" destOrd="0" presId="urn:microsoft.com/office/officeart/2018/5/layout/IconLeafLabelList"/>
    <dgm:cxn modelId="{659D3281-BECB-40A0-9CDD-C564D6F0E3A3}" type="presParOf" srcId="{EE8EC73F-5842-4108-A27F-34B3A8B4DD5F}" destId="{0EC72E2E-3901-4012-A533-79B30F9EAACE}" srcOrd="3" destOrd="0" presId="urn:microsoft.com/office/officeart/2018/5/layout/IconLeafLabelList"/>
    <dgm:cxn modelId="{4CD1707C-9945-4A77-8999-6A58F4102734}" type="presParOf" srcId="{63C2E835-36CC-41B7-AB44-8B1D7C2051CB}" destId="{0DAF99A1-8347-434B-910E-A1C7C792C2C5}" srcOrd="5" destOrd="0" presId="urn:microsoft.com/office/officeart/2018/5/layout/IconLeafLabelList"/>
    <dgm:cxn modelId="{594A92B7-FB72-4115-86A9-13F81C6D7354}" type="presParOf" srcId="{63C2E835-36CC-41B7-AB44-8B1D7C2051CB}" destId="{0986DF34-E50A-4664-978A-E85C1141CCE2}" srcOrd="6" destOrd="0" presId="urn:microsoft.com/office/officeart/2018/5/layout/IconLeafLabelList"/>
    <dgm:cxn modelId="{00B7D392-5BCD-4241-884B-48EC54B3636B}" type="presParOf" srcId="{0986DF34-E50A-4664-978A-E85C1141CCE2}" destId="{FE24FB79-56AE-40A1-9570-9CAE5E16DD04}" srcOrd="0" destOrd="0" presId="urn:microsoft.com/office/officeart/2018/5/layout/IconLeafLabelList"/>
    <dgm:cxn modelId="{684D21A5-ACC2-4AEE-BEFE-FDC5BA6B2772}" type="presParOf" srcId="{0986DF34-E50A-4664-978A-E85C1141CCE2}" destId="{48A3DB33-ECB3-4C35-A631-7273CE0E9E7F}" srcOrd="1" destOrd="0" presId="urn:microsoft.com/office/officeart/2018/5/layout/IconLeafLabelList"/>
    <dgm:cxn modelId="{21BA15BF-5603-4B93-AE87-7AE88C9AD947}" type="presParOf" srcId="{0986DF34-E50A-4664-978A-E85C1141CCE2}" destId="{015375D8-0CDF-4020-9DBA-E18A99EE934B}" srcOrd="2" destOrd="0" presId="urn:microsoft.com/office/officeart/2018/5/layout/IconLeafLabelList"/>
    <dgm:cxn modelId="{506AD17F-311F-494D-ABDD-573CA4E6DE8B}" type="presParOf" srcId="{0986DF34-E50A-4664-978A-E85C1141CCE2}" destId="{135ACF03-5824-42DC-BF26-D95D8CDCBA0B}" srcOrd="3" destOrd="0" presId="urn:microsoft.com/office/officeart/2018/5/layout/IconLeafLabelList"/>
    <dgm:cxn modelId="{243F058B-47E6-42F3-B479-0C0BC284B9ED}" type="presParOf" srcId="{63C2E835-36CC-41B7-AB44-8B1D7C2051CB}" destId="{A8BADB40-252E-4278-99FC-7E4C30F45DC5}" srcOrd="7" destOrd="0" presId="urn:microsoft.com/office/officeart/2018/5/layout/IconLeafLabelList"/>
    <dgm:cxn modelId="{2E7693DC-0B1C-48DE-8653-D37F95BD7ACD}" type="presParOf" srcId="{63C2E835-36CC-41B7-AB44-8B1D7C2051CB}" destId="{F59E3E12-4E29-4006-ABA8-13153FD1CD96}" srcOrd="8" destOrd="0" presId="urn:microsoft.com/office/officeart/2018/5/layout/IconLeafLabelList"/>
    <dgm:cxn modelId="{B1550F7C-B677-46CA-AE8B-3E65F9CE7DAF}" type="presParOf" srcId="{F59E3E12-4E29-4006-ABA8-13153FD1CD96}" destId="{FD32DFD1-4F7F-408C-8FC9-D57CD5ECDF55}" srcOrd="0" destOrd="0" presId="urn:microsoft.com/office/officeart/2018/5/layout/IconLeafLabelList"/>
    <dgm:cxn modelId="{F912AB7C-D1FD-4BAE-98F8-88BB97FF1A0D}" type="presParOf" srcId="{F59E3E12-4E29-4006-ABA8-13153FD1CD96}" destId="{8F4723E7-3873-4A90-AF1E-EBC1D7342CFF}" srcOrd="1" destOrd="0" presId="urn:microsoft.com/office/officeart/2018/5/layout/IconLeafLabelList"/>
    <dgm:cxn modelId="{F13B9D3E-74DB-41FA-9FB5-A81BBAB481AB}" type="presParOf" srcId="{F59E3E12-4E29-4006-ABA8-13153FD1CD96}" destId="{56DE2945-1AA6-4EEF-899E-0C9D71733588}" srcOrd="2" destOrd="0" presId="urn:microsoft.com/office/officeart/2018/5/layout/IconLeafLabelList"/>
    <dgm:cxn modelId="{FA5C4947-C46D-4C1A-ABB5-DE3786244035}" type="presParOf" srcId="{F59E3E12-4E29-4006-ABA8-13153FD1CD96}" destId="{677BDAA7-2253-482A-AC93-828CC6508BE9}" srcOrd="3" destOrd="0" presId="urn:microsoft.com/office/officeart/2018/5/layout/IconLeafLabelList"/>
    <dgm:cxn modelId="{1FF518BF-4EB6-46AF-AB86-DB96830FE460}" type="presParOf" srcId="{63C2E835-36CC-41B7-AB44-8B1D7C2051CB}" destId="{3D33FCC3-CD00-410F-AACD-01BC669B2D2E}" srcOrd="9" destOrd="0" presId="urn:microsoft.com/office/officeart/2018/5/layout/IconLeafLabelList"/>
    <dgm:cxn modelId="{A551DF65-DAFF-4918-A340-343BA64D66D3}" type="presParOf" srcId="{63C2E835-36CC-41B7-AB44-8B1D7C2051CB}" destId="{86070875-F6CE-495E-AB66-2F6ED9481F63}" srcOrd="10" destOrd="0" presId="urn:microsoft.com/office/officeart/2018/5/layout/IconLeafLabelList"/>
    <dgm:cxn modelId="{7092CC12-B8DB-480D-8F07-95DC297EA9BC}" type="presParOf" srcId="{86070875-F6CE-495E-AB66-2F6ED9481F63}" destId="{3545D4CA-809B-4CEF-B1F2-CEABBEA9251F}" srcOrd="0" destOrd="0" presId="urn:microsoft.com/office/officeart/2018/5/layout/IconLeafLabelList"/>
    <dgm:cxn modelId="{EB8DA313-E5CE-4774-AFA7-736E08F4C0DA}" type="presParOf" srcId="{86070875-F6CE-495E-AB66-2F6ED9481F63}" destId="{4EBCFA55-22AF-479C-82A9-F1A019337F56}" srcOrd="1" destOrd="0" presId="urn:microsoft.com/office/officeart/2018/5/layout/IconLeafLabelList"/>
    <dgm:cxn modelId="{0EE7F6E1-DB12-459E-8DA3-07784DE56163}" type="presParOf" srcId="{86070875-F6CE-495E-AB66-2F6ED9481F63}" destId="{28692C89-3FBE-41DD-9C5E-03332CC210EF}" srcOrd="2" destOrd="0" presId="urn:microsoft.com/office/officeart/2018/5/layout/IconLeafLabelList"/>
    <dgm:cxn modelId="{F1E36BA3-82B0-49A2-BEBE-0F10B26A8EAD}" type="presParOf" srcId="{86070875-F6CE-495E-AB66-2F6ED9481F63}" destId="{2BF10327-C629-4CC4-8609-4A53FD798DA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70285-DA32-4A66-88A2-72EADF96E68B}">
      <dsp:nvSpPr>
        <dsp:cNvPr id="0" name=""/>
        <dsp:cNvSpPr/>
      </dsp:nvSpPr>
      <dsp:spPr>
        <a:xfrm>
          <a:off x="0" y="410"/>
          <a:ext cx="10553700" cy="961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76F1E-3C40-469D-B774-4BC5C7CEFA77}">
      <dsp:nvSpPr>
        <dsp:cNvPr id="0" name=""/>
        <dsp:cNvSpPr/>
      </dsp:nvSpPr>
      <dsp:spPr>
        <a:xfrm>
          <a:off x="290738" y="216662"/>
          <a:ext cx="528615" cy="528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4EA1-0140-46DB-9810-13A6E9D8AEE8}">
      <dsp:nvSpPr>
        <dsp:cNvPr id="0" name=""/>
        <dsp:cNvSpPr/>
      </dsp:nvSpPr>
      <dsp:spPr>
        <a:xfrm>
          <a:off x="1110093" y="410"/>
          <a:ext cx="9443606" cy="96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19" tIns="101719" rIns="101719" bIns="10171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In Neo4j it is known as Cypher</a:t>
          </a:r>
          <a:endParaRPr lang="en-US" sz="2400" kern="1200"/>
        </a:p>
      </dsp:txBody>
      <dsp:txXfrm>
        <a:off x="1110093" y="410"/>
        <a:ext cx="9443606" cy="961119"/>
      </dsp:txXfrm>
    </dsp:sp>
    <dsp:sp modelId="{8F386FD9-A7D5-49D7-B06B-65FE47E696A0}">
      <dsp:nvSpPr>
        <dsp:cNvPr id="0" name=""/>
        <dsp:cNvSpPr/>
      </dsp:nvSpPr>
      <dsp:spPr>
        <a:xfrm>
          <a:off x="0" y="1201810"/>
          <a:ext cx="10553700" cy="961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364A3-A64E-4F09-BC02-10D71BF150DF}">
      <dsp:nvSpPr>
        <dsp:cNvPr id="0" name=""/>
        <dsp:cNvSpPr/>
      </dsp:nvSpPr>
      <dsp:spPr>
        <a:xfrm>
          <a:off x="290738" y="1418062"/>
          <a:ext cx="528615" cy="528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D0536-3F2C-4F44-BE36-B216B86CE261}">
      <dsp:nvSpPr>
        <dsp:cNvPr id="0" name=""/>
        <dsp:cNvSpPr/>
      </dsp:nvSpPr>
      <dsp:spPr>
        <a:xfrm>
          <a:off x="1110093" y="1201810"/>
          <a:ext cx="9443606" cy="96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19" tIns="101719" rIns="101719" bIns="10171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Cypher is part of the Graph Query Language ISO Standard: </a:t>
          </a:r>
          <a:r>
            <a:rPr lang="en-AU" sz="2400" kern="1200">
              <a:hlinkClick xmlns:r="http://schemas.openxmlformats.org/officeDocument/2006/relationships" r:id="rId5"/>
            </a:rPr>
            <a:t>https://www.gqlstandards.org/</a:t>
          </a:r>
          <a:endParaRPr lang="en-US" sz="2400" kern="1200"/>
        </a:p>
      </dsp:txBody>
      <dsp:txXfrm>
        <a:off x="1110093" y="1201810"/>
        <a:ext cx="9443606" cy="961119"/>
      </dsp:txXfrm>
    </dsp:sp>
    <dsp:sp modelId="{B38F059B-54C8-4CD4-B511-5ED8932B85D8}">
      <dsp:nvSpPr>
        <dsp:cNvPr id="0" name=""/>
        <dsp:cNvSpPr/>
      </dsp:nvSpPr>
      <dsp:spPr>
        <a:xfrm>
          <a:off x="0" y="2403210"/>
          <a:ext cx="10553700" cy="961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FEE4F-AEC1-4406-945F-EE2B366C01A2}">
      <dsp:nvSpPr>
        <dsp:cNvPr id="0" name=""/>
        <dsp:cNvSpPr/>
      </dsp:nvSpPr>
      <dsp:spPr>
        <a:xfrm>
          <a:off x="290738" y="2619462"/>
          <a:ext cx="528615" cy="52861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706A6-26EF-46C8-AC0A-89367F9F5B04}">
      <dsp:nvSpPr>
        <dsp:cNvPr id="0" name=""/>
        <dsp:cNvSpPr/>
      </dsp:nvSpPr>
      <dsp:spPr>
        <a:xfrm>
          <a:off x="1110093" y="2403210"/>
          <a:ext cx="9443606" cy="961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19" tIns="101719" rIns="101719" bIns="10171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Cypher is based on </a:t>
          </a:r>
          <a:r>
            <a:rPr lang="en-AU" sz="2400" i="1" kern="1200"/>
            <a:t>patterns</a:t>
          </a:r>
          <a:endParaRPr lang="en-US" sz="2400" kern="1200"/>
        </a:p>
      </dsp:txBody>
      <dsp:txXfrm>
        <a:off x="1110093" y="2403210"/>
        <a:ext cx="9443606" cy="961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6DDE6-94B5-BA40-A77B-E65720D5ED5D}">
      <dsp:nvSpPr>
        <dsp:cNvPr id="0" name=""/>
        <dsp:cNvSpPr/>
      </dsp:nvSpPr>
      <dsp:spPr>
        <a:xfrm>
          <a:off x="2249660" y="703165"/>
          <a:ext cx="486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7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0102" y="746299"/>
        <a:ext cx="25867" cy="5173"/>
      </dsp:txXfrm>
    </dsp:sp>
    <dsp:sp modelId="{A14DF8DB-29C1-3745-B5FF-21F10016D633}">
      <dsp:nvSpPr>
        <dsp:cNvPr id="0" name=""/>
        <dsp:cNvSpPr/>
      </dsp:nvSpPr>
      <dsp:spPr>
        <a:xfrm>
          <a:off x="2099" y="74077"/>
          <a:ext cx="2249360" cy="134961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221" tIns="115696" rIns="110221" bIns="1156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Names should begin with an alphabetic character.</a:t>
          </a:r>
          <a:endParaRPr lang="en-US" sz="1300" kern="1200"/>
        </a:p>
      </dsp:txBody>
      <dsp:txXfrm>
        <a:off x="2099" y="74077"/>
        <a:ext cx="2249360" cy="1349616"/>
      </dsp:txXfrm>
    </dsp:sp>
    <dsp:sp modelId="{6DB32BFE-4C20-8441-A44C-BDE8C2210064}">
      <dsp:nvSpPr>
        <dsp:cNvPr id="0" name=""/>
        <dsp:cNvSpPr/>
      </dsp:nvSpPr>
      <dsp:spPr>
        <a:xfrm>
          <a:off x="5016373" y="703165"/>
          <a:ext cx="486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752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816" y="746299"/>
        <a:ext cx="25867" cy="5173"/>
      </dsp:txXfrm>
    </dsp:sp>
    <dsp:sp modelId="{3E4A4F52-A327-134A-8F2F-4D6B9E7994FC}">
      <dsp:nvSpPr>
        <dsp:cNvPr id="0" name=""/>
        <dsp:cNvSpPr/>
      </dsp:nvSpPr>
      <dsp:spPr>
        <a:xfrm>
          <a:off x="2768813" y="74077"/>
          <a:ext cx="2249360" cy="134961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221" tIns="115696" rIns="110221" bIns="1156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This includes "non-English" characters, such as å, ä, ö, ü etc.</a:t>
          </a:r>
          <a:endParaRPr lang="en-US" sz="1300" kern="1200"/>
        </a:p>
      </dsp:txBody>
      <dsp:txXfrm>
        <a:off x="2768813" y="74077"/>
        <a:ext cx="2249360" cy="1349616"/>
      </dsp:txXfrm>
    </dsp:sp>
    <dsp:sp modelId="{E1643194-C64D-BC4D-8ED5-5FA62ED42E02}">
      <dsp:nvSpPr>
        <dsp:cNvPr id="0" name=""/>
        <dsp:cNvSpPr/>
      </dsp:nvSpPr>
      <dsp:spPr>
        <a:xfrm>
          <a:off x="7783086" y="703165"/>
          <a:ext cx="486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752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3529" y="746299"/>
        <a:ext cx="25867" cy="5173"/>
      </dsp:txXfrm>
    </dsp:sp>
    <dsp:sp modelId="{A39F295E-2F58-7A47-A951-E147DD491859}">
      <dsp:nvSpPr>
        <dsp:cNvPr id="0" name=""/>
        <dsp:cNvSpPr/>
      </dsp:nvSpPr>
      <dsp:spPr>
        <a:xfrm>
          <a:off x="5535526" y="74077"/>
          <a:ext cx="2249360" cy="134961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221" tIns="115696" rIns="110221" bIns="11569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Numbers: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Names should not begin with a number. Example: 1first is not allowed, whereas first1 is allowed.</a:t>
          </a:r>
          <a:endParaRPr lang="en-US" sz="1000" kern="1200"/>
        </a:p>
      </dsp:txBody>
      <dsp:txXfrm>
        <a:off x="5535526" y="74077"/>
        <a:ext cx="2249360" cy="1349616"/>
      </dsp:txXfrm>
    </dsp:sp>
    <dsp:sp modelId="{2184859B-0392-3C43-8875-BF0CDBC68E70}">
      <dsp:nvSpPr>
        <dsp:cNvPr id="0" name=""/>
        <dsp:cNvSpPr/>
      </dsp:nvSpPr>
      <dsp:spPr>
        <a:xfrm>
          <a:off x="1126780" y="1421894"/>
          <a:ext cx="8300139" cy="486752"/>
        </a:xfrm>
        <a:custGeom>
          <a:avLst/>
          <a:gdLst/>
          <a:ahLst/>
          <a:cxnLst/>
          <a:rect l="0" t="0" r="0" b="0"/>
          <a:pathLst>
            <a:path>
              <a:moveTo>
                <a:pt x="8300139" y="0"/>
              </a:moveTo>
              <a:lnTo>
                <a:pt x="8300139" y="260476"/>
              </a:lnTo>
              <a:lnTo>
                <a:pt x="0" y="260476"/>
              </a:lnTo>
              <a:lnTo>
                <a:pt x="0" y="486752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8943" y="1662683"/>
        <a:ext cx="415812" cy="5173"/>
      </dsp:txXfrm>
    </dsp:sp>
    <dsp:sp modelId="{CA90CA2F-BCB9-9A47-8AA8-292160462BFA}">
      <dsp:nvSpPr>
        <dsp:cNvPr id="0" name=""/>
        <dsp:cNvSpPr/>
      </dsp:nvSpPr>
      <dsp:spPr>
        <a:xfrm>
          <a:off x="8302239" y="74077"/>
          <a:ext cx="2249360" cy="134961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221" tIns="115696" rIns="110221" bIns="11569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Symbols: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Except for underscore, as in my_variable, names should not contain symbols, $ as the first character to denote a </a:t>
          </a:r>
          <a:r>
            <a:rPr lang="en-AU" sz="1000" u="sng" kern="1200">
              <a:hlinkClick xmlns:r="http://schemas.openxmlformats.org/officeDocument/2006/relationships" r:id="rId2"/>
            </a:rPr>
            <a:t>parameter</a:t>
          </a:r>
          <a:r>
            <a:rPr lang="en-AU" sz="1000" kern="1200"/>
            <a:t>, e.g. $myParam.</a:t>
          </a:r>
          <a:endParaRPr lang="en-US" sz="1000" kern="1200"/>
        </a:p>
      </dsp:txBody>
      <dsp:txXfrm>
        <a:off x="8302239" y="74077"/>
        <a:ext cx="2249360" cy="1349616"/>
      </dsp:txXfrm>
    </dsp:sp>
    <dsp:sp modelId="{8755756F-FB3E-6945-93A3-C778710D9F2C}">
      <dsp:nvSpPr>
        <dsp:cNvPr id="0" name=""/>
        <dsp:cNvSpPr/>
      </dsp:nvSpPr>
      <dsp:spPr>
        <a:xfrm>
          <a:off x="2249660" y="2570135"/>
          <a:ext cx="486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752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0102" y="2613268"/>
        <a:ext cx="25867" cy="5173"/>
      </dsp:txXfrm>
    </dsp:sp>
    <dsp:sp modelId="{89D21101-1D88-7443-853C-4520FEB72139}">
      <dsp:nvSpPr>
        <dsp:cNvPr id="0" name=""/>
        <dsp:cNvSpPr/>
      </dsp:nvSpPr>
      <dsp:spPr>
        <a:xfrm>
          <a:off x="2099" y="1941046"/>
          <a:ext cx="2249360" cy="134961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221" tIns="115696" rIns="110221" bIns="1156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Case-sensitive:</a:t>
          </a:r>
          <a:endParaRPr lang="en-US" sz="1300" kern="1200"/>
        </a:p>
      </dsp:txBody>
      <dsp:txXfrm>
        <a:off x="2099" y="1941046"/>
        <a:ext cx="2249360" cy="1349616"/>
      </dsp:txXfrm>
    </dsp:sp>
    <dsp:sp modelId="{09CB8BB6-3313-5848-8EA2-454C8F7C0557}">
      <dsp:nvSpPr>
        <dsp:cNvPr id="0" name=""/>
        <dsp:cNvSpPr/>
      </dsp:nvSpPr>
      <dsp:spPr>
        <a:xfrm>
          <a:off x="5016373" y="2570135"/>
          <a:ext cx="4867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75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6816" y="2613268"/>
        <a:ext cx="25867" cy="5173"/>
      </dsp:txXfrm>
    </dsp:sp>
    <dsp:sp modelId="{D8CE2C21-FFF4-4C46-836C-18C5B573F22D}">
      <dsp:nvSpPr>
        <dsp:cNvPr id="0" name=""/>
        <dsp:cNvSpPr/>
      </dsp:nvSpPr>
      <dsp:spPr>
        <a:xfrm>
          <a:off x="2768813" y="1941046"/>
          <a:ext cx="2249360" cy="134961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221" tIns="115696" rIns="110221" bIns="11569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Names are case-sensitive and thus, :PERSON, :Person and :person are three different labels, and n and N are two different variables.</a:t>
          </a:r>
          <a:endParaRPr lang="en-US" sz="1300" kern="1200"/>
        </a:p>
      </dsp:txBody>
      <dsp:txXfrm>
        <a:off x="2768813" y="1941046"/>
        <a:ext cx="2249360" cy="1349616"/>
      </dsp:txXfrm>
    </dsp:sp>
    <dsp:sp modelId="{1ECFC792-549B-1449-91F8-00C87E2704CA}">
      <dsp:nvSpPr>
        <dsp:cNvPr id="0" name=""/>
        <dsp:cNvSpPr/>
      </dsp:nvSpPr>
      <dsp:spPr>
        <a:xfrm>
          <a:off x="5535526" y="1941046"/>
          <a:ext cx="2249360" cy="134961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221" tIns="115696" rIns="110221" bIns="11569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Whitespace characters: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/>
            <a:t>Leading and trailing whitespace characters will be removed automatically. For example, MATCH ( a ) RETURN a is equivalent to MATCH (a) RETURN a.</a:t>
          </a:r>
          <a:endParaRPr lang="en-US" sz="1000" kern="1200"/>
        </a:p>
      </dsp:txBody>
      <dsp:txXfrm>
        <a:off x="5535526" y="1941046"/>
        <a:ext cx="2249360" cy="1349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2F50F-35AE-7140-A923-3B6978CCCDD7}">
      <dsp:nvSpPr>
        <dsp:cNvPr id="0" name=""/>
        <dsp:cNvSpPr/>
      </dsp:nvSpPr>
      <dsp:spPr>
        <a:xfrm>
          <a:off x="1288" y="32158"/>
          <a:ext cx="1623249" cy="97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CALL</a:t>
          </a:r>
          <a:endParaRPr lang="en-US" sz="2300" kern="1200"/>
        </a:p>
      </dsp:txBody>
      <dsp:txXfrm>
        <a:off x="1288" y="32158"/>
        <a:ext cx="1623249" cy="973949"/>
      </dsp:txXfrm>
    </dsp:sp>
    <dsp:sp modelId="{3BE506AA-85F3-C04B-B59F-630C43C0EBC6}">
      <dsp:nvSpPr>
        <dsp:cNvPr id="0" name=""/>
        <dsp:cNvSpPr/>
      </dsp:nvSpPr>
      <dsp:spPr>
        <a:xfrm>
          <a:off x="1786863" y="32158"/>
          <a:ext cx="1623249" cy="973949"/>
        </a:xfrm>
        <a:prstGeom prst="rect">
          <a:avLst/>
        </a:prstGeom>
        <a:solidFill>
          <a:schemeClr val="accent5">
            <a:hueOff val="1299761"/>
            <a:satOff val="-36"/>
            <a:lumOff val="-19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CREATE</a:t>
          </a:r>
          <a:endParaRPr lang="en-US" sz="2300" kern="1200"/>
        </a:p>
      </dsp:txBody>
      <dsp:txXfrm>
        <a:off x="1786863" y="32158"/>
        <a:ext cx="1623249" cy="973949"/>
      </dsp:txXfrm>
    </dsp:sp>
    <dsp:sp modelId="{214087F4-0C6C-A248-ABC7-2D92EB4AAA5F}">
      <dsp:nvSpPr>
        <dsp:cNvPr id="0" name=""/>
        <dsp:cNvSpPr/>
      </dsp:nvSpPr>
      <dsp:spPr>
        <a:xfrm>
          <a:off x="3572437" y="32158"/>
          <a:ext cx="1623249" cy="973949"/>
        </a:xfrm>
        <a:prstGeom prst="rect">
          <a:avLst/>
        </a:prstGeom>
        <a:solidFill>
          <a:schemeClr val="accent5">
            <a:hueOff val="2599523"/>
            <a:satOff val="-71"/>
            <a:lumOff val="-39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DELETE</a:t>
          </a:r>
          <a:endParaRPr lang="en-US" sz="2300" kern="1200"/>
        </a:p>
      </dsp:txBody>
      <dsp:txXfrm>
        <a:off x="3572437" y="32158"/>
        <a:ext cx="1623249" cy="973949"/>
      </dsp:txXfrm>
    </dsp:sp>
    <dsp:sp modelId="{EA26C5DC-BDA6-1046-AAB7-6D8758E9DB12}">
      <dsp:nvSpPr>
        <dsp:cNvPr id="0" name=""/>
        <dsp:cNvSpPr/>
      </dsp:nvSpPr>
      <dsp:spPr>
        <a:xfrm>
          <a:off x="5358012" y="32158"/>
          <a:ext cx="1623249" cy="973949"/>
        </a:xfrm>
        <a:prstGeom prst="rect">
          <a:avLst/>
        </a:prstGeom>
        <a:solidFill>
          <a:schemeClr val="accent5">
            <a:hueOff val="3899285"/>
            <a:satOff val="-107"/>
            <a:lumOff val="-58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DETACH</a:t>
          </a:r>
          <a:endParaRPr lang="en-US" sz="2300" kern="1200"/>
        </a:p>
      </dsp:txBody>
      <dsp:txXfrm>
        <a:off x="5358012" y="32158"/>
        <a:ext cx="1623249" cy="973949"/>
      </dsp:txXfrm>
    </dsp:sp>
    <dsp:sp modelId="{B0E857D3-E863-3345-B822-24DC6B077D98}">
      <dsp:nvSpPr>
        <dsp:cNvPr id="0" name=""/>
        <dsp:cNvSpPr/>
      </dsp:nvSpPr>
      <dsp:spPr>
        <a:xfrm>
          <a:off x="7143587" y="32158"/>
          <a:ext cx="1623249" cy="973949"/>
        </a:xfrm>
        <a:prstGeom prst="rect">
          <a:avLst/>
        </a:prstGeom>
        <a:solidFill>
          <a:schemeClr val="accent5">
            <a:hueOff val="5199046"/>
            <a:satOff val="-142"/>
            <a:lumOff val="-78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EXISTS</a:t>
          </a:r>
          <a:endParaRPr lang="en-US" sz="2300" kern="1200"/>
        </a:p>
      </dsp:txBody>
      <dsp:txXfrm>
        <a:off x="7143587" y="32158"/>
        <a:ext cx="1623249" cy="973949"/>
      </dsp:txXfrm>
    </dsp:sp>
    <dsp:sp modelId="{382FE036-DD6F-7147-B1D1-545B4F303519}">
      <dsp:nvSpPr>
        <dsp:cNvPr id="0" name=""/>
        <dsp:cNvSpPr/>
      </dsp:nvSpPr>
      <dsp:spPr>
        <a:xfrm>
          <a:off x="8929161" y="32158"/>
          <a:ext cx="1623249" cy="973949"/>
        </a:xfrm>
        <a:prstGeom prst="rect">
          <a:avLst/>
        </a:prstGeom>
        <a:solidFill>
          <a:schemeClr val="accent5">
            <a:hueOff val="6498807"/>
            <a:satOff val="-178"/>
            <a:lumOff val="-98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FOREACH</a:t>
          </a:r>
          <a:endParaRPr lang="en-US" sz="2300" kern="1200"/>
        </a:p>
      </dsp:txBody>
      <dsp:txXfrm>
        <a:off x="8929161" y="32158"/>
        <a:ext cx="1623249" cy="973949"/>
      </dsp:txXfrm>
    </dsp:sp>
    <dsp:sp modelId="{D605DED7-D935-C14F-A457-8404FDB0ACF5}">
      <dsp:nvSpPr>
        <dsp:cNvPr id="0" name=""/>
        <dsp:cNvSpPr/>
      </dsp:nvSpPr>
      <dsp:spPr>
        <a:xfrm>
          <a:off x="1288" y="1168433"/>
          <a:ext cx="1623249" cy="973949"/>
        </a:xfrm>
        <a:prstGeom prst="rect">
          <a:avLst/>
        </a:prstGeom>
        <a:solidFill>
          <a:schemeClr val="accent5">
            <a:hueOff val="7798569"/>
            <a:satOff val="-213"/>
            <a:lumOff val="-117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LOAD</a:t>
          </a:r>
          <a:endParaRPr lang="en-US" sz="2300" kern="1200"/>
        </a:p>
      </dsp:txBody>
      <dsp:txXfrm>
        <a:off x="1288" y="1168433"/>
        <a:ext cx="1623249" cy="973949"/>
      </dsp:txXfrm>
    </dsp:sp>
    <dsp:sp modelId="{D377EDAE-F4EF-194A-A4C8-296CEF3AC8D8}">
      <dsp:nvSpPr>
        <dsp:cNvPr id="0" name=""/>
        <dsp:cNvSpPr/>
      </dsp:nvSpPr>
      <dsp:spPr>
        <a:xfrm>
          <a:off x="1786863" y="1168433"/>
          <a:ext cx="1623249" cy="973949"/>
        </a:xfrm>
        <a:prstGeom prst="rect">
          <a:avLst/>
        </a:prstGeom>
        <a:solidFill>
          <a:schemeClr val="accent5">
            <a:hueOff val="9098330"/>
            <a:satOff val="-249"/>
            <a:lumOff val="-137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MATCH</a:t>
          </a:r>
          <a:endParaRPr lang="en-US" sz="2300" kern="1200"/>
        </a:p>
      </dsp:txBody>
      <dsp:txXfrm>
        <a:off x="1786863" y="1168433"/>
        <a:ext cx="1623249" cy="973949"/>
      </dsp:txXfrm>
    </dsp:sp>
    <dsp:sp modelId="{A83F9CE0-BAFA-9A49-9A46-67A6598D10D2}">
      <dsp:nvSpPr>
        <dsp:cNvPr id="0" name=""/>
        <dsp:cNvSpPr/>
      </dsp:nvSpPr>
      <dsp:spPr>
        <a:xfrm>
          <a:off x="3572437" y="1168433"/>
          <a:ext cx="1623249" cy="973949"/>
        </a:xfrm>
        <a:prstGeom prst="rect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MERGE</a:t>
          </a:r>
          <a:endParaRPr lang="en-US" sz="2300" kern="1200"/>
        </a:p>
      </dsp:txBody>
      <dsp:txXfrm>
        <a:off x="3572437" y="1168433"/>
        <a:ext cx="1623249" cy="973949"/>
      </dsp:txXfrm>
    </dsp:sp>
    <dsp:sp modelId="{FC4CC590-224A-BD42-A96E-7C13A34D66F1}">
      <dsp:nvSpPr>
        <dsp:cNvPr id="0" name=""/>
        <dsp:cNvSpPr/>
      </dsp:nvSpPr>
      <dsp:spPr>
        <a:xfrm>
          <a:off x="5358012" y="1168433"/>
          <a:ext cx="1623249" cy="973949"/>
        </a:xfrm>
        <a:prstGeom prst="rect">
          <a:avLst/>
        </a:prstGeom>
        <a:solidFill>
          <a:schemeClr val="accent5">
            <a:hueOff val="11697853"/>
            <a:satOff val="-320"/>
            <a:lumOff val="-176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OPTIONAL</a:t>
          </a:r>
          <a:endParaRPr lang="en-US" sz="2300" kern="1200"/>
        </a:p>
      </dsp:txBody>
      <dsp:txXfrm>
        <a:off x="5358012" y="1168433"/>
        <a:ext cx="1623249" cy="973949"/>
      </dsp:txXfrm>
    </dsp:sp>
    <dsp:sp modelId="{07DC4413-746F-9F47-973D-ABE2F6CD4815}">
      <dsp:nvSpPr>
        <dsp:cNvPr id="0" name=""/>
        <dsp:cNvSpPr/>
      </dsp:nvSpPr>
      <dsp:spPr>
        <a:xfrm>
          <a:off x="7143587" y="1168433"/>
          <a:ext cx="1623249" cy="973949"/>
        </a:xfrm>
        <a:prstGeom prst="rect">
          <a:avLst/>
        </a:prstGeom>
        <a:solidFill>
          <a:schemeClr val="accent5">
            <a:hueOff val="12997614"/>
            <a:satOff val="-355"/>
            <a:lumOff val="-196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REMOVE</a:t>
          </a:r>
          <a:endParaRPr lang="en-US" sz="2300" kern="1200"/>
        </a:p>
      </dsp:txBody>
      <dsp:txXfrm>
        <a:off x="7143587" y="1168433"/>
        <a:ext cx="1623249" cy="973949"/>
      </dsp:txXfrm>
    </dsp:sp>
    <dsp:sp modelId="{0E57DAFB-24F4-E24D-8D60-D99D9696CEBD}">
      <dsp:nvSpPr>
        <dsp:cNvPr id="0" name=""/>
        <dsp:cNvSpPr/>
      </dsp:nvSpPr>
      <dsp:spPr>
        <a:xfrm>
          <a:off x="8929161" y="1168433"/>
          <a:ext cx="1623249" cy="973949"/>
        </a:xfrm>
        <a:prstGeom prst="rect">
          <a:avLst/>
        </a:prstGeom>
        <a:solidFill>
          <a:schemeClr val="accent5">
            <a:hueOff val="14297376"/>
            <a:satOff val="-391"/>
            <a:lumOff val="-215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RETURN</a:t>
          </a:r>
          <a:endParaRPr lang="en-US" sz="2300" kern="1200"/>
        </a:p>
      </dsp:txBody>
      <dsp:txXfrm>
        <a:off x="8929161" y="1168433"/>
        <a:ext cx="1623249" cy="973949"/>
      </dsp:txXfrm>
    </dsp:sp>
    <dsp:sp modelId="{7E855B7E-300F-E942-BEF5-1A882FE8F608}">
      <dsp:nvSpPr>
        <dsp:cNvPr id="0" name=""/>
        <dsp:cNvSpPr/>
      </dsp:nvSpPr>
      <dsp:spPr>
        <a:xfrm>
          <a:off x="894075" y="2304707"/>
          <a:ext cx="1623249" cy="973949"/>
        </a:xfrm>
        <a:prstGeom prst="rect">
          <a:avLst/>
        </a:prstGeom>
        <a:solidFill>
          <a:schemeClr val="accent5">
            <a:hueOff val="15597138"/>
            <a:satOff val="-426"/>
            <a:lumOff val="-235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SET</a:t>
          </a:r>
          <a:endParaRPr lang="en-US" sz="2300" kern="1200"/>
        </a:p>
      </dsp:txBody>
      <dsp:txXfrm>
        <a:off x="894075" y="2304707"/>
        <a:ext cx="1623249" cy="973949"/>
      </dsp:txXfrm>
    </dsp:sp>
    <dsp:sp modelId="{FD02849E-84A8-2D4A-9BB3-89ECBB6E2955}">
      <dsp:nvSpPr>
        <dsp:cNvPr id="0" name=""/>
        <dsp:cNvSpPr/>
      </dsp:nvSpPr>
      <dsp:spPr>
        <a:xfrm>
          <a:off x="2679650" y="2304707"/>
          <a:ext cx="1623249" cy="973949"/>
        </a:xfrm>
        <a:prstGeom prst="rect">
          <a:avLst/>
        </a:prstGeom>
        <a:solidFill>
          <a:schemeClr val="accent5">
            <a:hueOff val="16896899"/>
            <a:satOff val="-462"/>
            <a:lumOff val="-255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START</a:t>
          </a:r>
          <a:endParaRPr lang="en-US" sz="2300" kern="1200"/>
        </a:p>
      </dsp:txBody>
      <dsp:txXfrm>
        <a:off x="2679650" y="2304707"/>
        <a:ext cx="1623249" cy="973949"/>
      </dsp:txXfrm>
    </dsp:sp>
    <dsp:sp modelId="{8E916431-0FDA-A54D-BCE0-98582617DE99}">
      <dsp:nvSpPr>
        <dsp:cNvPr id="0" name=""/>
        <dsp:cNvSpPr/>
      </dsp:nvSpPr>
      <dsp:spPr>
        <a:xfrm>
          <a:off x="4465225" y="2304707"/>
          <a:ext cx="1623249" cy="973949"/>
        </a:xfrm>
        <a:prstGeom prst="rect">
          <a:avLst/>
        </a:prstGeom>
        <a:solidFill>
          <a:schemeClr val="accent5">
            <a:hueOff val="18196661"/>
            <a:satOff val="-497"/>
            <a:lumOff val="-274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UNION</a:t>
          </a:r>
          <a:endParaRPr lang="en-US" sz="2300" kern="1200"/>
        </a:p>
      </dsp:txBody>
      <dsp:txXfrm>
        <a:off x="4465225" y="2304707"/>
        <a:ext cx="1623249" cy="973949"/>
      </dsp:txXfrm>
    </dsp:sp>
    <dsp:sp modelId="{A7C912DF-5349-F344-9D56-B31DC1F2B8D2}">
      <dsp:nvSpPr>
        <dsp:cNvPr id="0" name=""/>
        <dsp:cNvSpPr/>
      </dsp:nvSpPr>
      <dsp:spPr>
        <a:xfrm>
          <a:off x="6250799" y="2304707"/>
          <a:ext cx="1623249" cy="973949"/>
        </a:xfrm>
        <a:prstGeom prst="rect">
          <a:avLst/>
        </a:prstGeom>
        <a:solidFill>
          <a:schemeClr val="accent5">
            <a:hueOff val="19496422"/>
            <a:satOff val="-533"/>
            <a:lumOff val="-294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UNWIND</a:t>
          </a:r>
          <a:endParaRPr lang="en-US" sz="2300" kern="1200"/>
        </a:p>
      </dsp:txBody>
      <dsp:txXfrm>
        <a:off x="6250799" y="2304707"/>
        <a:ext cx="1623249" cy="973949"/>
      </dsp:txXfrm>
    </dsp:sp>
    <dsp:sp modelId="{0629CF43-7A0F-AA47-80E1-B27139A0647F}">
      <dsp:nvSpPr>
        <dsp:cNvPr id="0" name=""/>
        <dsp:cNvSpPr/>
      </dsp:nvSpPr>
      <dsp:spPr>
        <a:xfrm>
          <a:off x="8036374" y="2304707"/>
          <a:ext cx="1623249" cy="973949"/>
        </a:xfrm>
        <a:prstGeom prst="rect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WITH</a:t>
          </a:r>
          <a:endParaRPr lang="en-US" sz="2300" kern="1200"/>
        </a:p>
      </dsp:txBody>
      <dsp:txXfrm>
        <a:off x="8036374" y="2304707"/>
        <a:ext cx="1623249" cy="9739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EA56B-7EE9-4E60-BAA9-B8CAF04AF760}">
      <dsp:nvSpPr>
        <dsp:cNvPr id="0" name=""/>
        <dsp:cNvSpPr/>
      </dsp:nvSpPr>
      <dsp:spPr>
        <a:xfrm>
          <a:off x="497850" y="5754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9D5CC-B731-4255-B6C0-711B7E06BE0C}">
      <dsp:nvSpPr>
        <dsp:cNvPr id="0" name=""/>
        <dsp:cNvSpPr/>
      </dsp:nvSpPr>
      <dsp:spPr>
        <a:xfrm>
          <a:off x="731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4C9D9-B6C8-4D2F-9467-468C57EF05B2}">
      <dsp:nvSpPr>
        <dsp:cNvPr id="0" name=""/>
        <dsp:cNvSpPr/>
      </dsp:nvSpPr>
      <dsp:spPr>
        <a:xfrm>
          <a:off x="146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LIMIT</a:t>
          </a:r>
          <a:endParaRPr lang="en-US" sz="2400" kern="1200"/>
        </a:p>
      </dsp:txBody>
      <dsp:txXfrm>
        <a:off x="146850" y="2015408"/>
        <a:ext cx="1800000" cy="720000"/>
      </dsp:txXfrm>
    </dsp:sp>
    <dsp:sp modelId="{A3C0EF86-FF0A-44F1-A123-DD00E744B3B7}">
      <dsp:nvSpPr>
        <dsp:cNvPr id="0" name=""/>
        <dsp:cNvSpPr/>
      </dsp:nvSpPr>
      <dsp:spPr>
        <a:xfrm>
          <a:off x="2612850" y="5754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54780-B477-4C95-AFA7-4EB951DABE44}">
      <dsp:nvSpPr>
        <dsp:cNvPr id="0" name=""/>
        <dsp:cNvSpPr/>
      </dsp:nvSpPr>
      <dsp:spPr>
        <a:xfrm>
          <a:off x="2846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90C38-0B4A-4E25-B80A-9AFBB72A3C8A}">
      <dsp:nvSpPr>
        <dsp:cNvPr id="0" name=""/>
        <dsp:cNvSpPr/>
      </dsp:nvSpPr>
      <dsp:spPr>
        <a:xfrm>
          <a:off x="2261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ORDER</a:t>
          </a:r>
          <a:endParaRPr lang="en-US" sz="2400" kern="1200"/>
        </a:p>
      </dsp:txBody>
      <dsp:txXfrm>
        <a:off x="2261850" y="2015408"/>
        <a:ext cx="1800000" cy="720000"/>
      </dsp:txXfrm>
    </dsp:sp>
    <dsp:sp modelId="{F21350DD-2FC7-422F-B8A6-E01AFDF84225}">
      <dsp:nvSpPr>
        <dsp:cNvPr id="0" name=""/>
        <dsp:cNvSpPr/>
      </dsp:nvSpPr>
      <dsp:spPr>
        <a:xfrm>
          <a:off x="4727850" y="5754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2B6B3-0C33-412F-AF51-1CF859CDF304}">
      <dsp:nvSpPr>
        <dsp:cNvPr id="0" name=""/>
        <dsp:cNvSpPr/>
      </dsp:nvSpPr>
      <dsp:spPr>
        <a:xfrm>
          <a:off x="4961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C07C-DF66-4FBC-B5A4-E8693F6F9E09}">
      <dsp:nvSpPr>
        <dsp:cNvPr id="0" name=""/>
        <dsp:cNvSpPr/>
      </dsp:nvSpPr>
      <dsp:spPr>
        <a:xfrm>
          <a:off x="4376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SKIP</a:t>
          </a:r>
          <a:endParaRPr lang="en-US" sz="2400" kern="1200"/>
        </a:p>
      </dsp:txBody>
      <dsp:txXfrm>
        <a:off x="4376850" y="2015408"/>
        <a:ext cx="1800000" cy="720000"/>
      </dsp:txXfrm>
    </dsp:sp>
    <dsp:sp modelId="{36C43579-047E-4108-91AD-99689D85BEBF}">
      <dsp:nvSpPr>
        <dsp:cNvPr id="0" name=""/>
        <dsp:cNvSpPr/>
      </dsp:nvSpPr>
      <dsp:spPr>
        <a:xfrm>
          <a:off x="6842850" y="5754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E5123-617E-4750-A390-DA219622278F}">
      <dsp:nvSpPr>
        <dsp:cNvPr id="0" name=""/>
        <dsp:cNvSpPr/>
      </dsp:nvSpPr>
      <dsp:spPr>
        <a:xfrm>
          <a:off x="7076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72BB5-910D-4D6C-976E-0DE782860FFB}">
      <dsp:nvSpPr>
        <dsp:cNvPr id="0" name=""/>
        <dsp:cNvSpPr/>
      </dsp:nvSpPr>
      <dsp:spPr>
        <a:xfrm>
          <a:off x="6491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WHERE</a:t>
          </a:r>
          <a:endParaRPr lang="en-US" sz="2400" kern="1200"/>
        </a:p>
      </dsp:txBody>
      <dsp:txXfrm>
        <a:off x="6491850" y="2015408"/>
        <a:ext cx="1800000" cy="720000"/>
      </dsp:txXfrm>
    </dsp:sp>
    <dsp:sp modelId="{8A76FCFB-24D8-4597-A830-E20FCFFB87F8}">
      <dsp:nvSpPr>
        <dsp:cNvPr id="0" name=""/>
        <dsp:cNvSpPr/>
      </dsp:nvSpPr>
      <dsp:spPr>
        <a:xfrm>
          <a:off x="8957850" y="57540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D2922-6B35-437B-A887-1027609A31DB}">
      <dsp:nvSpPr>
        <dsp:cNvPr id="0" name=""/>
        <dsp:cNvSpPr/>
      </dsp:nvSpPr>
      <dsp:spPr>
        <a:xfrm>
          <a:off x="9191850" y="80940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AD73B-9AF2-474E-9ADC-52280050A5BC}">
      <dsp:nvSpPr>
        <dsp:cNvPr id="0" name=""/>
        <dsp:cNvSpPr/>
      </dsp:nvSpPr>
      <dsp:spPr>
        <a:xfrm>
          <a:off x="8606850" y="2015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YIELD</a:t>
          </a:r>
          <a:endParaRPr lang="en-US" sz="2400" kern="1200"/>
        </a:p>
      </dsp:txBody>
      <dsp:txXfrm>
        <a:off x="8606850" y="2015408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855EB-7ED4-4DEC-BD09-01AE877D657B}">
      <dsp:nvSpPr>
        <dsp:cNvPr id="0" name=""/>
        <dsp:cNvSpPr/>
      </dsp:nvSpPr>
      <dsp:spPr>
        <a:xfrm>
          <a:off x="496830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DCC65-5DCD-4199-915B-2715B7BCB036}">
      <dsp:nvSpPr>
        <dsp:cNvPr id="0" name=""/>
        <dsp:cNvSpPr/>
      </dsp:nvSpPr>
      <dsp:spPr>
        <a:xfrm>
          <a:off x="659076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8BEE6-3B51-4E52-BF0C-7618359CBBF9}">
      <dsp:nvSpPr>
        <dsp:cNvPr id="0" name=""/>
        <dsp:cNvSpPr/>
      </dsp:nvSpPr>
      <dsp:spPr>
        <a:xfrm>
          <a:off x="253461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ASC</a:t>
          </a:r>
          <a:endParaRPr lang="en-US" sz="1500" kern="1200"/>
        </a:p>
      </dsp:txBody>
      <dsp:txXfrm>
        <a:off x="253461" y="1000183"/>
        <a:ext cx="1248046" cy="499218"/>
      </dsp:txXfrm>
    </dsp:sp>
    <dsp:sp modelId="{4AB68EE2-D9E3-4424-B93F-6EAF3F1D03B1}">
      <dsp:nvSpPr>
        <dsp:cNvPr id="0" name=""/>
        <dsp:cNvSpPr/>
      </dsp:nvSpPr>
      <dsp:spPr>
        <a:xfrm>
          <a:off x="1963285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E2500-745A-426A-91A0-DB8FFEB9C3DD}">
      <dsp:nvSpPr>
        <dsp:cNvPr id="0" name=""/>
        <dsp:cNvSpPr/>
      </dsp:nvSpPr>
      <dsp:spPr>
        <a:xfrm>
          <a:off x="2125531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8120-4DBC-4777-A607-8AF26CCE62AE}">
      <dsp:nvSpPr>
        <dsp:cNvPr id="0" name=""/>
        <dsp:cNvSpPr/>
      </dsp:nvSpPr>
      <dsp:spPr>
        <a:xfrm>
          <a:off x="1719916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ASCENDING</a:t>
          </a:r>
          <a:endParaRPr lang="en-US" sz="1500" kern="1200"/>
        </a:p>
      </dsp:txBody>
      <dsp:txXfrm>
        <a:off x="1719916" y="1000183"/>
        <a:ext cx="1248046" cy="499218"/>
      </dsp:txXfrm>
    </dsp:sp>
    <dsp:sp modelId="{3037A630-A19B-4502-8DF5-90AB235784E5}">
      <dsp:nvSpPr>
        <dsp:cNvPr id="0" name=""/>
        <dsp:cNvSpPr/>
      </dsp:nvSpPr>
      <dsp:spPr>
        <a:xfrm>
          <a:off x="3429740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8F0AD-978A-410B-B86F-0B1A8016548A}">
      <dsp:nvSpPr>
        <dsp:cNvPr id="0" name=""/>
        <dsp:cNvSpPr/>
      </dsp:nvSpPr>
      <dsp:spPr>
        <a:xfrm>
          <a:off x="3591986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68375-C236-4AD3-A191-8C0D0E4C66FE}">
      <dsp:nvSpPr>
        <dsp:cNvPr id="0" name=""/>
        <dsp:cNvSpPr/>
      </dsp:nvSpPr>
      <dsp:spPr>
        <a:xfrm>
          <a:off x="3186371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ASSERT</a:t>
          </a:r>
          <a:endParaRPr lang="en-US" sz="1500" kern="1200"/>
        </a:p>
      </dsp:txBody>
      <dsp:txXfrm>
        <a:off x="3186371" y="1000183"/>
        <a:ext cx="1248046" cy="499218"/>
      </dsp:txXfrm>
    </dsp:sp>
    <dsp:sp modelId="{417AEEDA-00C7-4118-9A7F-064662BB628E}">
      <dsp:nvSpPr>
        <dsp:cNvPr id="0" name=""/>
        <dsp:cNvSpPr/>
      </dsp:nvSpPr>
      <dsp:spPr>
        <a:xfrm>
          <a:off x="4896195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5344-85DE-42FB-860E-51DD31CD29FA}">
      <dsp:nvSpPr>
        <dsp:cNvPr id="0" name=""/>
        <dsp:cNvSpPr/>
      </dsp:nvSpPr>
      <dsp:spPr>
        <a:xfrm>
          <a:off x="5058441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D6C28-B3C3-48D6-B5E3-C990EB0C0609}">
      <dsp:nvSpPr>
        <dsp:cNvPr id="0" name=""/>
        <dsp:cNvSpPr/>
      </dsp:nvSpPr>
      <dsp:spPr>
        <a:xfrm>
          <a:off x="4652826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BY</a:t>
          </a:r>
          <a:endParaRPr lang="en-US" sz="1500" kern="1200"/>
        </a:p>
      </dsp:txBody>
      <dsp:txXfrm>
        <a:off x="4652826" y="1000183"/>
        <a:ext cx="1248046" cy="499218"/>
      </dsp:txXfrm>
    </dsp:sp>
    <dsp:sp modelId="{46CCAA14-A0BE-4866-B922-0DB450B44051}">
      <dsp:nvSpPr>
        <dsp:cNvPr id="0" name=""/>
        <dsp:cNvSpPr/>
      </dsp:nvSpPr>
      <dsp:spPr>
        <a:xfrm>
          <a:off x="6362650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0E2FC-D5CB-497D-8723-B2E3FEB83BE4}">
      <dsp:nvSpPr>
        <dsp:cNvPr id="0" name=""/>
        <dsp:cNvSpPr/>
      </dsp:nvSpPr>
      <dsp:spPr>
        <a:xfrm>
          <a:off x="6524896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87909-C24E-4800-B150-31F7CE09014E}">
      <dsp:nvSpPr>
        <dsp:cNvPr id="0" name=""/>
        <dsp:cNvSpPr/>
      </dsp:nvSpPr>
      <dsp:spPr>
        <a:xfrm>
          <a:off x="6119281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CSV</a:t>
          </a:r>
          <a:endParaRPr lang="en-US" sz="1500" kern="1200"/>
        </a:p>
      </dsp:txBody>
      <dsp:txXfrm>
        <a:off x="6119281" y="1000183"/>
        <a:ext cx="1248046" cy="499218"/>
      </dsp:txXfrm>
    </dsp:sp>
    <dsp:sp modelId="{E826E42D-4B6A-4C61-B69B-19D52C19FE17}">
      <dsp:nvSpPr>
        <dsp:cNvPr id="0" name=""/>
        <dsp:cNvSpPr/>
      </dsp:nvSpPr>
      <dsp:spPr>
        <a:xfrm>
          <a:off x="7829105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0A0E-4C36-4A00-AC09-5846E3C97158}">
      <dsp:nvSpPr>
        <dsp:cNvPr id="0" name=""/>
        <dsp:cNvSpPr/>
      </dsp:nvSpPr>
      <dsp:spPr>
        <a:xfrm>
          <a:off x="7991351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1B7A-D0EF-4B7C-B1F3-5F44F2D00479}">
      <dsp:nvSpPr>
        <dsp:cNvPr id="0" name=""/>
        <dsp:cNvSpPr/>
      </dsp:nvSpPr>
      <dsp:spPr>
        <a:xfrm>
          <a:off x="7585736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DESC</a:t>
          </a:r>
          <a:endParaRPr lang="en-US" sz="1500" kern="1200"/>
        </a:p>
      </dsp:txBody>
      <dsp:txXfrm>
        <a:off x="7585736" y="1000183"/>
        <a:ext cx="1248046" cy="499218"/>
      </dsp:txXfrm>
    </dsp:sp>
    <dsp:sp modelId="{93EF7117-2705-49BE-A656-C1FA6E4751E6}">
      <dsp:nvSpPr>
        <dsp:cNvPr id="0" name=""/>
        <dsp:cNvSpPr/>
      </dsp:nvSpPr>
      <dsp:spPr>
        <a:xfrm>
          <a:off x="9295560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5B1E5-A367-4E04-9C13-AD6178C468DC}">
      <dsp:nvSpPr>
        <dsp:cNvPr id="0" name=""/>
        <dsp:cNvSpPr/>
      </dsp:nvSpPr>
      <dsp:spPr>
        <a:xfrm>
          <a:off x="9457807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B689D-4BF3-40DE-9ADA-1F361C1F90D3}">
      <dsp:nvSpPr>
        <dsp:cNvPr id="0" name=""/>
        <dsp:cNvSpPr/>
      </dsp:nvSpPr>
      <dsp:spPr>
        <a:xfrm>
          <a:off x="9052191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DESCENDING</a:t>
          </a:r>
          <a:endParaRPr lang="en-US" sz="1500" kern="1200"/>
        </a:p>
      </dsp:txBody>
      <dsp:txXfrm>
        <a:off x="9052191" y="1000183"/>
        <a:ext cx="1248046" cy="499218"/>
      </dsp:txXfrm>
    </dsp:sp>
    <dsp:sp modelId="{9FDE95CF-F19D-4168-8DB0-CF110B9A067A}">
      <dsp:nvSpPr>
        <dsp:cNvPr id="0" name=""/>
        <dsp:cNvSpPr/>
      </dsp:nvSpPr>
      <dsp:spPr>
        <a:xfrm>
          <a:off x="4896195" y="1811413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17B9A-2CA9-40F8-9C53-FC90A9BBD38A}">
      <dsp:nvSpPr>
        <dsp:cNvPr id="0" name=""/>
        <dsp:cNvSpPr/>
      </dsp:nvSpPr>
      <dsp:spPr>
        <a:xfrm>
          <a:off x="5058441" y="1973659"/>
          <a:ext cx="436816" cy="43681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14C47-BBDF-4CA7-BDE9-AC2F69105397}">
      <dsp:nvSpPr>
        <dsp:cNvPr id="0" name=""/>
        <dsp:cNvSpPr/>
      </dsp:nvSpPr>
      <dsp:spPr>
        <a:xfrm>
          <a:off x="4652826" y="2809851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ON</a:t>
          </a:r>
          <a:endParaRPr lang="en-US" sz="1500" kern="1200"/>
        </a:p>
      </dsp:txBody>
      <dsp:txXfrm>
        <a:off x="4652826" y="2809851"/>
        <a:ext cx="1248046" cy="4992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01AFF-C84F-AD42-9B79-C3FBE6CB418C}">
      <dsp:nvSpPr>
        <dsp:cNvPr id="0" name=""/>
        <dsp:cNvSpPr/>
      </dsp:nvSpPr>
      <dsp:spPr>
        <a:xfrm>
          <a:off x="9018" y="1292109"/>
          <a:ext cx="1453195" cy="7265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ALL</a:t>
          </a:r>
          <a:endParaRPr lang="en-US" sz="3400" kern="1200"/>
        </a:p>
      </dsp:txBody>
      <dsp:txXfrm>
        <a:off x="30299" y="1313390"/>
        <a:ext cx="1410633" cy="684035"/>
      </dsp:txXfrm>
    </dsp:sp>
    <dsp:sp modelId="{D13DD13D-4506-1942-8BCC-B2A14D176CC2}">
      <dsp:nvSpPr>
        <dsp:cNvPr id="0" name=""/>
        <dsp:cNvSpPr/>
      </dsp:nvSpPr>
      <dsp:spPr>
        <a:xfrm>
          <a:off x="1825511" y="1292109"/>
          <a:ext cx="1453195" cy="726597"/>
        </a:xfrm>
        <a:prstGeom prst="roundRect">
          <a:avLst>
            <a:gd name="adj" fmla="val 10000"/>
          </a:avLst>
        </a:prstGeom>
        <a:solidFill>
          <a:schemeClr val="accent5">
            <a:hueOff val="4159237"/>
            <a:satOff val="-114"/>
            <a:lumOff val="-62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CASE</a:t>
          </a:r>
          <a:endParaRPr lang="en-US" sz="3400" kern="1200"/>
        </a:p>
      </dsp:txBody>
      <dsp:txXfrm>
        <a:off x="1846792" y="1313390"/>
        <a:ext cx="1410633" cy="684035"/>
      </dsp:txXfrm>
    </dsp:sp>
    <dsp:sp modelId="{75113AC2-68A8-BC48-946B-6476CBA6B5DD}">
      <dsp:nvSpPr>
        <dsp:cNvPr id="0" name=""/>
        <dsp:cNvSpPr/>
      </dsp:nvSpPr>
      <dsp:spPr>
        <a:xfrm>
          <a:off x="3642005" y="1292109"/>
          <a:ext cx="1453195" cy="726597"/>
        </a:xfrm>
        <a:prstGeom prst="roundRect">
          <a:avLst>
            <a:gd name="adj" fmla="val 10000"/>
          </a:avLst>
        </a:prstGeom>
        <a:solidFill>
          <a:schemeClr val="accent5">
            <a:hueOff val="8318473"/>
            <a:satOff val="-227"/>
            <a:lumOff val="-125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ELSE</a:t>
          </a:r>
          <a:endParaRPr lang="en-US" sz="3400" kern="1200"/>
        </a:p>
      </dsp:txBody>
      <dsp:txXfrm>
        <a:off x="3663286" y="1313390"/>
        <a:ext cx="1410633" cy="684035"/>
      </dsp:txXfrm>
    </dsp:sp>
    <dsp:sp modelId="{FD720F61-DCF3-AA41-A568-07998002DB03}">
      <dsp:nvSpPr>
        <dsp:cNvPr id="0" name=""/>
        <dsp:cNvSpPr/>
      </dsp:nvSpPr>
      <dsp:spPr>
        <a:xfrm>
          <a:off x="5458499" y="1292109"/>
          <a:ext cx="1453195" cy="726597"/>
        </a:xfrm>
        <a:prstGeom prst="roundRect">
          <a:avLst>
            <a:gd name="adj" fmla="val 10000"/>
          </a:avLst>
        </a:prstGeom>
        <a:solidFill>
          <a:schemeClr val="accent5">
            <a:hueOff val="12477710"/>
            <a:satOff val="-341"/>
            <a:lumOff val="-188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END</a:t>
          </a:r>
          <a:endParaRPr lang="en-US" sz="3400" kern="1200"/>
        </a:p>
      </dsp:txBody>
      <dsp:txXfrm>
        <a:off x="5479780" y="1313390"/>
        <a:ext cx="1410633" cy="684035"/>
      </dsp:txXfrm>
    </dsp:sp>
    <dsp:sp modelId="{DC554FEA-4FEC-184D-8B77-DBF3DDBD35BC}">
      <dsp:nvSpPr>
        <dsp:cNvPr id="0" name=""/>
        <dsp:cNvSpPr/>
      </dsp:nvSpPr>
      <dsp:spPr>
        <a:xfrm>
          <a:off x="7274993" y="1292109"/>
          <a:ext cx="1453195" cy="726597"/>
        </a:xfrm>
        <a:prstGeom prst="roundRect">
          <a:avLst>
            <a:gd name="adj" fmla="val 10000"/>
          </a:avLst>
        </a:prstGeom>
        <a:solidFill>
          <a:schemeClr val="accent5">
            <a:hueOff val="16636946"/>
            <a:satOff val="-454"/>
            <a:lumOff val="-251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THEN</a:t>
          </a:r>
          <a:endParaRPr lang="en-US" sz="3400" kern="1200"/>
        </a:p>
      </dsp:txBody>
      <dsp:txXfrm>
        <a:off x="7296274" y="1313390"/>
        <a:ext cx="1410633" cy="684035"/>
      </dsp:txXfrm>
    </dsp:sp>
    <dsp:sp modelId="{A8D5487E-B04F-5046-BE7A-F8D070B41CE2}">
      <dsp:nvSpPr>
        <dsp:cNvPr id="0" name=""/>
        <dsp:cNvSpPr/>
      </dsp:nvSpPr>
      <dsp:spPr>
        <a:xfrm>
          <a:off x="9091486" y="1292109"/>
          <a:ext cx="1453195" cy="726597"/>
        </a:xfrm>
        <a:prstGeom prst="roundRect">
          <a:avLst>
            <a:gd name="adj" fmla="val 10000"/>
          </a:avLst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/>
            <a:t>WHEN</a:t>
          </a:r>
          <a:endParaRPr lang="en-US" sz="3400" kern="1200"/>
        </a:p>
      </dsp:txBody>
      <dsp:txXfrm>
        <a:off x="9112767" y="1313390"/>
        <a:ext cx="1410633" cy="6840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D00C1-5BB4-D44D-ABEB-FAB1865009A5}">
      <dsp:nvSpPr>
        <dsp:cNvPr id="0" name=""/>
        <dsp:cNvSpPr/>
      </dsp:nvSpPr>
      <dsp:spPr>
        <a:xfrm>
          <a:off x="741026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AND</a:t>
          </a:r>
          <a:endParaRPr lang="en-US" sz="2300" kern="1200"/>
        </a:p>
      </dsp:txBody>
      <dsp:txXfrm>
        <a:off x="741026" y="2435"/>
        <a:ext cx="1679934" cy="1007960"/>
      </dsp:txXfrm>
    </dsp:sp>
    <dsp:sp modelId="{E9AA8B6D-5485-9D4E-9222-76595B916AA0}">
      <dsp:nvSpPr>
        <dsp:cNvPr id="0" name=""/>
        <dsp:cNvSpPr/>
      </dsp:nvSpPr>
      <dsp:spPr>
        <a:xfrm>
          <a:off x="2588954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"/>
                <a:satOff val="-57"/>
                <a:lumOff val="-314"/>
                <a:alphaOff val="0"/>
                <a:tint val="98000"/>
                <a:lumMod val="102000"/>
              </a:schemeClr>
              <a:schemeClr val="accent5">
                <a:hueOff val="2079618"/>
                <a:satOff val="-57"/>
                <a:lumOff val="-31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AS</a:t>
          </a:r>
          <a:endParaRPr lang="en-US" sz="2300" kern="1200"/>
        </a:p>
      </dsp:txBody>
      <dsp:txXfrm>
        <a:off x="2588954" y="2435"/>
        <a:ext cx="1679934" cy="1007960"/>
      </dsp:txXfrm>
    </dsp:sp>
    <dsp:sp modelId="{DEAA4DA1-B40D-6F44-A17D-2D049C1BCCCA}">
      <dsp:nvSpPr>
        <dsp:cNvPr id="0" name=""/>
        <dsp:cNvSpPr/>
      </dsp:nvSpPr>
      <dsp:spPr>
        <a:xfrm>
          <a:off x="4436882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4159237"/>
                <a:satOff val="-114"/>
                <a:lumOff val="-628"/>
                <a:alphaOff val="0"/>
                <a:tint val="98000"/>
                <a:lumMod val="102000"/>
              </a:schemeClr>
              <a:schemeClr val="accent5">
                <a:hueOff val="4159237"/>
                <a:satOff val="-114"/>
                <a:lumOff val="-62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CONTAINS</a:t>
          </a:r>
          <a:endParaRPr lang="en-US" sz="2300" kern="1200"/>
        </a:p>
      </dsp:txBody>
      <dsp:txXfrm>
        <a:off x="4436882" y="2435"/>
        <a:ext cx="1679934" cy="1007960"/>
      </dsp:txXfrm>
    </dsp:sp>
    <dsp:sp modelId="{51B5298B-AE8A-B744-B53F-7FDA6710B661}">
      <dsp:nvSpPr>
        <dsp:cNvPr id="0" name=""/>
        <dsp:cNvSpPr/>
      </dsp:nvSpPr>
      <dsp:spPr>
        <a:xfrm>
          <a:off x="6284810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6238855"/>
                <a:satOff val="-170"/>
                <a:lumOff val="-941"/>
                <a:alphaOff val="0"/>
                <a:tint val="98000"/>
                <a:lumMod val="102000"/>
              </a:schemeClr>
              <a:schemeClr val="accent5">
                <a:hueOff val="6238855"/>
                <a:satOff val="-170"/>
                <a:lumOff val="-94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DISTINCT</a:t>
          </a:r>
          <a:endParaRPr lang="en-US" sz="2300" kern="1200"/>
        </a:p>
      </dsp:txBody>
      <dsp:txXfrm>
        <a:off x="6284810" y="2435"/>
        <a:ext cx="1679934" cy="1007960"/>
      </dsp:txXfrm>
    </dsp:sp>
    <dsp:sp modelId="{EFD700CE-2B21-8648-A6D6-63503BFE04C6}">
      <dsp:nvSpPr>
        <dsp:cNvPr id="0" name=""/>
        <dsp:cNvSpPr/>
      </dsp:nvSpPr>
      <dsp:spPr>
        <a:xfrm>
          <a:off x="8132738" y="2435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8318473"/>
                <a:satOff val="-227"/>
                <a:lumOff val="-1255"/>
                <a:alphaOff val="0"/>
                <a:tint val="98000"/>
                <a:lumMod val="102000"/>
              </a:schemeClr>
              <a:schemeClr val="accent5">
                <a:hueOff val="8318473"/>
                <a:satOff val="-227"/>
                <a:lumOff val="-125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ENDS</a:t>
          </a:r>
          <a:endParaRPr lang="en-US" sz="2300" kern="1200"/>
        </a:p>
      </dsp:txBody>
      <dsp:txXfrm>
        <a:off x="8132738" y="2435"/>
        <a:ext cx="1679934" cy="1007960"/>
      </dsp:txXfrm>
    </dsp:sp>
    <dsp:sp modelId="{7C3A3E9D-C4CF-B74E-A25C-5E9C75EE720E}">
      <dsp:nvSpPr>
        <dsp:cNvPr id="0" name=""/>
        <dsp:cNvSpPr/>
      </dsp:nvSpPr>
      <dsp:spPr>
        <a:xfrm>
          <a:off x="741026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IN</a:t>
          </a:r>
          <a:endParaRPr lang="en-US" sz="2300" kern="1200"/>
        </a:p>
      </dsp:txBody>
      <dsp:txXfrm>
        <a:off x="741026" y="1178390"/>
        <a:ext cx="1679934" cy="1007960"/>
      </dsp:txXfrm>
    </dsp:sp>
    <dsp:sp modelId="{076E98BC-FB97-2B4A-8A41-11D7321A2301}">
      <dsp:nvSpPr>
        <dsp:cNvPr id="0" name=""/>
        <dsp:cNvSpPr/>
      </dsp:nvSpPr>
      <dsp:spPr>
        <a:xfrm>
          <a:off x="2588954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2477710"/>
                <a:satOff val="-341"/>
                <a:lumOff val="-1883"/>
                <a:alphaOff val="0"/>
                <a:tint val="98000"/>
                <a:lumMod val="102000"/>
              </a:schemeClr>
              <a:schemeClr val="accent5">
                <a:hueOff val="12477710"/>
                <a:satOff val="-341"/>
                <a:lumOff val="-188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IS</a:t>
          </a:r>
          <a:endParaRPr lang="en-US" sz="2300" kern="1200"/>
        </a:p>
      </dsp:txBody>
      <dsp:txXfrm>
        <a:off x="2588954" y="1178390"/>
        <a:ext cx="1679934" cy="1007960"/>
      </dsp:txXfrm>
    </dsp:sp>
    <dsp:sp modelId="{ACD446ED-8225-E944-90ED-2A98091541F3}">
      <dsp:nvSpPr>
        <dsp:cNvPr id="0" name=""/>
        <dsp:cNvSpPr/>
      </dsp:nvSpPr>
      <dsp:spPr>
        <a:xfrm>
          <a:off x="4436882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4557328"/>
                <a:satOff val="-398"/>
                <a:lumOff val="-2197"/>
                <a:alphaOff val="0"/>
                <a:tint val="98000"/>
                <a:lumMod val="102000"/>
              </a:schemeClr>
              <a:schemeClr val="accent5">
                <a:hueOff val="14557328"/>
                <a:satOff val="-398"/>
                <a:lumOff val="-2197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NOT</a:t>
          </a:r>
          <a:endParaRPr lang="en-US" sz="2300" kern="1200"/>
        </a:p>
      </dsp:txBody>
      <dsp:txXfrm>
        <a:off x="4436882" y="1178390"/>
        <a:ext cx="1679934" cy="1007960"/>
      </dsp:txXfrm>
    </dsp:sp>
    <dsp:sp modelId="{566C88F8-51BC-EA41-A632-E7501A73157F}">
      <dsp:nvSpPr>
        <dsp:cNvPr id="0" name=""/>
        <dsp:cNvSpPr/>
      </dsp:nvSpPr>
      <dsp:spPr>
        <a:xfrm>
          <a:off x="6284810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6636946"/>
                <a:satOff val="-454"/>
                <a:lumOff val="-2510"/>
                <a:alphaOff val="0"/>
                <a:tint val="98000"/>
                <a:lumMod val="102000"/>
              </a:schemeClr>
              <a:schemeClr val="accent5">
                <a:hueOff val="16636946"/>
                <a:satOff val="-454"/>
                <a:lumOff val="-251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OR</a:t>
          </a:r>
          <a:endParaRPr lang="en-US" sz="2300" kern="1200"/>
        </a:p>
      </dsp:txBody>
      <dsp:txXfrm>
        <a:off x="6284810" y="1178390"/>
        <a:ext cx="1679934" cy="1007960"/>
      </dsp:txXfrm>
    </dsp:sp>
    <dsp:sp modelId="{4D6F3860-2585-2147-9BC0-5295865AF219}">
      <dsp:nvSpPr>
        <dsp:cNvPr id="0" name=""/>
        <dsp:cNvSpPr/>
      </dsp:nvSpPr>
      <dsp:spPr>
        <a:xfrm>
          <a:off x="8132738" y="1178390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8716565"/>
                <a:satOff val="-511"/>
                <a:lumOff val="-2824"/>
                <a:alphaOff val="0"/>
                <a:tint val="98000"/>
                <a:lumMod val="102000"/>
              </a:schemeClr>
              <a:schemeClr val="accent5">
                <a:hueOff val="18716565"/>
                <a:satOff val="-511"/>
                <a:lumOff val="-282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STARTS</a:t>
          </a:r>
          <a:endParaRPr lang="en-US" sz="2300" kern="1200"/>
        </a:p>
      </dsp:txBody>
      <dsp:txXfrm>
        <a:off x="8132738" y="1178390"/>
        <a:ext cx="1679934" cy="1007960"/>
      </dsp:txXfrm>
    </dsp:sp>
    <dsp:sp modelId="{7DEB3DBD-0232-7148-8CDA-5F85D327D447}">
      <dsp:nvSpPr>
        <dsp:cNvPr id="0" name=""/>
        <dsp:cNvSpPr/>
      </dsp:nvSpPr>
      <dsp:spPr>
        <a:xfrm>
          <a:off x="4436882" y="2354344"/>
          <a:ext cx="1679934" cy="100796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XOR</a:t>
          </a:r>
          <a:endParaRPr lang="en-US" sz="2300" kern="1200"/>
        </a:p>
      </dsp:txBody>
      <dsp:txXfrm>
        <a:off x="4436882" y="2354344"/>
        <a:ext cx="1679934" cy="10079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A99F1-4670-4406-B59A-AE5F0941B803}">
      <dsp:nvSpPr>
        <dsp:cNvPr id="0" name=""/>
        <dsp:cNvSpPr/>
      </dsp:nvSpPr>
      <dsp:spPr>
        <a:xfrm>
          <a:off x="496830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EF82E-FF7E-49DC-A265-52FC61859FC5}">
      <dsp:nvSpPr>
        <dsp:cNvPr id="0" name=""/>
        <dsp:cNvSpPr/>
      </dsp:nvSpPr>
      <dsp:spPr>
        <a:xfrm>
          <a:off x="659076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CAC15-0ACC-4EFB-B10C-726D81F3E90F}">
      <dsp:nvSpPr>
        <dsp:cNvPr id="0" name=""/>
        <dsp:cNvSpPr/>
      </dsp:nvSpPr>
      <dsp:spPr>
        <a:xfrm>
          <a:off x="253461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CONSTRAINT</a:t>
          </a:r>
          <a:endParaRPr lang="en-US" sz="1600" kern="1200"/>
        </a:p>
      </dsp:txBody>
      <dsp:txXfrm>
        <a:off x="253461" y="1000183"/>
        <a:ext cx="1248046" cy="499218"/>
      </dsp:txXfrm>
    </dsp:sp>
    <dsp:sp modelId="{DE567F91-4148-4523-BDB5-205009F13311}">
      <dsp:nvSpPr>
        <dsp:cNvPr id="0" name=""/>
        <dsp:cNvSpPr/>
      </dsp:nvSpPr>
      <dsp:spPr>
        <a:xfrm>
          <a:off x="1963285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D53E0-41AF-4EB8-A96C-7DC5EA1F37D1}">
      <dsp:nvSpPr>
        <dsp:cNvPr id="0" name=""/>
        <dsp:cNvSpPr/>
      </dsp:nvSpPr>
      <dsp:spPr>
        <a:xfrm>
          <a:off x="2125531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19180-5CFE-42D3-B15E-D7F4FFCDE06E}">
      <dsp:nvSpPr>
        <dsp:cNvPr id="0" name=""/>
        <dsp:cNvSpPr/>
      </dsp:nvSpPr>
      <dsp:spPr>
        <a:xfrm>
          <a:off x="1719916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CREATE</a:t>
          </a:r>
          <a:endParaRPr lang="en-US" sz="1600" kern="1200"/>
        </a:p>
      </dsp:txBody>
      <dsp:txXfrm>
        <a:off x="1719916" y="1000183"/>
        <a:ext cx="1248046" cy="499218"/>
      </dsp:txXfrm>
    </dsp:sp>
    <dsp:sp modelId="{4E1A6E2D-A288-4E1C-8C3D-49345EC57CD5}">
      <dsp:nvSpPr>
        <dsp:cNvPr id="0" name=""/>
        <dsp:cNvSpPr/>
      </dsp:nvSpPr>
      <dsp:spPr>
        <a:xfrm>
          <a:off x="3429740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7DFDC-82CC-421A-8943-E288189CEA4B}">
      <dsp:nvSpPr>
        <dsp:cNvPr id="0" name=""/>
        <dsp:cNvSpPr/>
      </dsp:nvSpPr>
      <dsp:spPr>
        <a:xfrm>
          <a:off x="3591986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D4D8B-23D4-4120-B81B-479F7ACFDC44}">
      <dsp:nvSpPr>
        <dsp:cNvPr id="0" name=""/>
        <dsp:cNvSpPr/>
      </dsp:nvSpPr>
      <dsp:spPr>
        <a:xfrm>
          <a:off x="3186371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DROP</a:t>
          </a:r>
          <a:endParaRPr lang="en-US" sz="1600" kern="1200"/>
        </a:p>
      </dsp:txBody>
      <dsp:txXfrm>
        <a:off x="3186371" y="1000183"/>
        <a:ext cx="1248046" cy="499218"/>
      </dsp:txXfrm>
    </dsp:sp>
    <dsp:sp modelId="{738B3E02-2869-4FA8-9D2D-6CA55A58C37B}">
      <dsp:nvSpPr>
        <dsp:cNvPr id="0" name=""/>
        <dsp:cNvSpPr/>
      </dsp:nvSpPr>
      <dsp:spPr>
        <a:xfrm>
          <a:off x="4896195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82E92-446E-4484-AD2F-0D5716636AAF}">
      <dsp:nvSpPr>
        <dsp:cNvPr id="0" name=""/>
        <dsp:cNvSpPr/>
      </dsp:nvSpPr>
      <dsp:spPr>
        <a:xfrm>
          <a:off x="5058441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003D4-07FE-4EC4-9BE3-998D1CBB3CF7}">
      <dsp:nvSpPr>
        <dsp:cNvPr id="0" name=""/>
        <dsp:cNvSpPr/>
      </dsp:nvSpPr>
      <dsp:spPr>
        <a:xfrm>
          <a:off x="4652826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EXISTS</a:t>
          </a:r>
          <a:endParaRPr lang="en-US" sz="1600" kern="1200"/>
        </a:p>
      </dsp:txBody>
      <dsp:txXfrm>
        <a:off x="4652826" y="1000183"/>
        <a:ext cx="1248046" cy="499218"/>
      </dsp:txXfrm>
    </dsp:sp>
    <dsp:sp modelId="{880DC637-4E82-401A-A73B-B9A0728FC75A}">
      <dsp:nvSpPr>
        <dsp:cNvPr id="0" name=""/>
        <dsp:cNvSpPr/>
      </dsp:nvSpPr>
      <dsp:spPr>
        <a:xfrm>
          <a:off x="6362650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DC4A3-5880-4E53-940C-DEF5EA27535B}">
      <dsp:nvSpPr>
        <dsp:cNvPr id="0" name=""/>
        <dsp:cNvSpPr/>
      </dsp:nvSpPr>
      <dsp:spPr>
        <a:xfrm>
          <a:off x="6524896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5CB18-CFFC-4016-A99A-5A0BCD91E3B0}">
      <dsp:nvSpPr>
        <dsp:cNvPr id="0" name=""/>
        <dsp:cNvSpPr/>
      </dsp:nvSpPr>
      <dsp:spPr>
        <a:xfrm>
          <a:off x="6119281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INDEX</a:t>
          </a:r>
          <a:endParaRPr lang="en-US" sz="1600" kern="1200"/>
        </a:p>
      </dsp:txBody>
      <dsp:txXfrm>
        <a:off x="6119281" y="1000183"/>
        <a:ext cx="1248046" cy="499218"/>
      </dsp:txXfrm>
    </dsp:sp>
    <dsp:sp modelId="{57DA2E3F-A404-4F3C-860D-087480BBFA83}">
      <dsp:nvSpPr>
        <dsp:cNvPr id="0" name=""/>
        <dsp:cNvSpPr/>
      </dsp:nvSpPr>
      <dsp:spPr>
        <a:xfrm>
          <a:off x="7829105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0D2FC-2A14-4CAE-9490-4FF080C7B4F7}">
      <dsp:nvSpPr>
        <dsp:cNvPr id="0" name=""/>
        <dsp:cNvSpPr/>
      </dsp:nvSpPr>
      <dsp:spPr>
        <a:xfrm>
          <a:off x="7991351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51CD9-81A8-45A4-99DC-D518126A4135}">
      <dsp:nvSpPr>
        <dsp:cNvPr id="0" name=""/>
        <dsp:cNvSpPr/>
      </dsp:nvSpPr>
      <dsp:spPr>
        <a:xfrm>
          <a:off x="7585736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NODE</a:t>
          </a:r>
          <a:endParaRPr lang="en-US" sz="1600" kern="1200"/>
        </a:p>
      </dsp:txBody>
      <dsp:txXfrm>
        <a:off x="7585736" y="1000183"/>
        <a:ext cx="1248046" cy="499218"/>
      </dsp:txXfrm>
    </dsp:sp>
    <dsp:sp modelId="{DA4336A5-3276-430B-8AEC-586C41D31ABB}">
      <dsp:nvSpPr>
        <dsp:cNvPr id="0" name=""/>
        <dsp:cNvSpPr/>
      </dsp:nvSpPr>
      <dsp:spPr>
        <a:xfrm>
          <a:off x="9295560" y="1745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917DF-3ADF-4FA0-B8A4-39C7C41785F0}">
      <dsp:nvSpPr>
        <dsp:cNvPr id="0" name=""/>
        <dsp:cNvSpPr/>
      </dsp:nvSpPr>
      <dsp:spPr>
        <a:xfrm>
          <a:off x="9457807" y="163991"/>
          <a:ext cx="436816" cy="4368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53A65-F111-4731-9737-C3CAD57FFFC5}">
      <dsp:nvSpPr>
        <dsp:cNvPr id="0" name=""/>
        <dsp:cNvSpPr/>
      </dsp:nvSpPr>
      <dsp:spPr>
        <a:xfrm>
          <a:off x="9052191" y="1000183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KEY</a:t>
          </a:r>
          <a:endParaRPr lang="en-US" sz="1600" kern="1200"/>
        </a:p>
      </dsp:txBody>
      <dsp:txXfrm>
        <a:off x="9052191" y="1000183"/>
        <a:ext cx="1248046" cy="499218"/>
      </dsp:txXfrm>
    </dsp:sp>
    <dsp:sp modelId="{C2CFFB0F-5DD1-416B-AAAA-D916664D225F}">
      <dsp:nvSpPr>
        <dsp:cNvPr id="0" name=""/>
        <dsp:cNvSpPr/>
      </dsp:nvSpPr>
      <dsp:spPr>
        <a:xfrm>
          <a:off x="4896195" y="1811413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23793-BDDD-4104-8E6C-A8FEAED039F7}">
      <dsp:nvSpPr>
        <dsp:cNvPr id="0" name=""/>
        <dsp:cNvSpPr/>
      </dsp:nvSpPr>
      <dsp:spPr>
        <a:xfrm>
          <a:off x="5058441" y="1973659"/>
          <a:ext cx="436816" cy="43681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833B0-1CD7-41EA-8FAC-6A20676FE2E1}">
      <dsp:nvSpPr>
        <dsp:cNvPr id="0" name=""/>
        <dsp:cNvSpPr/>
      </dsp:nvSpPr>
      <dsp:spPr>
        <a:xfrm>
          <a:off x="4652826" y="2809851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UNIQUE</a:t>
          </a:r>
          <a:endParaRPr lang="en-US" sz="1600" kern="1200"/>
        </a:p>
      </dsp:txBody>
      <dsp:txXfrm>
        <a:off x="4652826" y="2809851"/>
        <a:ext cx="1248046" cy="4992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91F1D-5CE3-4E34-B1BB-9639488D4366}">
      <dsp:nvSpPr>
        <dsp:cNvPr id="0" name=""/>
        <dsp:cNvSpPr/>
      </dsp:nvSpPr>
      <dsp:spPr>
        <a:xfrm>
          <a:off x="301005" y="734665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A196C-11FA-4E0D-B391-D5CF69D98BA7}">
      <dsp:nvSpPr>
        <dsp:cNvPr id="0" name=""/>
        <dsp:cNvSpPr/>
      </dsp:nvSpPr>
      <dsp:spPr>
        <a:xfrm>
          <a:off x="500499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B55F2-0704-40C2-93AB-69821AB95B3C}">
      <dsp:nvSpPr>
        <dsp:cNvPr id="0" name=""/>
        <dsp:cNvSpPr/>
      </dsp:nvSpPr>
      <dsp:spPr>
        <a:xfrm>
          <a:off x="1764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INDEX</a:t>
          </a:r>
          <a:endParaRPr lang="en-US" sz="2400" kern="1200"/>
        </a:p>
      </dsp:txBody>
      <dsp:txXfrm>
        <a:off x="1764" y="1962322"/>
        <a:ext cx="1534570" cy="613828"/>
      </dsp:txXfrm>
    </dsp:sp>
    <dsp:sp modelId="{FB236B25-5BD7-48E2-B36F-812B345ED240}">
      <dsp:nvSpPr>
        <dsp:cNvPr id="0" name=""/>
        <dsp:cNvSpPr/>
      </dsp:nvSpPr>
      <dsp:spPr>
        <a:xfrm>
          <a:off x="2104125" y="734665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93BA5-74F7-4B60-AE1F-C8729063CD63}">
      <dsp:nvSpPr>
        <dsp:cNvPr id="0" name=""/>
        <dsp:cNvSpPr/>
      </dsp:nvSpPr>
      <dsp:spPr>
        <a:xfrm>
          <a:off x="230362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35431-0B1C-476F-9C68-0418E2AE0E9E}">
      <dsp:nvSpPr>
        <dsp:cNvPr id="0" name=""/>
        <dsp:cNvSpPr/>
      </dsp:nvSpPr>
      <dsp:spPr>
        <a:xfrm>
          <a:off x="1804884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JOIN</a:t>
          </a:r>
          <a:endParaRPr lang="en-US" sz="2400" kern="1200"/>
        </a:p>
      </dsp:txBody>
      <dsp:txXfrm>
        <a:off x="1804884" y="1962322"/>
        <a:ext cx="1534570" cy="613828"/>
      </dsp:txXfrm>
    </dsp:sp>
    <dsp:sp modelId="{6B61D800-DE13-40B0-8194-A1A9D56F4E73}">
      <dsp:nvSpPr>
        <dsp:cNvPr id="0" name=""/>
        <dsp:cNvSpPr/>
      </dsp:nvSpPr>
      <dsp:spPr>
        <a:xfrm>
          <a:off x="3907245" y="734665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322B6-B2E8-4AAB-95B1-C35F1CDA3C71}">
      <dsp:nvSpPr>
        <dsp:cNvPr id="0" name=""/>
        <dsp:cNvSpPr/>
      </dsp:nvSpPr>
      <dsp:spPr>
        <a:xfrm>
          <a:off x="410674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72E2E-3901-4012-A533-79B30F9EAACE}">
      <dsp:nvSpPr>
        <dsp:cNvPr id="0" name=""/>
        <dsp:cNvSpPr/>
      </dsp:nvSpPr>
      <dsp:spPr>
        <a:xfrm>
          <a:off x="3608004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PERIODIC</a:t>
          </a:r>
          <a:endParaRPr lang="en-US" sz="2400" kern="1200"/>
        </a:p>
      </dsp:txBody>
      <dsp:txXfrm>
        <a:off x="3608004" y="1962322"/>
        <a:ext cx="1534570" cy="613828"/>
      </dsp:txXfrm>
    </dsp:sp>
    <dsp:sp modelId="{FE24FB79-56AE-40A1-9570-9CAE5E16DD04}">
      <dsp:nvSpPr>
        <dsp:cNvPr id="0" name=""/>
        <dsp:cNvSpPr/>
      </dsp:nvSpPr>
      <dsp:spPr>
        <a:xfrm>
          <a:off x="5710366" y="734665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DB33-ECB3-4C35-A631-7273CE0E9E7F}">
      <dsp:nvSpPr>
        <dsp:cNvPr id="0" name=""/>
        <dsp:cNvSpPr/>
      </dsp:nvSpPr>
      <dsp:spPr>
        <a:xfrm>
          <a:off x="590986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ACF03-5824-42DC-BF26-D95D8CDCBA0B}">
      <dsp:nvSpPr>
        <dsp:cNvPr id="0" name=""/>
        <dsp:cNvSpPr/>
      </dsp:nvSpPr>
      <dsp:spPr>
        <a:xfrm>
          <a:off x="5411124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COMMIT</a:t>
          </a:r>
          <a:endParaRPr lang="en-US" sz="2400" kern="1200"/>
        </a:p>
      </dsp:txBody>
      <dsp:txXfrm>
        <a:off x="5411124" y="1962322"/>
        <a:ext cx="1534570" cy="613828"/>
      </dsp:txXfrm>
    </dsp:sp>
    <dsp:sp modelId="{FD32DFD1-4F7F-408C-8FC9-D57CD5ECDF55}">
      <dsp:nvSpPr>
        <dsp:cNvPr id="0" name=""/>
        <dsp:cNvSpPr/>
      </dsp:nvSpPr>
      <dsp:spPr>
        <a:xfrm>
          <a:off x="7513486" y="734665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723E7-3873-4A90-AF1E-EBC1D7342CFF}">
      <dsp:nvSpPr>
        <dsp:cNvPr id="0" name=""/>
        <dsp:cNvSpPr/>
      </dsp:nvSpPr>
      <dsp:spPr>
        <a:xfrm>
          <a:off x="771298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BDAA7-2253-482A-AC93-828CC6508BE9}">
      <dsp:nvSpPr>
        <dsp:cNvPr id="0" name=""/>
        <dsp:cNvSpPr/>
      </dsp:nvSpPr>
      <dsp:spPr>
        <a:xfrm>
          <a:off x="7214245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SCAN</a:t>
          </a:r>
          <a:endParaRPr lang="en-US" sz="2400" kern="1200"/>
        </a:p>
      </dsp:txBody>
      <dsp:txXfrm>
        <a:off x="7214245" y="1962322"/>
        <a:ext cx="1534570" cy="613828"/>
      </dsp:txXfrm>
    </dsp:sp>
    <dsp:sp modelId="{3545D4CA-809B-4CEF-B1F2-CEABBEA9251F}">
      <dsp:nvSpPr>
        <dsp:cNvPr id="0" name=""/>
        <dsp:cNvSpPr/>
      </dsp:nvSpPr>
      <dsp:spPr>
        <a:xfrm>
          <a:off x="9316606" y="734665"/>
          <a:ext cx="936087" cy="9360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CFA55-22AF-479C-82A9-F1A019337F56}">
      <dsp:nvSpPr>
        <dsp:cNvPr id="0" name=""/>
        <dsp:cNvSpPr/>
      </dsp:nvSpPr>
      <dsp:spPr>
        <a:xfrm>
          <a:off x="9516100" y="934159"/>
          <a:ext cx="537099" cy="5370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10327-C629-4CC4-8609-4A53FD798DAB}">
      <dsp:nvSpPr>
        <dsp:cNvPr id="0" name=""/>
        <dsp:cNvSpPr/>
      </dsp:nvSpPr>
      <dsp:spPr>
        <a:xfrm>
          <a:off x="9017365" y="1962322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400" kern="1200"/>
            <a:t>USING</a:t>
          </a:r>
          <a:endParaRPr lang="en-US" sz="2400" kern="1200"/>
        </a:p>
      </dsp:txBody>
      <dsp:txXfrm>
        <a:off x="9017365" y="1962322"/>
        <a:ext cx="1534570" cy="61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7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6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2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6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5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0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B7AC-EF43-B14A-BCB9-0FD8D2C2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Workshop #2 Conventions &amp; Basic Queries</a:t>
            </a:r>
          </a:p>
        </p:txBody>
      </p:sp>
      <p:pic>
        <p:nvPicPr>
          <p:cNvPr id="31" name="Picture 30" descr="Interior of dark warehouse">
            <a:extLst>
              <a:ext uri="{FF2B5EF4-FFF2-40B4-BE49-F238E27FC236}">
                <a16:creationId xmlns:a16="http://schemas.microsoft.com/office/drawing/2014/main" id="{3F548C67-2F77-4BCD-891A-25ED1F066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6" b="24494"/>
          <a:stretch/>
        </p:blipFill>
        <p:spPr>
          <a:xfrm>
            <a:off x="20" y="10"/>
            <a:ext cx="12191980" cy="480059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</p:pic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5256051-2586-4C07-9D7D-5C1061A6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Graph Database Programming, T1 2021</a:t>
            </a:r>
          </a:p>
        </p:txBody>
      </p:sp>
    </p:spTree>
    <p:extLst>
      <p:ext uri="{BB962C8B-B14F-4D97-AF65-F5344CB8AC3E}">
        <p14:creationId xmlns:p14="http://schemas.microsoft.com/office/powerpoint/2010/main" val="148667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39E8-1A2A-774D-8A7F-535A4F07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Hints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0A0B1-7C29-419B-A703-BDB309968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21574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61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31119-BD31-874F-81B2-663E2FBFE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802697"/>
            <a:ext cx="10905066" cy="5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9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CAD5A08-C808-439D-A098-6953EA7B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Node &amp; Node Syntax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5B71E02-483E-C046-967A-D96D4A7AC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8712" y="2395154"/>
            <a:ext cx="5185873" cy="3293029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B9B8676-3FE8-4440-A91A-629BB2945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/>
          <a:lstStyle/>
          <a:p>
            <a:r>
              <a:rPr lang="en-AU" dirty="0"/>
              <a:t>Contains a LABEL &amp; PROPERTY</a:t>
            </a:r>
          </a:p>
          <a:p>
            <a:pPr lvl="1"/>
            <a:r>
              <a:rPr lang="en-AU" dirty="0"/>
              <a:t>Example: </a:t>
            </a:r>
            <a:r>
              <a:rPr lang="en-AU" dirty="0">
                <a:solidFill>
                  <a:schemeClr val="accent1"/>
                </a:solidFill>
              </a:rPr>
              <a:t>:Person</a:t>
            </a:r>
            <a:r>
              <a:rPr lang="en-AU" dirty="0"/>
              <a:t> </a:t>
            </a:r>
            <a:r>
              <a:rPr lang="en-AU" dirty="0">
                <a:solidFill>
                  <a:srgbClr val="00B0F0"/>
                </a:solidFill>
              </a:rPr>
              <a:t>{Name: ‘Keanu Reeves’}</a:t>
            </a:r>
            <a:r>
              <a:rPr lang="en-AU" dirty="0"/>
              <a:t> where </a:t>
            </a:r>
            <a:r>
              <a:rPr lang="en-AU" dirty="0">
                <a:solidFill>
                  <a:schemeClr val="accent1"/>
                </a:solidFill>
              </a:rPr>
              <a:t>:Person is the LABEL </a:t>
            </a:r>
            <a:r>
              <a:rPr lang="en-AU" dirty="0"/>
              <a:t>&amp; {Name: ‘Keanu Reeves’} is the PROPERTY</a:t>
            </a:r>
            <a:endParaRPr lang="en-AU" dirty="0">
              <a:solidFill>
                <a:srgbClr val="00B0F0"/>
              </a:solidFill>
            </a:endParaRPr>
          </a:p>
          <a:p>
            <a:r>
              <a:rPr lang="en-AU" dirty="0"/>
              <a:t>An anonymous node ()</a:t>
            </a:r>
          </a:p>
          <a:p>
            <a:r>
              <a:rPr lang="en-AU" dirty="0"/>
              <a:t>Variables &amp; Labels: (p: Person)</a:t>
            </a:r>
          </a:p>
          <a:p>
            <a:r>
              <a:rPr lang="en-AU" dirty="0"/>
              <a:t>Label only: (:Person)</a:t>
            </a:r>
          </a:p>
          <a:p>
            <a:r>
              <a:rPr lang="en-AU" dirty="0"/>
              <a:t>Named variable &amp; label: (actor: Person)</a:t>
            </a:r>
          </a:p>
        </p:txBody>
      </p:sp>
    </p:spTree>
    <p:extLst>
      <p:ext uri="{BB962C8B-B14F-4D97-AF65-F5344CB8AC3E}">
        <p14:creationId xmlns:p14="http://schemas.microsoft.com/office/powerpoint/2010/main" val="93035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4553037-4765-41B0-8075-F9F756A4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Node &amp; Node Syntax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5611C93-57C2-2443-BE0B-C931D9A6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773" y="2222287"/>
            <a:ext cx="7820452" cy="3636511"/>
          </a:xfrm>
          <a:noFill/>
        </p:spPr>
      </p:pic>
    </p:spTree>
    <p:extLst>
      <p:ext uri="{BB962C8B-B14F-4D97-AF65-F5344CB8AC3E}">
        <p14:creationId xmlns:p14="http://schemas.microsoft.com/office/powerpoint/2010/main" val="412511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B63E-B498-6F43-A9FB-92014DE1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Nodes &amp;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EED3-E5E2-814B-9ACA-90A03A31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Nodes and relationships are what is know as Property Graphs</a:t>
            </a:r>
          </a:p>
          <a:p>
            <a:r>
              <a:rPr lang="en-AU" dirty="0"/>
              <a:t>The power or strength of property graphs are in its ability to encode patterns of connected nodes and relationships</a:t>
            </a:r>
          </a:p>
          <a:p>
            <a:r>
              <a:rPr lang="en-AU" dirty="0"/>
              <a:t>Complex ideas are encoded by a pattern of connected nodes  and relationships</a:t>
            </a:r>
          </a:p>
          <a:p>
            <a:r>
              <a:rPr lang="en-AU" dirty="0"/>
              <a:t>Simple case: </a:t>
            </a:r>
          </a:p>
          <a:p>
            <a:pPr lvl="1"/>
            <a:r>
              <a:rPr lang="en-AU" dirty="0"/>
              <a:t>a Person LIVES_IN a City, a City is PART_OF a Country</a:t>
            </a:r>
          </a:p>
          <a:p>
            <a:pPr lvl="2"/>
            <a:r>
              <a:rPr lang="en-AU" dirty="0">
                <a:solidFill>
                  <a:schemeClr val="accent1"/>
                </a:solidFill>
              </a:rPr>
              <a:t>(:Person) –[:LIVES_IN]-&gt; (:City) –[:PART_OF] -&gt; (:Country)</a:t>
            </a:r>
          </a:p>
          <a:p>
            <a:pPr lvl="1"/>
            <a:r>
              <a:rPr lang="en-AU" dirty="0"/>
              <a:t>An Actor ACTS_IN a Movie, a Movie is DIRECTED_BY a Director</a:t>
            </a:r>
          </a:p>
          <a:p>
            <a:pPr lvl="2"/>
            <a:r>
              <a:rPr lang="en-AU" dirty="0">
                <a:solidFill>
                  <a:schemeClr val="accent1"/>
                </a:solidFill>
              </a:rPr>
              <a:t>(:Actor) –[:ACTS_IN]-&gt; (:Movie) –[:DIRECTED_BY] – (:Director)</a:t>
            </a:r>
          </a:p>
        </p:txBody>
      </p:sp>
    </p:spTree>
    <p:extLst>
      <p:ext uri="{BB962C8B-B14F-4D97-AF65-F5344CB8AC3E}">
        <p14:creationId xmlns:p14="http://schemas.microsoft.com/office/powerpoint/2010/main" val="39345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1EF3-4475-D048-9F9D-D3DABCEE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41B2-3846-8B4B-BA8D-4E57A798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In Cypher, relationships are represented using an arrow </a:t>
            </a:r>
            <a:r>
              <a:rPr lang="en-AU" dirty="0">
                <a:solidFill>
                  <a:schemeClr val="accent1"/>
                </a:solidFill>
              </a:rPr>
              <a:t>--&gt;</a:t>
            </a:r>
            <a:r>
              <a:rPr lang="en-AU" dirty="0"/>
              <a:t> or </a:t>
            </a:r>
            <a:r>
              <a:rPr lang="en-AU" dirty="0">
                <a:solidFill>
                  <a:schemeClr val="accent1"/>
                </a:solidFill>
              </a:rPr>
              <a:t>&lt;--</a:t>
            </a:r>
            <a:r>
              <a:rPr lang="en-AU" dirty="0"/>
              <a:t> between two nodes</a:t>
            </a:r>
          </a:p>
          <a:p>
            <a:r>
              <a:rPr lang="en-AU" dirty="0">
                <a:solidFill>
                  <a:schemeClr val="accent1"/>
                </a:solidFill>
              </a:rPr>
              <a:t>Important:</a:t>
            </a:r>
            <a:r>
              <a:rPr lang="en-AU" dirty="0"/>
              <a:t> if data is stored with one relationship direction, and a query specifies the wrong direction, Cypher will not return any results. </a:t>
            </a:r>
          </a:p>
          <a:p>
            <a:r>
              <a:rPr lang="en-AU" dirty="0"/>
              <a:t>Where the direction of the relationship is unknown, use an undirected relationship to retrieve some results.</a:t>
            </a:r>
          </a:p>
          <a:p>
            <a:r>
              <a:rPr lang="en-AU" dirty="0"/>
              <a:t>Examples:</a:t>
            </a:r>
          </a:p>
          <a:p>
            <a:pPr lvl="1"/>
            <a:r>
              <a:rPr lang="en-AU" dirty="0"/>
              <a:t>//data stored with this direction</a:t>
            </a:r>
          </a:p>
          <a:p>
            <a:pPr lvl="1"/>
            <a:r>
              <a:rPr lang="en-AU" dirty="0"/>
              <a:t>CREATE (</a:t>
            </a:r>
            <a:r>
              <a:rPr lang="en-AU" dirty="0" err="1"/>
              <a:t>p:Person</a:t>
            </a:r>
            <a:r>
              <a:rPr lang="en-AU" dirty="0"/>
              <a:t>) </a:t>
            </a:r>
            <a:r>
              <a:rPr lang="en-AU" dirty="0">
                <a:solidFill>
                  <a:schemeClr val="accent1"/>
                </a:solidFill>
              </a:rPr>
              <a:t>- [:LIKES]-&gt;</a:t>
            </a:r>
            <a:r>
              <a:rPr lang="en-AU" dirty="0"/>
              <a:t> (</a:t>
            </a:r>
            <a:r>
              <a:rPr lang="en-AU" dirty="0" err="1"/>
              <a:t>m:Movies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//will not return results if the backwards relationship do not exist</a:t>
            </a:r>
          </a:p>
          <a:p>
            <a:pPr lvl="1"/>
            <a:r>
              <a:rPr lang="en-AU" dirty="0"/>
              <a:t>MATCH (</a:t>
            </a:r>
            <a:r>
              <a:rPr lang="en-AU" dirty="0" err="1"/>
              <a:t>p:Person</a:t>
            </a:r>
            <a:r>
              <a:rPr lang="en-AU" dirty="0"/>
              <a:t>) </a:t>
            </a:r>
            <a:r>
              <a:rPr lang="en-AU" dirty="0">
                <a:solidFill>
                  <a:schemeClr val="accent1"/>
                </a:solidFill>
              </a:rPr>
              <a:t>&lt;-[:LIKES]- </a:t>
            </a:r>
            <a:r>
              <a:rPr lang="en-AU" dirty="0"/>
              <a:t>(</a:t>
            </a:r>
            <a:r>
              <a:rPr lang="en-AU" dirty="0" err="1"/>
              <a:t>m:Movies</a:t>
            </a:r>
            <a:r>
              <a:rPr lang="en-AU" dirty="0"/>
              <a:t>)</a:t>
            </a:r>
          </a:p>
          <a:p>
            <a:endParaRPr lang="en-AU" dirty="0"/>
          </a:p>
          <a:p>
            <a:pPr lvl="1"/>
            <a:r>
              <a:rPr lang="en-AU" dirty="0"/>
              <a:t>//use an undirected relationship if unless sure of direction</a:t>
            </a:r>
          </a:p>
          <a:p>
            <a:pPr lvl="1"/>
            <a:r>
              <a:rPr lang="en-AU" dirty="0"/>
              <a:t>MATCH (</a:t>
            </a:r>
            <a:r>
              <a:rPr lang="en-AU" dirty="0" err="1"/>
              <a:t>p:Person</a:t>
            </a:r>
            <a:r>
              <a:rPr lang="en-AU" dirty="0"/>
              <a:t>) </a:t>
            </a:r>
            <a:r>
              <a:rPr lang="en-AU" dirty="0">
                <a:solidFill>
                  <a:schemeClr val="accent1"/>
                </a:solidFill>
              </a:rPr>
              <a:t>-[:LIKES]- </a:t>
            </a:r>
            <a:r>
              <a:rPr lang="en-AU" dirty="0"/>
              <a:t>(</a:t>
            </a:r>
            <a:r>
              <a:rPr lang="en-AU" dirty="0" err="1"/>
              <a:t>m:Movies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579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3957-46A5-FC4D-97D8-6F004015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2CCC-9ECF-6D48-92E7-40B68309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types add meaning (or context) and categorise the nature of the connection(s), and are usually described with an action word (a verb)</a:t>
            </a:r>
          </a:p>
          <a:p>
            <a:r>
              <a:rPr lang="en-AU" dirty="0"/>
              <a:t>Examples: [:LIKES], [:IS_FRIENDS_WITH], [:ACTS_IN]</a:t>
            </a:r>
          </a:p>
          <a:p>
            <a:r>
              <a:rPr lang="en-AU" dirty="0"/>
              <a:t>Important: leaving out the semicolon will treat the name as a variable</a:t>
            </a:r>
          </a:p>
          <a:p>
            <a:pPr lvl="1"/>
            <a:r>
              <a:rPr lang="en-AU" dirty="0"/>
              <a:t>Example: -[LIKES]-&gt; represents a variable, not a relationship</a:t>
            </a:r>
          </a:p>
          <a:p>
            <a:r>
              <a:rPr lang="en-AU" dirty="0"/>
              <a:t>Any relationship type between nodes can be specified, however the recommendation is to </a:t>
            </a:r>
            <a:r>
              <a:rPr lang="en-AU" dirty="0">
                <a:solidFill>
                  <a:schemeClr val="accent1"/>
                </a:solidFill>
              </a:rPr>
              <a:t>use regular English action words which are meaningful</a:t>
            </a:r>
          </a:p>
        </p:txBody>
      </p:sp>
    </p:spTree>
    <p:extLst>
      <p:ext uri="{BB962C8B-B14F-4D97-AF65-F5344CB8AC3E}">
        <p14:creationId xmlns:p14="http://schemas.microsoft.com/office/powerpoint/2010/main" val="85379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431C-4C5C-914C-BAB9-B8FE9AFC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Relationship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376B-7C75-7046-A1A0-02131411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Variables are placeholder names or (named descriptions) of the types of relationships to be used in queries</a:t>
            </a:r>
          </a:p>
          <a:p>
            <a:r>
              <a:rPr lang="en-AU" dirty="0"/>
              <a:t>Can use [r], [</a:t>
            </a:r>
            <a:r>
              <a:rPr lang="en-AU" dirty="0" err="1"/>
              <a:t>rel</a:t>
            </a:r>
            <a:r>
              <a:rPr lang="en-AU" dirty="0"/>
              <a:t>]</a:t>
            </a:r>
          </a:p>
          <a:p>
            <a:r>
              <a:rPr lang="en-AU" dirty="0"/>
              <a:t>Prefer expressive English words: [likes], [knows], [works] etc.</a:t>
            </a:r>
          </a:p>
          <a:p>
            <a:r>
              <a:rPr lang="en-AU" dirty="0"/>
              <a:t>Anonymous relationship identified using two dashes: --+, +</a:t>
            </a:r>
            <a:r>
              <a:rPr lang="en-AU" dirty="0">
                <a:sym typeface="Wingdings" pitchFamily="2" charset="2"/>
              </a:rPr>
              <a:t>+, +,--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01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0965-EDDD-0F46-9F76-553F49F2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Cypher </a:t>
            </a:r>
            <a:r>
              <a:rPr lang="en-AU">
                <a:solidFill>
                  <a:schemeClr val="accent1"/>
                </a:solidFill>
              </a:rPr>
              <a:t>Basic Queries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5FD3-F161-544A-AB98-D2345083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/>
                </a:solidFill>
              </a:rPr>
              <a:t>MATCH:</a:t>
            </a:r>
            <a:r>
              <a:rPr lang="en-AU" dirty="0"/>
              <a:t> looks for patterns in the database on existing nodes, relationships, labels, and properties</a:t>
            </a:r>
          </a:p>
          <a:p>
            <a:r>
              <a:rPr lang="en-AU" dirty="0">
                <a:solidFill>
                  <a:schemeClr val="accent1"/>
                </a:solidFill>
              </a:rPr>
              <a:t>RETURN:</a:t>
            </a:r>
            <a:r>
              <a:rPr lang="en-AU" dirty="0"/>
              <a:t> specifies results to be returned i.e. nodes, relationships, nodes &amp; relationship properties, and patterns</a:t>
            </a:r>
          </a:p>
          <a:p>
            <a:r>
              <a:rPr lang="en-AU" dirty="0">
                <a:solidFill>
                  <a:schemeClr val="accent1"/>
                </a:solidFill>
              </a:rPr>
              <a:t>LIMIT:</a:t>
            </a:r>
            <a:r>
              <a:rPr lang="en-AU" dirty="0"/>
              <a:t> specifies the number of results to return</a:t>
            </a:r>
          </a:p>
          <a:p>
            <a:r>
              <a:rPr lang="en-AU" dirty="0">
                <a:solidFill>
                  <a:schemeClr val="accent1"/>
                </a:solidFill>
              </a:rPr>
              <a:t>CREATE: </a:t>
            </a:r>
            <a:r>
              <a:rPr lang="en-AU" dirty="0"/>
              <a:t>adding data</a:t>
            </a:r>
          </a:p>
          <a:p>
            <a:r>
              <a:rPr lang="en-AU" dirty="0">
                <a:solidFill>
                  <a:schemeClr val="accent1"/>
                </a:solidFill>
              </a:rPr>
              <a:t>MERGE:</a:t>
            </a:r>
            <a:r>
              <a:rPr lang="en-AU" dirty="0"/>
              <a:t> want to add data but checks for existing data (acts like combination of MATCH &amp; CREATE)</a:t>
            </a:r>
          </a:p>
        </p:txBody>
      </p:sp>
    </p:spTree>
    <p:extLst>
      <p:ext uri="{BB962C8B-B14F-4D97-AF65-F5344CB8AC3E}">
        <p14:creationId xmlns:p14="http://schemas.microsoft.com/office/powerpoint/2010/main" val="34502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E2C0-EB6C-2B45-A8BD-31A9A8AD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Graph DB Query Language - </a:t>
            </a:r>
            <a:r>
              <a:rPr lang="en-AU" dirty="0">
                <a:solidFill>
                  <a:schemeClr val="accent1"/>
                </a:solidFill>
              </a:rPr>
              <a:t>Cypher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AF896-5D00-45F4-A668-3F11A2051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26134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2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2CB2-B4F0-C541-9A20-3B076A7D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Rules &amp; Conventions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802BCA5-13A4-4FA7-BD10-4117D5577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667882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21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0965-EDDD-0F46-9F76-553F49F2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Cypher Reserved Keywords: </a:t>
            </a:r>
            <a:r>
              <a:rPr lang="en-AU" dirty="0">
                <a:solidFill>
                  <a:schemeClr val="accent1"/>
                </a:solidFill>
              </a:rPr>
              <a:t>Clauses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1ADD33-A828-4C02-A003-915D0745C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70823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10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5B38-94C9-7640-BBF8-98F6C98A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Subclauses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C9B6B6-6956-433F-A3B0-4A653F854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88648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73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275-6628-F246-8996-040F5817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Modifiers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0BDBA-F2AC-4ABF-8AE6-5D548CD9A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39530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14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F812-A5DD-8A4C-86FF-EAB63B8A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Expressions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19B8D-D4E8-413A-A855-F495C2426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44847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8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DF9F-190F-C54E-8FEA-F0C250F9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48F2A9-2268-48A3-9E5E-AD6E5EB33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74497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0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7032-6405-1E4A-A592-3A03E33C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Schema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A5C16C-9AD6-45F6-8629-153851B23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89685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2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rkshop_template" id="{2D5287F6-7C16-FB49-8C84-097A05AEBAAF}" vid="{CE024074-78A4-8C42-8C33-F4066D4BFE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823</Words>
  <Application>Microsoft Macintosh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Workshop #2 Conventions &amp; Basic Queries</vt:lpstr>
      <vt:lpstr>Graph DB Query Language - Cypher</vt:lpstr>
      <vt:lpstr>Rules &amp; Conventions</vt:lpstr>
      <vt:lpstr>Cypher Reserved Keywords: Clauses</vt:lpstr>
      <vt:lpstr>Subclauses</vt:lpstr>
      <vt:lpstr>Modifiers</vt:lpstr>
      <vt:lpstr>Expressions</vt:lpstr>
      <vt:lpstr>Operators</vt:lpstr>
      <vt:lpstr>Schema</vt:lpstr>
      <vt:lpstr>Hints</vt:lpstr>
      <vt:lpstr>PowerPoint Presentation</vt:lpstr>
      <vt:lpstr>Node &amp; Node Syntax</vt:lpstr>
      <vt:lpstr>Node &amp; Node Syntax</vt:lpstr>
      <vt:lpstr>Nodes &amp; Patterns</vt:lpstr>
      <vt:lpstr>Relationships</vt:lpstr>
      <vt:lpstr>Relationship Types</vt:lpstr>
      <vt:lpstr>Relationship Variables</vt:lpstr>
      <vt:lpstr>Cypher Basic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 for Business Analytics  Workshop #1 Setup</dc:title>
  <dc:creator>Santos Borom</dc:creator>
  <cp:lastModifiedBy>Santos Borom</cp:lastModifiedBy>
  <cp:revision>16</cp:revision>
  <dcterms:created xsi:type="dcterms:W3CDTF">2020-11-26T02:52:07Z</dcterms:created>
  <dcterms:modified xsi:type="dcterms:W3CDTF">2021-04-01T00:28:59Z</dcterms:modified>
</cp:coreProperties>
</file>