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6"/>
    <p:restoredTop sz="94717"/>
  </p:normalViewPr>
  <p:slideViewPr>
    <p:cSldViewPr snapToGrid="0" snapToObjects="1">
      <p:cViewPr varScale="1">
        <p:scale>
          <a:sx n="117" d="100"/>
          <a:sy n="117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7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6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0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61A5C-4A93-4864-8C8C-8E929B0DA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00" b="12500"/>
          <a:stretch/>
        </p:blipFill>
        <p:spPr>
          <a:xfrm>
            <a:off x="20" y="22014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2AD53-6730-BB47-8930-1E2D1A85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AU" dirty="0"/>
              <a:t>Python Programming</a:t>
            </a:r>
            <a:br>
              <a:rPr lang="en-AU" dirty="0"/>
            </a:br>
            <a:br>
              <a:rPr lang="en-AU" dirty="0"/>
            </a:br>
            <a:r>
              <a:rPr lang="en-AU" dirty="0"/>
              <a:t>Workshop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6531-9765-594C-BC4D-91593BD53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AU" dirty="0"/>
              <a:t>Every Wednesday, 7:00PM Melbourne/Sydney Time, T1, 2021</a:t>
            </a:r>
          </a:p>
        </p:txBody>
      </p:sp>
    </p:spTree>
    <p:extLst>
      <p:ext uri="{BB962C8B-B14F-4D97-AF65-F5344CB8AC3E}">
        <p14:creationId xmlns:p14="http://schemas.microsoft.com/office/powerpoint/2010/main" val="281259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245-A537-EC4E-ADFE-5FED1368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Iterables (enumerable)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5AA9-DB29-9D48-9BB0-A3E91E1D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iterable is a collection of objects (data). For example, lists. Iterables can be enumerated (counted)</a:t>
            </a:r>
          </a:p>
          <a:p>
            <a:r>
              <a:rPr lang="en-AU" dirty="0"/>
              <a:t>An iteration is the process of looping through the iterables</a:t>
            </a:r>
          </a:p>
          <a:p>
            <a:r>
              <a:rPr lang="en-AU" dirty="0"/>
              <a:t>An iterator is the variable that produces successive values from the iterable</a:t>
            </a:r>
          </a:p>
        </p:txBody>
      </p:sp>
    </p:spTree>
    <p:extLst>
      <p:ext uri="{BB962C8B-B14F-4D97-AF65-F5344CB8AC3E}">
        <p14:creationId xmlns:p14="http://schemas.microsoft.com/office/powerpoint/2010/main" val="4310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8CED-B124-D643-9D9A-628BC8DA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Iteration: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68FC-63E6-4945-8F16-E2F23747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264917" cy="3928142"/>
          </a:xfrm>
        </p:spPr>
        <p:txBody>
          <a:bodyPr/>
          <a:lstStyle/>
          <a:p>
            <a:r>
              <a:rPr lang="en-AU" dirty="0"/>
              <a:t>For loops is an example of a definite iteration – there is a starting point (e.g., at index 0) and and ending or terminating point (the location of the last element)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2727D3-CE4B-3243-A7E7-87B38715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29" y="2826444"/>
            <a:ext cx="6904851" cy="27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DAAF-8496-7549-9BE0-0E07A755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Example: iterating through a list of students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FB9C96-7C90-7E49-BC0B-686AD68F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2250281"/>
            <a:ext cx="9702800" cy="3581400"/>
          </a:xfrm>
        </p:spPr>
      </p:pic>
    </p:spTree>
    <p:extLst>
      <p:ext uri="{BB962C8B-B14F-4D97-AF65-F5344CB8AC3E}">
        <p14:creationId xmlns:p14="http://schemas.microsoft.com/office/powerpoint/2010/main" val="198042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CDCB-D7BD-EB41-BD08-AB0CCA5F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444F-F4F7-6641-A3B7-67B42504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while loop is an example of an </a:t>
            </a:r>
            <a:r>
              <a:rPr lang="en-AU" i="1" dirty="0"/>
              <a:t>indefinite</a:t>
            </a:r>
            <a:r>
              <a:rPr lang="en-AU" dirty="0"/>
              <a:t> type of iteration. That is, the iteration will continue until some condition is satisfied</a:t>
            </a:r>
          </a:p>
          <a:p>
            <a:r>
              <a:rPr lang="en-AU" dirty="0"/>
              <a:t>The number of the times that the loop will run or execute is not specified in advance but will continue for as long as the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312903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B7D8-E43E-CC49-885F-2CF5A1FB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WHILE Loops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1D03253-EC12-8143-A8AF-191F5BBD4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261" y="2222500"/>
            <a:ext cx="6801477" cy="3636963"/>
          </a:xfrm>
        </p:spPr>
      </p:pic>
    </p:spTree>
    <p:extLst>
      <p:ext uri="{BB962C8B-B14F-4D97-AF65-F5344CB8AC3E}">
        <p14:creationId xmlns:p14="http://schemas.microsoft.com/office/powerpoint/2010/main" val="66444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6F3B-7177-164E-AC11-B8447BCF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WHILE Loops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48C53F6-F07A-8F4E-8E2A-FFDFC230D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175" y="2222500"/>
            <a:ext cx="6183650" cy="3636963"/>
          </a:xfrm>
        </p:spPr>
      </p:pic>
    </p:spTree>
    <p:extLst>
      <p:ext uri="{BB962C8B-B14F-4D97-AF65-F5344CB8AC3E}">
        <p14:creationId xmlns:p14="http://schemas.microsoft.com/office/powerpoint/2010/main" val="41363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F11B-7B98-AC4F-B584-8F05F10D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Pandas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3E2C-D77B-E446-A3B7-48C54114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Python Data Analysis Library: </a:t>
            </a:r>
            <a:r>
              <a:rPr lang="en-AU" dirty="0">
                <a:hlinkClick r:id="rId2"/>
              </a:rPr>
              <a:t>https://pandas.pydata.org/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2201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196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Python Programming  Workshop #3</vt:lpstr>
      <vt:lpstr>Python Iterables (enumerable)</vt:lpstr>
      <vt:lpstr>Python Iteration: For Loops</vt:lpstr>
      <vt:lpstr>Example: iterating through a list of students</vt:lpstr>
      <vt:lpstr>WHILE Loops</vt:lpstr>
      <vt:lpstr>Python WHILE Loops</vt:lpstr>
      <vt:lpstr>Python WHILE Loops</vt:lpstr>
      <vt:lpstr>Python Pandas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 Workshop #1 Setup</dc:title>
  <dc:creator>Santos Borom</dc:creator>
  <cp:lastModifiedBy>Santos Borom</cp:lastModifiedBy>
  <cp:revision>74</cp:revision>
  <dcterms:created xsi:type="dcterms:W3CDTF">2020-11-18T05:57:22Z</dcterms:created>
  <dcterms:modified xsi:type="dcterms:W3CDTF">2021-04-15T00:15:43Z</dcterms:modified>
</cp:coreProperties>
</file>