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66" r:id="rId14"/>
    <p:sldId id="268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eras.io/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pytorch.org/" TargetMode="External"/><Relationship Id="rId1" Type="http://schemas.openxmlformats.org/officeDocument/2006/relationships/hyperlink" Target="https://www.tensorflow.org/learn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github.com/Qiskit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qiskit.org/" TargetMode="External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hyperlink" Target="https://keras.io/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pytorch.org/" TargetMode="External"/><Relationship Id="rId11" Type="http://schemas.openxmlformats.org/officeDocument/2006/relationships/hyperlink" Target="https://github.com/Qiskit" TargetMode="External"/><Relationship Id="rId5" Type="http://schemas.openxmlformats.org/officeDocument/2006/relationships/hyperlink" Target="https://www.tensorflow.org/learn" TargetMode="External"/><Relationship Id="rId10" Type="http://schemas.openxmlformats.org/officeDocument/2006/relationships/hyperlink" Target="https://qiskit.org/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B1E5B-80A0-4B29-B936-A3C35233F21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C01939-9236-409F-9E17-B19306C5B8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Pervasive in modern Artificial Intelligence &amp; Quantum Computing</a:t>
          </a:r>
        </a:p>
      </dgm:t>
    </dgm:pt>
    <dgm:pt modelId="{16B1F622-7042-4A96-8152-DA349A447037}" type="parTrans" cxnId="{E1BCD853-106F-415F-8909-1F591D3697A7}">
      <dgm:prSet/>
      <dgm:spPr/>
      <dgm:t>
        <a:bodyPr/>
        <a:lstStyle/>
        <a:p>
          <a:endParaRPr lang="en-US"/>
        </a:p>
      </dgm:t>
    </dgm:pt>
    <dgm:pt modelId="{CF973911-CCA9-4A96-A2DD-80671665ACC1}" type="sibTrans" cxnId="{E1BCD853-106F-415F-8909-1F591D3697A7}">
      <dgm:prSet/>
      <dgm:spPr/>
      <dgm:t>
        <a:bodyPr/>
        <a:lstStyle/>
        <a:p>
          <a:endParaRPr lang="en-US"/>
        </a:p>
      </dgm:t>
    </dgm:pt>
    <dgm:pt modelId="{2C6F1759-3EBA-4D38-B68A-0AA6C6E745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Artificial Intelligence:</a:t>
          </a:r>
        </a:p>
      </dgm:t>
    </dgm:pt>
    <dgm:pt modelId="{ECC7FB62-6DF6-4D93-908D-3E2AFCF2FBEA}" type="parTrans" cxnId="{08A5BB27-128B-4E57-B0B8-780A9A1B4738}">
      <dgm:prSet/>
      <dgm:spPr/>
      <dgm:t>
        <a:bodyPr/>
        <a:lstStyle/>
        <a:p>
          <a:endParaRPr lang="en-US"/>
        </a:p>
      </dgm:t>
    </dgm:pt>
    <dgm:pt modelId="{4B1FA507-14A3-4BDD-8A46-741831ED8C2F}" type="sibTrans" cxnId="{08A5BB27-128B-4E57-B0B8-780A9A1B4738}">
      <dgm:prSet/>
      <dgm:spPr/>
      <dgm:t>
        <a:bodyPr/>
        <a:lstStyle/>
        <a:p>
          <a:endParaRPr lang="en-US"/>
        </a:p>
      </dgm:t>
    </dgm:pt>
    <dgm:pt modelId="{3E4ADD9F-A761-4A7F-B9B0-7A060D8BB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Tensorflow: </a:t>
          </a:r>
          <a:r>
            <a:rPr lang="en-US">
              <a:hlinkClick xmlns:r="http://schemas.openxmlformats.org/officeDocument/2006/relationships" r:id="rId1"/>
            </a:rPr>
            <a:t>https://www.tensorflow.org/learn</a:t>
          </a:r>
          <a:endParaRPr lang="en-US"/>
        </a:p>
      </dgm:t>
    </dgm:pt>
    <dgm:pt modelId="{0F83B4A2-957A-4C36-B43D-320ACB0CC077}" type="parTrans" cxnId="{4286BDF1-4A1B-45AF-A4DE-45CD73F05D94}">
      <dgm:prSet/>
      <dgm:spPr/>
      <dgm:t>
        <a:bodyPr/>
        <a:lstStyle/>
        <a:p>
          <a:endParaRPr lang="en-US"/>
        </a:p>
      </dgm:t>
    </dgm:pt>
    <dgm:pt modelId="{98650AFB-A4E7-45D4-85B8-464E5B2BD54F}" type="sibTrans" cxnId="{4286BDF1-4A1B-45AF-A4DE-45CD73F05D94}">
      <dgm:prSet/>
      <dgm:spPr/>
      <dgm:t>
        <a:bodyPr/>
        <a:lstStyle/>
        <a:p>
          <a:endParaRPr lang="en-US"/>
        </a:p>
      </dgm:t>
    </dgm:pt>
    <dgm:pt modelId="{941FD94D-2E63-4F71-A6C5-8F21C16E1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PyTorch: </a:t>
          </a:r>
          <a:r>
            <a:rPr lang="en-US">
              <a:hlinkClick xmlns:r="http://schemas.openxmlformats.org/officeDocument/2006/relationships" r:id="rId2"/>
            </a:rPr>
            <a:t>https://pytorch.org/</a:t>
          </a:r>
          <a:endParaRPr lang="en-US"/>
        </a:p>
      </dgm:t>
    </dgm:pt>
    <dgm:pt modelId="{DFBE16F7-CBC3-48DB-AC60-D97647066462}" type="parTrans" cxnId="{502C22AA-0F0E-4115-B688-01029A82EAFE}">
      <dgm:prSet/>
      <dgm:spPr/>
      <dgm:t>
        <a:bodyPr/>
        <a:lstStyle/>
        <a:p>
          <a:endParaRPr lang="en-US"/>
        </a:p>
      </dgm:t>
    </dgm:pt>
    <dgm:pt modelId="{C575D00E-6788-48ED-9283-A7580580D727}" type="sibTrans" cxnId="{502C22AA-0F0E-4115-B688-01029A82EAFE}">
      <dgm:prSet/>
      <dgm:spPr/>
      <dgm:t>
        <a:bodyPr/>
        <a:lstStyle/>
        <a:p>
          <a:endParaRPr lang="en-US"/>
        </a:p>
      </dgm:t>
    </dgm:pt>
    <dgm:pt modelId="{9247CC08-DD07-443F-8BB9-7C89CEA2D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Keras: </a:t>
          </a:r>
          <a:r>
            <a:rPr lang="en-US">
              <a:hlinkClick xmlns:r="http://schemas.openxmlformats.org/officeDocument/2006/relationships" r:id="rId3"/>
            </a:rPr>
            <a:t>https://keras.io/</a:t>
          </a:r>
          <a:endParaRPr lang="en-US"/>
        </a:p>
      </dgm:t>
    </dgm:pt>
    <dgm:pt modelId="{0851447F-11B6-46B4-8460-E689155244A5}" type="parTrans" cxnId="{EBDC196A-FC4B-403E-AF10-D5E45F2901C9}">
      <dgm:prSet/>
      <dgm:spPr/>
      <dgm:t>
        <a:bodyPr/>
        <a:lstStyle/>
        <a:p>
          <a:endParaRPr lang="en-US"/>
        </a:p>
      </dgm:t>
    </dgm:pt>
    <dgm:pt modelId="{F51C7722-530B-4E88-AAFA-F115176F3CEE}" type="sibTrans" cxnId="{EBDC196A-FC4B-403E-AF10-D5E45F2901C9}">
      <dgm:prSet/>
      <dgm:spPr/>
      <dgm:t>
        <a:bodyPr/>
        <a:lstStyle/>
        <a:p>
          <a:endParaRPr lang="en-US"/>
        </a:p>
      </dgm:t>
    </dgm:pt>
    <dgm:pt modelId="{5D1ED205-2627-4286-939A-115D78427E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Quantum Computing:</a:t>
          </a:r>
        </a:p>
      </dgm:t>
    </dgm:pt>
    <dgm:pt modelId="{C8021717-21B0-4369-BF3C-E1CC6B6D2621}" type="parTrans" cxnId="{215CFDD0-9518-4E93-8292-7770B46B1F81}">
      <dgm:prSet/>
      <dgm:spPr/>
      <dgm:t>
        <a:bodyPr/>
        <a:lstStyle/>
        <a:p>
          <a:endParaRPr lang="en-US"/>
        </a:p>
      </dgm:t>
    </dgm:pt>
    <dgm:pt modelId="{56BCB6E9-458D-4309-B549-1D3FC6949B6B}" type="sibTrans" cxnId="{215CFDD0-9518-4E93-8292-7770B46B1F81}">
      <dgm:prSet/>
      <dgm:spPr/>
      <dgm:t>
        <a:bodyPr/>
        <a:lstStyle/>
        <a:p>
          <a:endParaRPr lang="en-US"/>
        </a:p>
      </dgm:t>
    </dgm:pt>
    <dgm:pt modelId="{E9073FA8-B426-4611-92C7-970D1CB6C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https://qiskit.org/</a:t>
          </a:r>
          <a:endParaRPr lang="en-US"/>
        </a:p>
      </dgm:t>
    </dgm:pt>
    <dgm:pt modelId="{2EF671FE-2A69-47CF-BD1C-DBCC8893B505}" type="parTrans" cxnId="{40BBB036-F329-4CBD-B08C-5A51A7767285}">
      <dgm:prSet/>
      <dgm:spPr/>
      <dgm:t>
        <a:bodyPr/>
        <a:lstStyle/>
        <a:p>
          <a:endParaRPr lang="en-US"/>
        </a:p>
      </dgm:t>
    </dgm:pt>
    <dgm:pt modelId="{C640C278-E3EC-4C77-8EF2-8004B3C2A31D}" type="sibTrans" cxnId="{40BBB036-F329-4CBD-B08C-5A51A7767285}">
      <dgm:prSet/>
      <dgm:spPr/>
      <dgm:t>
        <a:bodyPr/>
        <a:lstStyle/>
        <a:p>
          <a:endParaRPr lang="en-US"/>
        </a:p>
      </dgm:t>
    </dgm:pt>
    <dgm:pt modelId="{B460B4D9-EE88-4FD6-BBCD-8F4A27A96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GitHub: </a:t>
          </a:r>
          <a:r>
            <a:rPr lang="en-US">
              <a:hlinkClick xmlns:r="http://schemas.openxmlformats.org/officeDocument/2006/relationships" r:id="rId5"/>
            </a:rPr>
            <a:t>https://github.com/Qiskit</a:t>
          </a:r>
          <a:endParaRPr lang="en-US"/>
        </a:p>
      </dgm:t>
    </dgm:pt>
    <dgm:pt modelId="{35EA0739-90E4-4086-A9CD-7F455BCC04D1}" type="parTrans" cxnId="{4EC7D3EC-7310-4D3A-9C24-77F33F4D4697}">
      <dgm:prSet/>
      <dgm:spPr/>
      <dgm:t>
        <a:bodyPr/>
        <a:lstStyle/>
        <a:p>
          <a:endParaRPr lang="en-US"/>
        </a:p>
      </dgm:t>
    </dgm:pt>
    <dgm:pt modelId="{9841822C-3357-4C25-B330-4E92A732DB6D}" type="sibTrans" cxnId="{4EC7D3EC-7310-4D3A-9C24-77F33F4D4697}">
      <dgm:prSet/>
      <dgm:spPr/>
      <dgm:t>
        <a:bodyPr/>
        <a:lstStyle/>
        <a:p>
          <a:endParaRPr lang="en-US"/>
        </a:p>
      </dgm:t>
    </dgm:pt>
    <dgm:pt modelId="{1F93A00B-B9F0-4609-A85B-F186702EBDC2}" type="pres">
      <dgm:prSet presAssocID="{80FB1E5B-80A0-4B29-B936-A3C35233F218}" presName="root" presStyleCnt="0">
        <dgm:presLayoutVars>
          <dgm:dir/>
          <dgm:resizeHandles val="exact"/>
        </dgm:presLayoutVars>
      </dgm:prSet>
      <dgm:spPr/>
    </dgm:pt>
    <dgm:pt modelId="{7A1A93C2-63CF-40CE-AB14-8CC430A681A7}" type="pres">
      <dgm:prSet presAssocID="{66C01939-9236-409F-9E17-B19306C5B844}" presName="compNode" presStyleCnt="0"/>
      <dgm:spPr/>
    </dgm:pt>
    <dgm:pt modelId="{C6A8DBE7-2339-40AE-BB73-18FDDFB4805F}" type="pres">
      <dgm:prSet presAssocID="{66C01939-9236-409F-9E17-B19306C5B844}" presName="iconRect" presStyleLbl="node1" presStyleIdx="0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2257586-B99D-4647-9E25-7B7879CE6143}" type="pres">
      <dgm:prSet presAssocID="{66C01939-9236-409F-9E17-B19306C5B844}" presName="iconSpace" presStyleCnt="0"/>
      <dgm:spPr/>
    </dgm:pt>
    <dgm:pt modelId="{BDC0C659-0E69-4E57-A038-81A1563FDFF1}" type="pres">
      <dgm:prSet presAssocID="{66C01939-9236-409F-9E17-B19306C5B844}" presName="parTx" presStyleLbl="revTx" presStyleIdx="0" presStyleCnt="6">
        <dgm:presLayoutVars>
          <dgm:chMax val="0"/>
          <dgm:chPref val="0"/>
        </dgm:presLayoutVars>
      </dgm:prSet>
      <dgm:spPr/>
    </dgm:pt>
    <dgm:pt modelId="{C53D3D2B-1629-4B39-B7F9-96D4A20A06E0}" type="pres">
      <dgm:prSet presAssocID="{66C01939-9236-409F-9E17-B19306C5B844}" presName="txSpace" presStyleCnt="0"/>
      <dgm:spPr/>
    </dgm:pt>
    <dgm:pt modelId="{A17E2047-9D2F-460C-BE67-BE65BED54193}" type="pres">
      <dgm:prSet presAssocID="{66C01939-9236-409F-9E17-B19306C5B844}" presName="desTx" presStyleLbl="revTx" presStyleIdx="1" presStyleCnt="6">
        <dgm:presLayoutVars/>
      </dgm:prSet>
      <dgm:spPr/>
    </dgm:pt>
    <dgm:pt modelId="{8924ACC7-5CC5-438F-85A2-1B9EC5A299FB}" type="pres">
      <dgm:prSet presAssocID="{CF973911-CCA9-4A96-A2DD-80671665ACC1}" presName="sibTrans" presStyleCnt="0"/>
      <dgm:spPr/>
    </dgm:pt>
    <dgm:pt modelId="{80C746AD-48B6-4689-9837-2D2F1392A2CE}" type="pres">
      <dgm:prSet presAssocID="{2C6F1759-3EBA-4D38-B68A-0AA6C6E74523}" presName="compNode" presStyleCnt="0"/>
      <dgm:spPr/>
    </dgm:pt>
    <dgm:pt modelId="{56378CAE-AE74-4F28-AC85-DA93DF0464DA}" type="pres">
      <dgm:prSet presAssocID="{2C6F1759-3EBA-4D38-B68A-0AA6C6E74523}" presName="iconRect" presStyleLbl="node1" presStyleIdx="1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8361594-E78E-4AED-A08F-72FF6FBCFD58}" type="pres">
      <dgm:prSet presAssocID="{2C6F1759-3EBA-4D38-B68A-0AA6C6E74523}" presName="iconSpace" presStyleCnt="0"/>
      <dgm:spPr/>
    </dgm:pt>
    <dgm:pt modelId="{2CFEA5C1-7896-4ABC-B5C4-D311DE9CD3C3}" type="pres">
      <dgm:prSet presAssocID="{2C6F1759-3EBA-4D38-B68A-0AA6C6E74523}" presName="parTx" presStyleLbl="revTx" presStyleIdx="2" presStyleCnt="6">
        <dgm:presLayoutVars>
          <dgm:chMax val="0"/>
          <dgm:chPref val="0"/>
        </dgm:presLayoutVars>
      </dgm:prSet>
      <dgm:spPr/>
    </dgm:pt>
    <dgm:pt modelId="{F2FC95C5-DC4D-4F5A-B10D-A50D00294D8E}" type="pres">
      <dgm:prSet presAssocID="{2C6F1759-3EBA-4D38-B68A-0AA6C6E74523}" presName="txSpace" presStyleCnt="0"/>
      <dgm:spPr/>
    </dgm:pt>
    <dgm:pt modelId="{52ADFC61-EEE3-4A95-A3A3-5FDB2CA54058}" type="pres">
      <dgm:prSet presAssocID="{2C6F1759-3EBA-4D38-B68A-0AA6C6E74523}" presName="desTx" presStyleLbl="revTx" presStyleIdx="3" presStyleCnt="6">
        <dgm:presLayoutVars/>
      </dgm:prSet>
      <dgm:spPr/>
    </dgm:pt>
    <dgm:pt modelId="{E99E7427-6525-4383-8334-70F949C0C643}" type="pres">
      <dgm:prSet presAssocID="{4B1FA507-14A3-4BDD-8A46-741831ED8C2F}" presName="sibTrans" presStyleCnt="0"/>
      <dgm:spPr/>
    </dgm:pt>
    <dgm:pt modelId="{D8905587-7438-4BB4-9C14-8E5E80840C62}" type="pres">
      <dgm:prSet presAssocID="{5D1ED205-2627-4286-939A-115D78427E18}" presName="compNode" presStyleCnt="0"/>
      <dgm:spPr/>
    </dgm:pt>
    <dgm:pt modelId="{600FDE94-9707-4AFE-8E48-38506593E4EC}" type="pres">
      <dgm:prSet presAssocID="{5D1ED205-2627-4286-939A-115D78427E18}" presName="iconRect" presStyleLbl="node1" presStyleIdx="2" presStyleCnt="3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9DB8CE80-983B-48D4-926D-FA8B131A2A9D}" type="pres">
      <dgm:prSet presAssocID="{5D1ED205-2627-4286-939A-115D78427E18}" presName="iconSpace" presStyleCnt="0"/>
      <dgm:spPr/>
    </dgm:pt>
    <dgm:pt modelId="{F15A1641-5331-495F-BE07-8871D8438619}" type="pres">
      <dgm:prSet presAssocID="{5D1ED205-2627-4286-939A-115D78427E18}" presName="parTx" presStyleLbl="revTx" presStyleIdx="4" presStyleCnt="6">
        <dgm:presLayoutVars>
          <dgm:chMax val="0"/>
          <dgm:chPref val="0"/>
        </dgm:presLayoutVars>
      </dgm:prSet>
      <dgm:spPr/>
    </dgm:pt>
    <dgm:pt modelId="{BA8C4641-8746-4BAD-910B-1AFCF41E978A}" type="pres">
      <dgm:prSet presAssocID="{5D1ED205-2627-4286-939A-115D78427E18}" presName="txSpace" presStyleCnt="0"/>
      <dgm:spPr/>
    </dgm:pt>
    <dgm:pt modelId="{8913BEA8-0EDA-4E57-9D8B-814E15EE856A}" type="pres">
      <dgm:prSet presAssocID="{5D1ED205-2627-4286-939A-115D78427E18}" presName="desTx" presStyleLbl="revTx" presStyleIdx="5" presStyleCnt="6">
        <dgm:presLayoutVars/>
      </dgm:prSet>
      <dgm:spPr/>
    </dgm:pt>
  </dgm:ptLst>
  <dgm:cxnLst>
    <dgm:cxn modelId="{08A5BB27-128B-4E57-B0B8-780A9A1B4738}" srcId="{80FB1E5B-80A0-4B29-B936-A3C35233F218}" destId="{2C6F1759-3EBA-4D38-B68A-0AA6C6E74523}" srcOrd="1" destOrd="0" parTransId="{ECC7FB62-6DF6-4D93-908D-3E2AFCF2FBEA}" sibTransId="{4B1FA507-14A3-4BDD-8A46-741831ED8C2F}"/>
    <dgm:cxn modelId="{40BBB036-F329-4CBD-B08C-5A51A7767285}" srcId="{5D1ED205-2627-4286-939A-115D78427E18}" destId="{E9073FA8-B426-4611-92C7-970D1CB6CDF2}" srcOrd="0" destOrd="0" parTransId="{2EF671FE-2A69-47CF-BD1C-DBCC8893B505}" sibTransId="{C640C278-E3EC-4C77-8EF2-8004B3C2A31D}"/>
    <dgm:cxn modelId="{33C75843-F447-5C4C-945C-B209B6A27FA2}" type="presOf" srcId="{2C6F1759-3EBA-4D38-B68A-0AA6C6E74523}" destId="{2CFEA5C1-7896-4ABC-B5C4-D311DE9CD3C3}" srcOrd="0" destOrd="0" presId="urn:microsoft.com/office/officeart/2018/2/layout/IconLabelDescriptionList"/>
    <dgm:cxn modelId="{E1BCD853-106F-415F-8909-1F591D3697A7}" srcId="{80FB1E5B-80A0-4B29-B936-A3C35233F218}" destId="{66C01939-9236-409F-9E17-B19306C5B844}" srcOrd="0" destOrd="0" parTransId="{16B1F622-7042-4A96-8152-DA349A447037}" sibTransId="{CF973911-CCA9-4A96-A2DD-80671665ACC1}"/>
    <dgm:cxn modelId="{BAABE05A-77C5-534D-9DCF-11400B4F4A52}" type="presOf" srcId="{9247CC08-DD07-443F-8BB9-7C89CEA2DC36}" destId="{52ADFC61-EEE3-4A95-A3A3-5FDB2CA54058}" srcOrd="0" destOrd="2" presId="urn:microsoft.com/office/officeart/2018/2/layout/IconLabelDescriptionList"/>
    <dgm:cxn modelId="{0B4A7761-F348-BE4B-9764-36CCC9C2DD59}" type="presOf" srcId="{80FB1E5B-80A0-4B29-B936-A3C35233F218}" destId="{1F93A00B-B9F0-4609-A85B-F186702EBDC2}" srcOrd="0" destOrd="0" presId="urn:microsoft.com/office/officeart/2018/2/layout/IconLabelDescriptionList"/>
    <dgm:cxn modelId="{EBDC196A-FC4B-403E-AF10-D5E45F2901C9}" srcId="{2C6F1759-3EBA-4D38-B68A-0AA6C6E74523}" destId="{9247CC08-DD07-443F-8BB9-7C89CEA2DC36}" srcOrd="2" destOrd="0" parTransId="{0851447F-11B6-46B4-8460-E689155244A5}" sibTransId="{F51C7722-530B-4E88-AAFA-F115176F3CEE}"/>
    <dgm:cxn modelId="{0E360A7F-9A7A-F84F-B789-D729C00E5BBA}" type="presOf" srcId="{5D1ED205-2627-4286-939A-115D78427E18}" destId="{F15A1641-5331-495F-BE07-8871D8438619}" srcOrd="0" destOrd="0" presId="urn:microsoft.com/office/officeart/2018/2/layout/IconLabelDescriptionList"/>
    <dgm:cxn modelId="{AB1A4B92-13F2-7041-AC96-FC30A1D647C6}" type="presOf" srcId="{66C01939-9236-409F-9E17-B19306C5B844}" destId="{BDC0C659-0E69-4E57-A038-81A1563FDFF1}" srcOrd="0" destOrd="0" presId="urn:microsoft.com/office/officeart/2018/2/layout/IconLabelDescriptionList"/>
    <dgm:cxn modelId="{7A01CB9F-1F8B-1040-8AE2-44B7E0333A3B}" type="presOf" srcId="{E9073FA8-B426-4611-92C7-970D1CB6CDF2}" destId="{8913BEA8-0EDA-4E57-9D8B-814E15EE856A}" srcOrd="0" destOrd="0" presId="urn:microsoft.com/office/officeart/2018/2/layout/IconLabelDescriptionList"/>
    <dgm:cxn modelId="{502C22AA-0F0E-4115-B688-01029A82EAFE}" srcId="{2C6F1759-3EBA-4D38-B68A-0AA6C6E74523}" destId="{941FD94D-2E63-4F71-A6C5-8F21C16E18CD}" srcOrd="1" destOrd="0" parTransId="{DFBE16F7-CBC3-48DB-AC60-D97647066462}" sibTransId="{C575D00E-6788-48ED-9283-A7580580D727}"/>
    <dgm:cxn modelId="{975DB0B4-44F2-124C-8D77-90A624B22593}" type="presOf" srcId="{941FD94D-2E63-4F71-A6C5-8F21C16E18CD}" destId="{52ADFC61-EEE3-4A95-A3A3-5FDB2CA54058}" srcOrd="0" destOrd="1" presId="urn:microsoft.com/office/officeart/2018/2/layout/IconLabelDescriptionList"/>
    <dgm:cxn modelId="{B3A89DC8-6FAF-A148-8DB4-B1371D61C007}" type="presOf" srcId="{3E4ADD9F-A761-4A7F-B9B0-7A060D8BBBB6}" destId="{52ADFC61-EEE3-4A95-A3A3-5FDB2CA54058}" srcOrd="0" destOrd="0" presId="urn:microsoft.com/office/officeart/2018/2/layout/IconLabelDescriptionList"/>
    <dgm:cxn modelId="{215CFDD0-9518-4E93-8292-7770B46B1F81}" srcId="{80FB1E5B-80A0-4B29-B936-A3C35233F218}" destId="{5D1ED205-2627-4286-939A-115D78427E18}" srcOrd="2" destOrd="0" parTransId="{C8021717-21B0-4369-BF3C-E1CC6B6D2621}" sibTransId="{56BCB6E9-458D-4309-B549-1D3FC6949B6B}"/>
    <dgm:cxn modelId="{4EC7D3EC-7310-4D3A-9C24-77F33F4D4697}" srcId="{5D1ED205-2627-4286-939A-115D78427E18}" destId="{B460B4D9-EE88-4FD6-BBCD-8F4A27A9608E}" srcOrd="1" destOrd="0" parTransId="{35EA0739-90E4-4086-A9CD-7F455BCC04D1}" sibTransId="{9841822C-3357-4C25-B330-4E92A732DB6D}"/>
    <dgm:cxn modelId="{4286BDF1-4A1B-45AF-A4DE-45CD73F05D94}" srcId="{2C6F1759-3EBA-4D38-B68A-0AA6C6E74523}" destId="{3E4ADD9F-A761-4A7F-B9B0-7A060D8BBBB6}" srcOrd="0" destOrd="0" parTransId="{0F83B4A2-957A-4C36-B43D-320ACB0CC077}" sibTransId="{98650AFB-A4E7-45D4-85B8-464E5B2BD54F}"/>
    <dgm:cxn modelId="{A30377F4-3FB4-924B-8044-90AA3069D499}" type="presOf" srcId="{B460B4D9-EE88-4FD6-BBCD-8F4A27A9608E}" destId="{8913BEA8-0EDA-4E57-9D8B-814E15EE856A}" srcOrd="0" destOrd="1" presId="urn:microsoft.com/office/officeart/2018/2/layout/IconLabelDescriptionList"/>
    <dgm:cxn modelId="{C0404480-98D9-3C44-97AF-9BE8B8AF4580}" type="presParOf" srcId="{1F93A00B-B9F0-4609-A85B-F186702EBDC2}" destId="{7A1A93C2-63CF-40CE-AB14-8CC430A681A7}" srcOrd="0" destOrd="0" presId="urn:microsoft.com/office/officeart/2018/2/layout/IconLabelDescriptionList"/>
    <dgm:cxn modelId="{DD6EBB24-D4B3-C941-9C0A-9EF52BACE8AD}" type="presParOf" srcId="{7A1A93C2-63CF-40CE-AB14-8CC430A681A7}" destId="{C6A8DBE7-2339-40AE-BB73-18FDDFB4805F}" srcOrd="0" destOrd="0" presId="urn:microsoft.com/office/officeart/2018/2/layout/IconLabelDescriptionList"/>
    <dgm:cxn modelId="{A8831396-DFEA-EB4D-A57B-74CEC66B0BBD}" type="presParOf" srcId="{7A1A93C2-63CF-40CE-AB14-8CC430A681A7}" destId="{12257586-B99D-4647-9E25-7B7879CE6143}" srcOrd="1" destOrd="0" presId="urn:microsoft.com/office/officeart/2018/2/layout/IconLabelDescriptionList"/>
    <dgm:cxn modelId="{F1DF4F78-98E7-854E-BCEF-4A4FF44E58A4}" type="presParOf" srcId="{7A1A93C2-63CF-40CE-AB14-8CC430A681A7}" destId="{BDC0C659-0E69-4E57-A038-81A1563FDFF1}" srcOrd="2" destOrd="0" presId="urn:microsoft.com/office/officeart/2018/2/layout/IconLabelDescriptionList"/>
    <dgm:cxn modelId="{CE2E345B-3F91-6E43-9967-D6DD6A5308DD}" type="presParOf" srcId="{7A1A93C2-63CF-40CE-AB14-8CC430A681A7}" destId="{C53D3D2B-1629-4B39-B7F9-96D4A20A06E0}" srcOrd="3" destOrd="0" presId="urn:microsoft.com/office/officeart/2018/2/layout/IconLabelDescriptionList"/>
    <dgm:cxn modelId="{AF47320A-2772-F24D-96E2-DEFC12C74B5D}" type="presParOf" srcId="{7A1A93C2-63CF-40CE-AB14-8CC430A681A7}" destId="{A17E2047-9D2F-460C-BE67-BE65BED54193}" srcOrd="4" destOrd="0" presId="urn:microsoft.com/office/officeart/2018/2/layout/IconLabelDescriptionList"/>
    <dgm:cxn modelId="{8AC7D404-2A00-9946-8147-0B4655169891}" type="presParOf" srcId="{1F93A00B-B9F0-4609-A85B-F186702EBDC2}" destId="{8924ACC7-5CC5-438F-85A2-1B9EC5A299FB}" srcOrd="1" destOrd="0" presId="urn:microsoft.com/office/officeart/2018/2/layout/IconLabelDescriptionList"/>
    <dgm:cxn modelId="{7087BF4B-6E5C-D543-BDCF-F38B4C89BDFF}" type="presParOf" srcId="{1F93A00B-B9F0-4609-A85B-F186702EBDC2}" destId="{80C746AD-48B6-4689-9837-2D2F1392A2CE}" srcOrd="2" destOrd="0" presId="urn:microsoft.com/office/officeart/2018/2/layout/IconLabelDescriptionList"/>
    <dgm:cxn modelId="{BE748579-2EF4-9A45-9F5E-A4AF6478ECBF}" type="presParOf" srcId="{80C746AD-48B6-4689-9837-2D2F1392A2CE}" destId="{56378CAE-AE74-4F28-AC85-DA93DF0464DA}" srcOrd="0" destOrd="0" presId="urn:microsoft.com/office/officeart/2018/2/layout/IconLabelDescriptionList"/>
    <dgm:cxn modelId="{EE6BA0C7-6CE2-D64B-BE4E-555571CC00A1}" type="presParOf" srcId="{80C746AD-48B6-4689-9837-2D2F1392A2CE}" destId="{28361594-E78E-4AED-A08F-72FF6FBCFD58}" srcOrd="1" destOrd="0" presId="urn:microsoft.com/office/officeart/2018/2/layout/IconLabelDescriptionList"/>
    <dgm:cxn modelId="{5763DA45-DD4C-EB4C-A470-F5F4155F86DE}" type="presParOf" srcId="{80C746AD-48B6-4689-9837-2D2F1392A2CE}" destId="{2CFEA5C1-7896-4ABC-B5C4-D311DE9CD3C3}" srcOrd="2" destOrd="0" presId="urn:microsoft.com/office/officeart/2018/2/layout/IconLabelDescriptionList"/>
    <dgm:cxn modelId="{CC571F1C-B3F3-F245-9115-054AB5BFAF32}" type="presParOf" srcId="{80C746AD-48B6-4689-9837-2D2F1392A2CE}" destId="{F2FC95C5-DC4D-4F5A-B10D-A50D00294D8E}" srcOrd="3" destOrd="0" presId="urn:microsoft.com/office/officeart/2018/2/layout/IconLabelDescriptionList"/>
    <dgm:cxn modelId="{588037DD-C625-CE4C-89FF-DF4A4091CC33}" type="presParOf" srcId="{80C746AD-48B6-4689-9837-2D2F1392A2CE}" destId="{52ADFC61-EEE3-4A95-A3A3-5FDB2CA54058}" srcOrd="4" destOrd="0" presId="urn:microsoft.com/office/officeart/2018/2/layout/IconLabelDescriptionList"/>
    <dgm:cxn modelId="{BD9DF28E-1903-E44A-8DB1-C6F3DF01B32E}" type="presParOf" srcId="{1F93A00B-B9F0-4609-A85B-F186702EBDC2}" destId="{E99E7427-6525-4383-8334-70F949C0C643}" srcOrd="3" destOrd="0" presId="urn:microsoft.com/office/officeart/2018/2/layout/IconLabelDescriptionList"/>
    <dgm:cxn modelId="{9B2B4D74-11B3-0A4E-A61F-C17F1345A41C}" type="presParOf" srcId="{1F93A00B-B9F0-4609-A85B-F186702EBDC2}" destId="{D8905587-7438-4BB4-9C14-8E5E80840C62}" srcOrd="4" destOrd="0" presId="urn:microsoft.com/office/officeart/2018/2/layout/IconLabelDescriptionList"/>
    <dgm:cxn modelId="{43F1ED44-97B7-6A48-8B32-0ACCAE7B261E}" type="presParOf" srcId="{D8905587-7438-4BB4-9C14-8E5E80840C62}" destId="{600FDE94-9707-4AFE-8E48-38506593E4EC}" srcOrd="0" destOrd="0" presId="urn:microsoft.com/office/officeart/2018/2/layout/IconLabelDescriptionList"/>
    <dgm:cxn modelId="{D32C7F6B-0877-5443-910A-5DB81C4DC75E}" type="presParOf" srcId="{D8905587-7438-4BB4-9C14-8E5E80840C62}" destId="{9DB8CE80-983B-48D4-926D-FA8B131A2A9D}" srcOrd="1" destOrd="0" presId="urn:microsoft.com/office/officeart/2018/2/layout/IconLabelDescriptionList"/>
    <dgm:cxn modelId="{BEEEC637-D80A-7543-A47D-7319DD7A71B7}" type="presParOf" srcId="{D8905587-7438-4BB4-9C14-8E5E80840C62}" destId="{F15A1641-5331-495F-BE07-8871D8438619}" srcOrd="2" destOrd="0" presId="urn:microsoft.com/office/officeart/2018/2/layout/IconLabelDescriptionList"/>
    <dgm:cxn modelId="{8E81797D-0EB0-214D-A545-55623CE7DFAF}" type="presParOf" srcId="{D8905587-7438-4BB4-9C14-8E5E80840C62}" destId="{BA8C4641-8746-4BAD-910B-1AFCF41E978A}" srcOrd="3" destOrd="0" presId="urn:microsoft.com/office/officeart/2018/2/layout/IconLabelDescriptionList"/>
    <dgm:cxn modelId="{BD95AB40-E22A-D842-AFAE-0B4DC4A0BD6A}" type="presParOf" srcId="{D8905587-7438-4BB4-9C14-8E5E80840C62}" destId="{8913BEA8-0EDA-4E57-9D8B-814E15EE856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EEBE8-4A3C-4B3C-A8C4-A859098BAD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EF50DE-8617-4258-AF0A-EFDDD2589019}">
      <dgm:prSet/>
      <dgm:spPr/>
      <dgm:t>
        <a:bodyPr/>
        <a:lstStyle/>
        <a:p>
          <a:r>
            <a:rPr lang="en-AU"/>
            <a:t>To learn the fundamentals of the Python programming language for business analytics</a:t>
          </a:r>
          <a:endParaRPr lang="en-US"/>
        </a:p>
      </dgm:t>
    </dgm:pt>
    <dgm:pt modelId="{36BF1170-2557-44DF-BE66-D023C7CD9E32}" type="parTrans" cxnId="{87E12053-F728-4B06-A547-2669630E6B69}">
      <dgm:prSet/>
      <dgm:spPr/>
      <dgm:t>
        <a:bodyPr/>
        <a:lstStyle/>
        <a:p>
          <a:endParaRPr lang="en-US"/>
        </a:p>
      </dgm:t>
    </dgm:pt>
    <dgm:pt modelId="{5921F7F3-6205-4C3E-B004-E3EAC550C1C4}" type="sibTrans" cxnId="{87E12053-F728-4B06-A547-2669630E6B69}">
      <dgm:prSet/>
      <dgm:spPr/>
      <dgm:t>
        <a:bodyPr/>
        <a:lstStyle/>
        <a:p>
          <a:endParaRPr lang="en-US"/>
        </a:p>
      </dgm:t>
    </dgm:pt>
    <dgm:pt modelId="{FE076018-CA11-4913-A7AF-139719047533}">
      <dgm:prSet/>
      <dgm:spPr/>
      <dgm:t>
        <a:bodyPr/>
        <a:lstStyle/>
        <a:p>
          <a:r>
            <a:rPr lang="en-AU"/>
            <a:t>Assumes no prior knowledge or programming skills</a:t>
          </a:r>
          <a:endParaRPr lang="en-US"/>
        </a:p>
      </dgm:t>
    </dgm:pt>
    <dgm:pt modelId="{93EBCE0D-D0BB-49C9-B570-78057A5F3E9A}" type="parTrans" cxnId="{EFD6F8BD-9A54-47F5-8128-E4D6E54316A9}">
      <dgm:prSet/>
      <dgm:spPr/>
      <dgm:t>
        <a:bodyPr/>
        <a:lstStyle/>
        <a:p>
          <a:endParaRPr lang="en-US"/>
        </a:p>
      </dgm:t>
    </dgm:pt>
    <dgm:pt modelId="{8637904D-798E-4612-8747-A714C733C76A}" type="sibTrans" cxnId="{EFD6F8BD-9A54-47F5-8128-E4D6E54316A9}">
      <dgm:prSet/>
      <dgm:spPr/>
      <dgm:t>
        <a:bodyPr/>
        <a:lstStyle/>
        <a:p>
          <a:endParaRPr lang="en-US"/>
        </a:p>
      </dgm:t>
    </dgm:pt>
    <dgm:pt modelId="{165F0835-D76A-4AEA-8F93-B2C82250C753}" type="pres">
      <dgm:prSet presAssocID="{8AEEEBE8-4A3C-4B3C-A8C4-A859098BADD8}" presName="root" presStyleCnt="0">
        <dgm:presLayoutVars>
          <dgm:dir/>
          <dgm:resizeHandles val="exact"/>
        </dgm:presLayoutVars>
      </dgm:prSet>
      <dgm:spPr/>
    </dgm:pt>
    <dgm:pt modelId="{6E63231C-97CC-401C-981F-D06012CF6C03}" type="pres">
      <dgm:prSet presAssocID="{C0EF50DE-8617-4258-AF0A-EFDDD2589019}" presName="compNode" presStyleCnt="0"/>
      <dgm:spPr/>
    </dgm:pt>
    <dgm:pt modelId="{BAC31F4A-6C1F-43E0-84E6-43D6E07B49CF}" type="pres">
      <dgm:prSet presAssocID="{C0EF50DE-8617-4258-AF0A-EFDDD25890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CA8B8E-58C7-466A-96DF-FB4A79889759}" type="pres">
      <dgm:prSet presAssocID="{C0EF50DE-8617-4258-AF0A-EFDDD2589019}" presName="spaceRect" presStyleCnt="0"/>
      <dgm:spPr/>
    </dgm:pt>
    <dgm:pt modelId="{AE86D63C-D307-453E-9568-17EA060CDCD1}" type="pres">
      <dgm:prSet presAssocID="{C0EF50DE-8617-4258-AF0A-EFDDD2589019}" presName="textRect" presStyleLbl="revTx" presStyleIdx="0" presStyleCnt="2">
        <dgm:presLayoutVars>
          <dgm:chMax val="1"/>
          <dgm:chPref val="1"/>
        </dgm:presLayoutVars>
      </dgm:prSet>
      <dgm:spPr/>
    </dgm:pt>
    <dgm:pt modelId="{2AD2E52C-4614-4990-BE61-83581E74133C}" type="pres">
      <dgm:prSet presAssocID="{5921F7F3-6205-4C3E-B004-E3EAC550C1C4}" presName="sibTrans" presStyleCnt="0"/>
      <dgm:spPr/>
    </dgm:pt>
    <dgm:pt modelId="{FAA753BE-4EE4-467D-AC9C-D6FCD1F9DEEF}" type="pres">
      <dgm:prSet presAssocID="{FE076018-CA11-4913-A7AF-139719047533}" presName="compNode" presStyleCnt="0"/>
      <dgm:spPr/>
    </dgm:pt>
    <dgm:pt modelId="{6618CD82-04F9-4D81-8B90-4D40C1559092}" type="pres">
      <dgm:prSet presAssocID="{FE076018-CA11-4913-A7AF-1397190475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68DB09B-7D82-415D-99DC-2BA99AD42CCB}" type="pres">
      <dgm:prSet presAssocID="{FE076018-CA11-4913-A7AF-139719047533}" presName="spaceRect" presStyleCnt="0"/>
      <dgm:spPr/>
    </dgm:pt>
    <dgm:pt modelId="{5DC4F6DC-B331-4549-BBB0-DC2CE66A427E}" type="pres">
      <dgm:prSet presAssocID="{FE076018-CA11-4913-A7AF-1397190475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64011D-92E1-479A-80A8-2301EFF30911}" type="presOf" srcId="{8AEEEBE8-4A3C-4B3C-A8C4-A859098BADD8}" destId="{165F0835-D76A-4AEA-8F93-B2C82250C753}" srcOrd="0" destOrd="0" presId="urn:microsoft.com/office/officeart/2018/2/layout/IconLabelList"/>
    <dgm:cxn modelId="{87E12053-F728-4B06-A547-2669630E6B69}" srcId="{8AEEEBE8-4A3C-4B3C-A8C4-A859098BADD8}" destId="{C0EF50DE-8617-4258-AF0A-EFDDD2589019}" srcOrd="0" destOrd="0" parTransId="{36BF1170-2557-44DF-BE66-D023C7CD9E32}" sibTransId="{5921F7F3-6205-4C3E-B004-E3EAC550C1C4}"/>
    <dgm:cxn modelId="{BF26DB90-0BB2-4914-B5E8-5C1A6C6CEEDD}" type="presOf" srcId="{C0EF50DE-8617-4258-AF0A-EFDDD2589019}" destId="{AE86D63C-D307-453E-9568-17EA060CDCD1}" srcOrd="0" destOrd="0" presId="urn:microsoft.com/office/officeart/2018/2/layout/IconLabelList"/>
    <dgm:cxn modelId="{EFD6F8BD-9A54-47F5-8128-E4D6E54316A9}" srcId="{8AEEEBE8-4A3C-4B3C-A8C4-A859098BADD8}" destId="{FE076018-CA11-4913-A7AF-139719047533}" srcOrd="1" destOrd="0" parTransId="{93EBCE0D-D0BB-49C9-B570-78057A5F3E9A}" sibTransId="{8637904D-798E-4612-8747-A714C733C76A}"/>
    <dgm:cxn modelId="{A91F3CC6-E95F-4518-8615-215D7C19EFA3}" type="presOf" srcId="{FE076018-CA11-4913-A7AF-139719047533}" destId="{5DC4F6DC-B331-4549-BBB0-DC2CE66A427E}" srcOrd="0" destOrd="0" presId="urn:microsoft.com/office/officeart/2018/2/layout/IconLabelList"/>
    <dgm:cxn modelId="{93E03817-BCC3-4F3B-987C-2DFB86C1FCB1}" type="presParOf" srcId="{165F0835-D76A-4AEA-8F93-B2C82250C753}" destId="{6E63231C-97CC-401C-981F-D06012CF6C03}" srcOrd="0" destOrd="0" presId="urn:microsoft.com/office/officeart/2018/2/layout/IconLabelList"/>
    <dgm:cxn modelId="{EA752B3A-6027-42AA-A2EE-DAD17B6AB944}" type="presParOf" srcId="{6E63231C-97CC-401C-981F-D06012CF6C03}" destId="{BAC31F4A-6C1F-43E0-84E6-43D6E07B49CF}" srcOrd="0" destOrd="0" presId="urn:microsoft.com/office/officeart/2018/2/layout/IconLabelList"/>
    <dgm:cxn modelId="{D7819F78-1684-49D1-B7FA-C4FC3836B3DF}" type="presParOf" srcId="{6E63231C-97CC-401C-981F-D06012CF6C03}" destId="{A5CA8B8E-58C7-466A-96DF-FB4A79889759}" srcOrd="1" destOrd="0" presId="urn:microsoft.com/office/officeart/2018/2/layout/IconLabelList"/>
    <dgm:cxn modelId="{71B8CD91-B52F-40E9-B7BF-8AEA62C659A7}" type="presParOf" srcId="{6E63231C-97CC-401C-981F-D06012CF6C03}" destId="{AE86D63C-D307-453E-9568-17EA060CDCD1}" srcOrd="2" destOrd="0" presId="urn:microsoft.com/office/officeart/2018/2/layout/IconLabelList"/>
    <dgm:cxn modelId="{14273865-CD20-42DC-B8B1-A205E06750FF}" type="presParOf" srcId="{165F0835-D76A-4AEA-8F93-B2C82250C753}" destId="{2AD2E52C-4614-4990-BE61-83581E74133C}" srcOrd="1" destOrd="0" presId="urn:microsoft.com/office/officeart/2018/2/layout/IconLabelList"/>
    <dgm:cxn modelId="{4F266E7A-33B4-4E8B-9919-1749F464E32F}" type="presParOf" srcId="{165F0835-D76A-4AEA-8F93-B2C82250C753}" destId="{FAA753BE-4EE4-467D-AC9C-D6FCD1F9DEEF}" srcOrd="2" destOrd="0" presId="urn:microsoft.com/office/officeart/2018/2/layout/IconLabelList"/>
    <dgm:cxn modelId="{2805BACF-BCC2-4476-9336-B152B665E706}" type="presParOf" srcId="{FAA753BE-4EE4-467D-AC9C-D6FCD1F9DEEF}" destId="{6618CD82-04F9-4D81-8B90-4D40C1559092}" srcOrd="0" destOrd="0" presId="urn:microsoft.com/office/officeart/2018/2/layout/IconLabelList"/>
    <dgm:cxn modelId="{530F12DA-666A-466B-A2DA-967C20EDA019}" type="presParOf" srcId="{FAA753BE-4EE4-467D-AC9C-D6FCD1F9DEEF}" destId="{F68DB09B-7D82-415D-99DC-2BA99AD42CCB}" srcOrd="1" destOrd="0" presId="urn:microsoft.com/office/officeart/2018/2/layout/IconLabelList"/>
    <dgm:cxn modelId="{14ABC7A1-7364-4C56-9508-73B920266789}" type="presParOf" srcId="{FAA753BE-4EE4-467D-AC9C-D6FCD1F9DEEF}" destId="{5DC4F6DC-B331-4549-BBB0-DC2CE66A42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D94860-6A8A-4CDE-8800-E3B3917FBB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BDC8A1-73C0-443D-B856-D3DC4776702A}">
      <dgm:prSet/>
      <dgm:spPr/>
      <dgm:t>
        <a:bodyPr/>
        <a:lstStyle/>
        <a:p>
          <a:pPr>
            <a:defRPr cap="all"/>
          </a:pPr>
          <a:r>
            <a:rPr lang="en-AU"/>
            <a:t>A method in Python is similar to a function, with the following differences:</a:t>
          </a:r>
          <a:endParaRPr lang="en-US"/>
        </a:p>
      </dgm:t>
    </dgm:pt>
    <dgm:pt modelId="{0D12F68E-5096-47C8-BBB8-8D3DB84A4C06}" type="parTrans" cxnId="{E96640AE-6DAB-4FD0-9C45-5439FA0062F9}">
      <dgm:prSet/>
      <dgm:spPr/>
      <dgm:t>
        <a:bodyPr/>
        <a:lstStyle/>
        <a:p>
          <a:endParaRPr lang="en-US"/>
        </a:p>
      </dgm:t>
    </dgm:pt>
    <dgm:pt modelId="{73A097C8-9519-49EE-A334-89BD68EA7770}" type="sibTrans" cxnId="{E96640AE-6DAB-4FD0-9C45-5439FA0062F9}">
      <dgm:prSet/>
      <dgm:spPr/>
      <dgm:t>
        <a:bodyPr/>
        <a:lstStyle/>
        <a:p>
          <a:endParaRPr lang="en-US"/>
        </a:p>
      </dgm:t>
    </dgm:pt>
    <dgm:pt modelId="{F38E9A3C-3EE6-4F7B-924A-BC32BD273036}">
      <dgm:prSet/>
      <dgm:spPr/>
      <dgm:t>
        <a:bodyPr/>
        <a:lstStyle/>
        <a:p>
          <a:pPr>
            <a:defRPr cap="all"/>
          </a:pPr>
          <a:r>
            <a:rPr lang="en-AU"/>
            <a:t>The method is implicitly used for an object (class) for which it is called</a:t>
          </a:r>
          <a:endParaRPr lang="en-US"/>
        </a:p>
      </dgm:t>
    </dgm:pt>
    <dgm:pt modelId="{F6295DA8-F0EB-4D83-979A-8BEC3DE574AF}" type="parTrans" cxnId="{B7B437F9-03E0-47A9-BB77-6948B3F1E46C}">
      <dgm:prSet/>
      <dgm:spPr/>
      <dgm:t>
        <a:bodyPr/>
        <a:lstStyle/>
        <a:p>
          <a:endParaRPr lang="en-US"/>
        </a:p>
      </dgm:t>
    </dgm:pt>
    <dgm:pt modelId="{7A6F8E68-3333-46BF-998F-8CE823D8D8BF}" type="sibTrans" cxnId="{B7B437F9-03E0-47A9-BB77-6948B3F1E46C}">
      <dgm:prSet/>
      <dgm:spPr/>
      <dgm:t>
        <a:bodyPr/>
        <a:lstStyle/>
        <a:p>
          <a:endParaRPr lang="en-US"/>
        </a:p>
      </dgm:t>
    </dgm:pt>
    <dgm:pt modelId="{3111A99D-3143-4184-9BD9-88AFEB4B36FE}">
      <dgm:prSet/>
      <dgm:spPr/>
      <dgm:t>
        <a:bodyPr/>
        <a:lstStyle/>
        <a:p>
          <a:pPr>
            <a:defRPr cap="all"/>
          </a:pPr>
          <a:r>
            <a:rPr lang="en-AU"/>
            <a:t>The method is accessible to the data contained within the object (class)</a:t>
          </a:r>
          <a:endParaRPr lang="en-US"/>
        </a:p>
      </dgm:t>
    </dgm:pt>
    <dgm:pt modelId="{6C2B4A87-E1DC-4A64-8D65-2F7E2E3B5DBA}" type="parTrans" cxnId="{1840345C-A3F1-4B1C-804B-47B89C0BC3D2}">
      <dgm:prSet/>
      <dgm:spPr/>
      <dgm:t>
        <a:bodyPr/>
        <a:lstStyle/>
        <a:p>
          <a:endParaRPr lang="en-US"/>
        </a:p>
      </dgm:t>
    </dgm:pt>
    <dgm:pt modelId="{00B27637-B591-4942-ADCC-EF739BD8B624}" type="sibTrans" cxnId="{1840345C-A3F1-4B1C-804B-47B89C0BC3D2}">
      <dgm:prSet/>
      <dgm:spPr/>
      <dgm:t>
        <a:bodyPr/>
        <a:lstStyle/>
        <a:p>
          <a:endParaRPr lang="en-US"/>
        </a:p>
      </dgm:t>
    </dgm:pt>
    <dgm:pt modelId="{F36BA9D8-42CA-46E1-A1B7-E55C7256ADCC}">
      <dgm:prSet/>
      <dgm:spPr/>
      <dgm:t>
        <a:bodyPr/>
        <a:lstStyle/>
        <a:p>
          <a:pPr>
            <a:defRPr cap="all"/>
          </a:pPr>
          <a:r>
            <a:rPr lang="en-AU"/>
            <a:t>Convention:</a:t>
          </a:r>
          <a:endParaRPr lang="en-US"/>
        </a:p>
      </dgm:t>
    </dgm:pt>
    <dgm:pt modelId="{93D9412C-ED56-4E95-9E1F-49C7346B16D1}" type="parTrans" cxnId="{392591E1-2EB7-46D4-836E-989FC2A33F4E}">
      <dgm:prSet/>
      <dgm:spPr/>
      <dgm:t>
        <a:bodyPr/>
        <a:lstStyle/>
        <a:p>
          <a:endParaRPr lang="en-US"/>
        </a:p>
      </dgm:t>
    </dgm:pt>
    <dgm:pt modelId="{C947E5E5-9EB3-4A9B-ACB9-67AB9C118B75}" type="sibTrans" cxnId="{392591E1-2EB7-46D4-836E-989FC2A33F4E}">
      <dgm:prSet/>
      <dgm:spPr/>
      <dgm:t>
        <a:bodyPr/>
        <a:lstStyle/>
        <a:p>
          <a:endParaRPr lang="en-US"/>
        </a:p>
      </dgm:t>
    </dgm:pt>
    <dgm:pt modelId="{4D8F220E-49ED-4296-89AA-5B54D66AF537}">
      <dgm:prSet/>
      <dgm:spPr/>
      <dgm:t>
        <a:bodyPr/>
        <a:lstStyle/>
        <a:p>
          <a:pPr>
            <a:defRPr cap="all"/>
          </a:pPr>
          <a:r>
            <a:rPr lang="en-AU"/>
            <a:t>use a lowercase word or words</a:t>
          </a:r>
          <a:endParaRPr lang="en-US"/>
        </a:p>
      </dgm:t>
    </dgm:pt>
    <dgm:pt modelId="{CF53E3F8-6333-4B51-9752-6E504C68ECA8}" type="parTrans" cxnId="{4EF02CA6-BBC0-4C33-B9B5-1E8E855B0CAF}">
      <dgm:prSet/>
      <dgm:spPr/>
      <dgm:t>
        <a:bodyPr/>
        <a:lstStyle/>
        <a:p>
          <a:endParaRPr lang="en-US"/>
        </a:p>
      </dgm:t>
    </dgm:pt>
    <dgm:pt modelId="{83CBE4FA-6D57-4CB8-A725-034DE52B98A6}" type="sibTrans" cxnId="{4EF02CA6-BBC0-4C33-B9B5-1E8E855B0CAF}">
      <dgm:prSet/>
      <dgm:spPr/>
      <dgm:t>
        <a:bodyPr/>
        <a:lstStyle/>
        <a:p>
          <a:endParaRPr lang="en-US"/>
        </a:p>
      </dgm:t>
    </dgm:pt>
    <dgm:pt modelId="{11263E0F-FEF3-407E-AD5A-88AC4C4C07FD}">
      <dgm:prSet/>
      <dgm:spPr/>
      <dgm:t>
        <a:bodyPr/>
        <a:lstStyle/>
        <a:p>
          <a:pPr>
            <a:defRPr cap="all"/>
          </a:pPr>
          <a:r>
            <a:rPr lang="en-AU"/>
            <a:t>Use an underscore to separate words</a:t>
          </a:r>
          <a:endParaRPr lang="en-US"/>
        </a:p>
      </dgm:t>
    </dgm:pt>
    <dgm:pt modelId="{A164F7F0-B62B-413E-9921-2767ADEC8D51}" type="parTrans" cxnId="{573072E8-3174-4858-A601-293F7A04510B}">
      <dgm:prSet/>
      <dgm:spPr/>
      <dgm:t>
        <a:bodyPr/>
        <a:lstStyle/>
        <a:p>
          <a:endParaRPr lang="en-US"/>
        </a:p>
      </dgm:t>
    </dgm:pt>
    <dgm:pt modelId="{0D604ABE-3EE6-4480-B19C-1BF0F146CEF4}" type="sibTrans" cxnId="{573072E8-3174-4858-A601-293F7A04510B}">
      <dgm:prSet/>
      <dgm:spPr/>
      <dgm:t>
        <a:bodyPr/>
        <a:lstStyle/>
        <a:p>
          <a:endParaRPr lang="en-US"/>
        </a:p>
      </dgm:t>
    </dgm:pt>
    <dgm:pt modelId="{7F15AAD7-71E6-47FC-A8F0-16BEBCB8FBD7}" type="pres">
      <dgm:prSet presAssocID="{50D94860-6A8A-4CDE-8800-E3B3917FBB19}" presName="root" presStyleCnt="0">
        <dgm:presLayoutVars>
          <dgm:dir/>
          <dgm:resizeHandles val="exact"/>
        </dgm:presLayoutVars>
      </dgm:prSet>
      <dgm:spPr/>
    </dgm:pt>
    <dgm:pt modelId="{27CADB42-1428-453A-BA27-0F3091C88C48}" type="pres">
      <dgm:prSet presAssocID="{60BDC8A1-73C0-443D-B856-D3DC4776702A}" presName="compNode" presStyleCnt="0"/>
      <dgm:spPr/>
    </dgm:pt>
    <dgm:pt modelId="{D902D842-9E06-49B3-879E-3D8C5B6CCC25}" type="pres">
      <dgm:prSet presAssocID="{60BDC8A1-73C0-443D-B856-D3DC4776702A}" presName="iconBgRect" presStyleLbl="bgShp" presStyleIdx="0" presStyleCnt="6"/>
      <dgm:spPr/>
    </dgm:pt>
    <dgm:pt modelId="{D4BA8438-A297-4C71-A502-B61859C9AE9B}" type="pres">
      <dgm:prSet presAssocID="{60BDC8A1-73C0-443D-B856-D3DC4776702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0AE196E-2AD6-4D67-ABB2-DFCE585C040C}" type="pres">
      <dgm:prSet presAssocID="{60BDC8A1-73C0-443D-B856-D3DC4776702A}" presName="spaceRect" presStyleCnt="0"/>
      <dgm:spPr/>
    </dgm:pt>
    <dgm:pt modelId="{1AA8876D-A23C-43CC-A96F-CF9B5FB946F7}" type="pres">
      <dgm:prSet presAssocID="{60BDC8A1-73C0-443D-B856-D3DC4776702A}" presName="textRect" presStyleLbl="revTx" presStyleIdx="0" presStyleCnt="6">
        <dgm:presLayoutVars>
          <dgm:chMax val="1"/>
          <dgm:chPref val="1"/>
        </dgm:presLayoutVars>
      </dgm:prSet>
      <dgm:spPr/>
    </dgm:pt>
    <dgm:pt modelId="{5D4790AB-C44E-48F2-9EC3-35171057F41B}" type="pres">
      <dgm:prSet presAssocID="{73A097C8-9519-49EE-A334-89BD68EA7770}" presName="sibTrans" presStyleCnt="0"/>
      <dgm:spPr/>
    </dgm:pt>
    <dgm:pt modelId="{10214CBC-285F-43AC-ADA8-DFCEE7B43550}" type="pres">
      <dgm:prSet presAssocID="{F38E9A3C-3EE6-4F7B-924A-BC32BD273036}" presName="compNode" presStyleCnt="0"/>
      <dgm:spPr/>
    </dgm:pt>
    <dgm:pt modelId="{482F524E-2E2C-4442-A0FE-5461E0C1AF19}" type="pres">
      <dgm:prSet presAssocID="{F38E9A3C-3EE6-4F7B-924A-BC32BD273036}" presName="iconBgRect" presStyleLbl="bgShp" presStyleIdx="1" presStyleCnt="6"/>
      <dgm:spPr/>
    </dgm:pt>
    <dgm:pt modelId="{9BF46222-B7BF-427F-B9E2-18A88F81E36F}" type="pres">
      <dgm:prSet presAssocID="{F38E9A3C-3EE6-4F7B-924A-BC32BD2730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53A7DD9-4138-4040-BCE1-774FF948407C}" type="pres">
      <dgm:prSet presAssocID="{F38E9A3C-3EE6-4F7B-924A-BC32BD273036}" presName="spaceRect" presStyleCnt="0"/>
      <dgm:spPr/>
    </dgm:pt>
    <dgm:pt modelId="{B4963966-F964-49FD-996F-C19F6F77EBF4}" type="pres">
      <dgm:prSet presAssocID="{F38E9A3C-3EE6-4F7B-924A-BC32BD273036}" presName="textRect" presStyleLbl="revTx" presStyleIdx="1" presStyleCnt="6">
        <dgm:presLayoutVars>
          <dgm:chMax val="1"/>
          <dgm:chPref val="1"/>
        </dgm:presLayoutVars>
      </dgm:prSet>
      <dgm:spPr/>
    </dgm:pt>
    <dgm:pt modelId="{A053AA42-CBF5-4F5E-948D-B94C0078AD67}" type="pres">
      <dgm:prSet presAssocID="{7A6F8E68-3333-46BF-998F-8CE823D8D8BF}" presName="sibTrans" presStyleCnt="0"/>
      <dgm:spPr/>
    </dgm:pt>
    <dgm:pt modelId="{235D3339-6C06-4517-89D8-9147D7F90D69}" type="pres">
      <dgm:prSet presAssocID="{3111A99D-3143-4184-9BD9-88AFEB4B36FE}" presName="compNode" presStyleCnt="0"/>
      <dgm:spPr/>
    </dgm:pt>
    <dgm:pt modelId="{C2690328-20C7-48C7-9193-620C24167767}" type="pres">
      <dgm:prSet presAssocID="{3111A99D-3143-4184-9BD9-88AFEB4B36FE}" presName="iconBgRect" presStyleLbl="bgShp" presStyleIdx="2" presStyleCnt="6"/>
      <dgm:spPr/>
    </dgm:pt>
    <dgm:pt modelId="{FEF5FE6C-2019-4F3E-8F5D-AE3D4816FC7D}" type="pres">
      <dgm:prSet presAssocID="{3111A99D-3143-4184-9BD9-88AFEB4B36F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F26435-1559-40F1-A26D-D8569E6E2DDE}" type="pres">
      <dgm:prSet presAssocID="{3111A99D-3143-4184-9BD9-88AFEB4B36FE}" presName="spaceRect" presStyleCnt="0"/>
      <dgm:spPr/>
    </dgm:pt>
    <dgm:pt modelId="{CB25367C-5A90-4600-9431-44B6768A19BC}" type="pres">
      <dgm:prSet presAssocID="{3111A99D-3143-4184-9BD9-88AFEB4B36FE}" presName="textRect" presStyleLbl="revTx" presStyleIdx="2" presStyleCnt="6">
        <dgm:presLayoutVars>
          <dgm:chMax val="1"/>
          <dgm:chPref val="1"/>
        </dgm:presLayoutVars>
      </dgm:prSet>
      <dgm:spPr/>
    </dgm:pt>
    <dgm:pt modelId="{9F4D6329-FFA2-4E01-859D-B1FDEB7A23BD}" type="pres">
      <dgm:prSet presAssocID="{00B27637-B591-4942-ADCC-EF739BD8B624}" presName="sibTrans" presStyleCnt="0"/>
      <dgm:spPr/>
    </dgm:pt>
    <dgm:pt modelId="{0DCFEE2A-21FC-468B-94AA-9B8CA3146DCB}" type="pres">
      <dgm:prSet presAssocID="{F36BA9D8-42CA-46E1-A1B7-E55C7256ADCC}" presName="compNode" presStyleCnt="0"/>
      <dgm:spPr/>
    </dgm:pt>
    <dgm:pt modelId="{BE5B923A-9D40-4931-B2D0-68F3025D9E91}" type="pres">
      <dgm:prSet presAssocID="{F36BA9D8-42CA-46E1-A1B7-E55C7256ADCC}" presName="iconBgRect" presStyleLbl="bgShp" presStyleIdx="3" presStyleCnt="6"/>
      <dgm:spPr/>
    </dgm:pt>
    <dgm:pt modelId="{4356B3B9-364A-47BA-95AB-DB5EAA28B4CD}" type="pres">
      <dgm:prSet presAssocID="{F36BA9D8-42CA-46E1-A1B7-E55C7256AD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C70A088-A61C-42DF-B404-FD1AC7442CCD}" type="pres">
      <dgm:prSet presAssocID="{F36BA9D8-42CA-46E1-A1B7-E55C7256ADCC}" presName="spaceRect" presStyleCnt="0"/>
      <dgm:spPr/>
    </dgm:pt>
    <dgm:pt modelId="{7C919519-E7DD-4A21-AA35-6DC8AA3C8C30}" type="pres">
      <dgm:prSet presAssocID="{F36BA9D8-42CA-46E1-A1B7-E55C7256ADCC}" presName="textRect" presStyleLbl="revTx" presStyleIdx="3" presStyleCnt="6">
        <dgm:presLayoutVars>
          <dgm:chMax val="1"/>
          <dgm:chPref val="1"/>
        </dgm:presLayoutVars>
      </dgm:prSet>
      <dgm:spPr/>
    </dgm:pt>
    <dgm:pt modelId="{09445400-31C3-4DD4-A132-76130109A5C3}" type="pres">
      <dgm:prSet presAssocID="{C947E5E5-9EB3-4A9B-ACB9-67AB9C118B75}" presName="sibTrans" presStyleCnt="0"/>
      <dgm:spPr/>
    </dgm:pt>
    <dgm:pt modelId="{7EA366C4-10C8-4303-99D9-EF6D9B03FA33}" type="pres">
      <dgm:prSet presAssocID="{4D8F220E-49ED-4296-89AA-5B54D66AF537}" presName="compNode" presStyleCnt="0"/>
      <dgm:spPr/>
    </dgm:pt>
    <dgm:pt modelId="{3C34B73A-4610-4B69-9B1C-A72BF2FF3FBB}" type="pres">
      <dgm:prSet presAssocID="{4D8F220E-49ED-4296-89AA-5B54D66AF537}" presName="iconBgRect" presStyleLbl="bgShp" presStyleIdx="4" presStyleCnt="6"/>
      <dgm:spPr/>
    </dgm:pt>
    <dgm:pt modelId="{697F454F-7ED1-497B-94F3-F1FB612148E4}" type="pres">
      <dgm:prSet presAssocID="{4D8F220E-49ED-4296-89AA-5B54D66AF53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CB3AF5C-7086-42F7-B224-326B0707F53E}" type="pres">
      <dgm:prSet presAssocID="{4D8F220E-49ED-4296-89AA-5B54D66AF537}" presName="spaceRect" presStyleCnt="0"/>
      <dgm:spPr/>
    </dgm:pt>
    <dgm:pt modelId="{C618C62D-2075-42BE-A8FA-65385A2BB1AF}" type="pres">
      <dgm:prSet presAssocID="{4D8F220E-49ED-4296-89AA-5B54D66AF537}" presName="textRect" presStyleLbl="revTx" presStyleIdx="4" presStyleCnt="6">
        <dgm:presLayoutVars>
          <dgm:chMax val="1"/>
          <dgm:chPref val="1"/>
        </dgm:presLayoutVars>
      </dgm:prSet>
      <dgm:spPr/>
    </dgm:pt>
    <dgm:pt modelId="{86EA349C-C726-4C9F-80E5-BFA15EB632E0}" type="pres">
      <dgm:prSet presAssocID="{83CBE4FA-6D57-4CB8-A725-034DE52B98A6}" presName="sibTrans" presStyleCnt="0"/>
      <dgm:spPr/>
    </dgm:pt>
    <dgm:pt modelId="{F3F4CFF4-3111-4C72-A253-7E63D69DA67D}" type="pres">
      <dgm:prSet presAssocID="{11263E0F-FEF3-407E-AD5A-88AC4C4C07FD}" presName="compNode" presStyleCnt="0"/>
      <dgm:spPr/>
    </dgm:pt>
    <dgm:pt modelId="{AA255B6F-C835-41BA-B3A1-3D67D4A2123D}" type="pres">
      <dgm:prSet presAssocID="{11263E0F-FEF3-407E-AD5A-88AC4C4C07FD}" presName="iconBgRect" presStyleLbl="bgShp" presStyleIdx="5" presStyleCnt="6"/>
      <dgm:spPr/>
    </dgm:pt>
    <dgm:pt modelId="{E0206309-0735-4967-8EF7-CE94C394604B}" type="pres">
      <dgm:prSet presAssocID="{11263E0F-FEF3-407E-AD5A-88AC4C4C07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D396B03-FEA0-4CDD-95BE-94AD973F5BE2}" type="pres">
      <dgm:prSet presAssocID="{11263E0F-FEF3-407E-AD5A-88AC4C4C07FD}" presName="spaceRect" presStyleCnt="0"/>
      <dgm:spPr/>
    </dgm:pt>
    <dgm:pt modelId="{7289DE21-4E2A-4E61-9B1F-ECBA8C422357}" type="pres">
      <dgm:prSet presAssocID="{11263E0F-FEF3-407E-AD5A-88AC4C4C07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C61BE2A-8F08-499B-A474-FD3030956786}" type="presOf" srcId="{11263E0F-FEF3-407E-AD5A-88AC4C4C07FD}" destId="{7289DE21-4E2A-4E61-9B1F-ECBA8C422357}" srcOrd="0" destOrd="0" presId="urn:microsoft.com/office/officeart/2018/5/layout/IconCircleLabelList"/>
    <dgm:cxn modelId="{1840345C-A3F1-4B1C-804B-47B89C0BC3D2}" srcId="{50D94860-6A8A-4CDE-8800-E3B3917FBB19}" destId="{3111A99D-3143-4184-9BD9-88AFEB4B36FE}" srcOrd="2" destOrd="0" parTransId="{6C2B4A87-E1DC-4A64-8D65-2F7E2E3B5DBA}" sibTransId="{00B27637-B591-4942-ADCC-EF739BD8B624}"/>
    <dgm:cxn modelId="{9EE82E6A-B533-4538-878D-96BA59EC4738}" type="presOf" srcId="{F36BA9D8-42CA-46E1-A1B7-E55C7256ADCC}" destId="{7C919519-E7DD-4A21-AA35-6DC8AA3C8C30}" srcOrd="0" destOrd="0" presId="urn:microsoft.com/office/officeart/2018/5/layout/IconCircleLabelList"/>
    <dgm:cxn modelId="{7AB1397A-F030-4850-A5DF-EE7869CF2828}" type="presOf" srcId="{60BDC8A1-73C0-443D-B856-D3DC4776702A}" destId="{1AA8876D-A23C-43CC-A96F-CF9B5FB946F7}" srcOrd="0" destOrd="0" presId="urn:microsoft.com/office/officeart/2018/5/layout/IconCircleLabelList"/>
    <dgm:cxn modelId="{7F84809E-0173-40FA-9E26-B345D0793BE8}" type="presOf" srcId="{3111A99D-3143-4184-9BD9-88AFEB4B36FE}" destId="{CB25367C-5A90-4600-9431-44B6768A19BC}" srcOrd="0" destOrd="0" presId="urn:microsoft.com/office/officeart/2018/5/layout/IconCircleLabelList"/>
    <dgm:cxn modelId="{4EF02CA6-BBC0-4C33-B9B5-1E8E855B0CAF}" srcId="{50D94860-6A8A-4CDE-8800-E3B3917FBB19}" destId="{4D8F220E-49ED-4296-89AA-5B54D66AF537}" srcOrd="4" destOrd="0" parTransId="{CF53E3F8-6333-4B51-9752-6E504C68ECA8}" sibTransId="{83CBE4FA-6D57-4CB8-A725-034DE52B98A6}"/>
    <dgm:cxn modelId="{E96640AE-6DAB-4FD0-9C45-5439FA0062F9}" srcId="{50D94860-6A8A-4CDE-8800-E3B3917FBB19}" destId="{60BDC8A1-73C0-443D-B856-D3DC4776702A}" srcOrd="0" destOrd="0" parTransId="{0D12F68E-5096-47C8-BBB8-8D3DB84A4C06}" sibTransId="{73A097C8-9519-49EE-A334-89BD68EA7770}"/>
    <dgm:cxn modelId="{D68577D5-D0EE-48DD-A9EC-31AEDDCA465F}" type="presOf" srcId="{4D8F220E-49ED-4296-89AA-5B54D66AF537}" destId="{C618C62D-2075-42BE-A8FA-65385A2BB1AF}" srcOrd="0" destOrd="0" presId="urn:microsoft.com/office/officeart/2018/5/layout/IconCircleLabelList"/>
    <dgm:cxn modelId="{1C80FAD8-C770-4A5A-A850-3F4B5A8540A5}" type="presOf" srcId="{F38E9A3C-3EE6-4F7B-924A-BC32BD273036}" destId="{B4963966-F964-49FD-996F-C19F6F77EBF4}" srcOrd="0" destOrd="0" presId="urn:microsoft.com/office/officeart/2018/5/layout/IconCircleLabelList"/>
    <dgm:cxn modelId="{392591E1-2EB7-46D4-836E-989FC2A33F4E}" srcId="{50D94860-6A8A-4CDE-8800-E3B3917FBB19}" destId="{F36BA9D8-42CA-46E1-A1B7-E55C7256ADCC}" srcOrd="3" destOrd="0" parTransId="{93D9412C-ED56-4E95-9E1F-49C7346B16D1}" sibTransId="{C947E5E5-9EB3-4A9B-ACB9-67AB9C118B75}"/>
    <dgm:cxn modelId="{573072E8-3174-4858-A601-293F7A04510B}" srcId="{50D94860-6A8A-4CDE-8800-E3B3917FBB19}" destId="{11263E0F-FEF3-407E-AD5A-88AC4C4C07FD}" srcOrd="5" destOrd="0" parTransId="{A164F7F0-B62B-413E-9921-2767ADEC8D51}" sibTransId="{0D604ABE-3EE6-4480-B19C-1BF0F146CEF4}"/>
    <dgm:cxn modelId="{5F7768EA-4B32-4DF8-BF50-A21BD73D8797}" type="presOf" srcId="{50D94860-6A8A-4CDE-8800-E3B3917FBB19}" destId="{7F15AAD7-71E6-47FC-A8F0-16BEBCB8FBD7}" srcOrd="0" destOrd="0" presId="urn:microsoft.com/office/officeart/2018/5/layout/IconCircleLabelList"/>
    <dgm:cxn modelId="{B7B437F9-03E0-47A9-BB77-6948B3F1E46C}" srcId="{50D94860-6A8A-4CDE-8800-E3B3917FBB19}" destId="{F38E9A3C-3EE6-4F7B-924A-BC32BD273036}" srcOrd="1" destOrd="0" parTransId="{F6295DA8-F0EB-4D83-979A-8BEC3DE574AF}" sibTransId="{7A6F8E68-3333-46BF-998F-8CE823D8D8BF}"/>
    <dgm:cxn modelId="{308A7AE1-478D-4D3E-96DA-8865BB517400}" type="presParOf" srcId="{7F15AAD7-71E6-47FC-A8F0-16BEBCB8FBD7}" destId="{27CADB42-1428-453A-BA27-0F3091C88C48}" srcOrd="0" destOrd="0" presId="urn:microsoft.com/office/officeart/2018/5/layout/IconCircleLabelList"/>
    <dgm:cxn modelId="{C80E2D97-74F0-4740-96AD-0BD60C5A8B80}" type="presParOf" srcId="{27CADB42-1428-453A-BA27-0F3091C88C48}" destId="{D902D842-9E06-49B3-879E-3D8C5B6CCC25}" srcOrd="0" destOrd="0" presId="urn:microsoft.com/office/officeart/2018/5/layout/IconCircleLabelList"/>
    <dgm:cxn modelId="{D8EFFC0A-713E-4BAC-8D41-8C2423D0ABFE}" type="presParOf" srcId="{27CADB42-1428-453A-BA27-0F3091C88C48}" destId="{D4BA8438-A297-4C71-A502-B61859C9AE9B}" srcOrd="1" destOrd="0" presId="urn:microsoft.com/office/officeart/2018/5/layout/IconCircleLabelList"/>
    <dgm:cxn modelId="{436C9717-2BF3-412E-8613-743B942CC322}" type="presParOf" srcId="{27CADB42-1428-453A-BA27-0F3091C88C48}" destId="{00AE196E-2AD6-4D67-ABB2-DFCE585C040C}" srcOrd="2" destOrd="0" presId="urn:microsoft.com/office/officeart/2018/5/layout/IconCircleLabelList"/>
    <dgm:cxn modelId="{C2326CD1-402B-4884-B04D-8FB4BD454F67}" type="presParOf" srcId="{27CADB42-1428-453A-BA27-0F3091C88C48}" destId="{1AA8876D-A23C-43CC-A96F-CF9B5FB946F7}" srcOrd="3" destOrd="0" presId="urn:microsoft.com/office/officeart/2018/5/layout/IconCircleLabelList"/>
    <dgm:cxn modelId="{3D046081-0EEF-45A7-A658-D8CA5C8D8D83}" type="presParOf" srcId="{7F15AAD7-71E6-47FC-A8F0-16BEBCB8FBD7}" destId="{5D4790AB-C44E-48F2-9EC3-35171057F41B}" srcOrd="1" destOrd="0" presId="urn:microsoft.com/office/officeart/2018/5/layout/IconCircleLabelList"/>
    <dgm:cxn modelId="{E8C14482-0CD1-459E-8DBB-C65BF635B420}" type="presParOf" srcId="{7F15AAD7-71E6-47FC-A8F0-16BEBCB8FBD7}" destId="{10214CBC-285F-43AC-ADA8-DFCEE7B43550}" srcOrd="2" destOrd="0" presId="urn:microsoft.com/office/officeart/2018/5/layout/IconCircleLabelList"/>
    <dgm:cxn modelId="{5D2E0914-37F4-4086-8EC7-DA2012F6F2B5}" type="presParOf" srcId="{10214CBC-285F-43AC-ADA8-DFCEE7B43550}" destId="{482F524E-2E2C-4442-A0FE-5461E0C1AF19}" srcOrd="0" destOrd="0" presId="urn:microsoft.com/office/officeart/2018/5/layout/IconCircleLabelList"/>
    <dgm:cxn modelId="{F1866FE5-BD57-4C30-8614-54B8A519BF39}" type="presParOf" srcId="{10214CBC-285F-43AC-ADA8-DFCEE7B43550}" destId="{9BF46222-B7BF-427F-B9E2-18A88F81E36F}" srcOrd="1" destOrd="0" presId="urn:microsoft.com/office/officeart/2018/5/layout/IconCircleLabelList"/>
    <dgm:cxn modelId="{FD458434-8439-4C9B-A254-8A670005FDF7}" type="presParOf" srcId="{10214CBC-285F-43AC-ADA8-DFCEE7B43550}" destId="{653A7DD9-4138-4040-BCE1-774FF948407C}" srcOrd="2" destOrd="0" presId="urn:microsoft.com/office/officeart/2018/5/layout/IconCircleLabelList"/>
    <dgm:cxn modelId="{EA3E11B0-58F3-4DFA-BC39-507272478374}" type="presParOf" srcId="{10214CBC-285F-43AC-ADA8-DFCEE7B43550}" destId="{B4963966-F964-49FD-996F-C19F6F77EBF4}" srcOrd="3" destOrd="0" presId="urn:microsoft.com/office/officeart/2018/5/layout/IconCircleLabelList"/>
    <dgm:cxn modelId="{DD8DA8F9-AE33-47B8-B668-975DDC8D3511}" type="presParOf" srcId="{7F15AAD7-71E6-47FC-A8F0-16BEBCB8FBD7}" destId="{A053AA42-CBF5-4F5E-948D-B94C0078AD67}" srcOrd="3" destOrd="0" presId="urn:microsoft.com/office/officeart/2018/5/layout/IconCircleLabelList"/>
    <dgm:cxn modelId="{D65EBAE6-E010-4811-B819-A945E4E4F2B3}" type="presParOf" srcId="{7F15AAD7-71E6-47FC-A8F0-16BEBCB8FBD7}" destId="{235D3339-6C06-4517-89D8-9147D7F90D69}" srcOrd="4" destOrd="0" presId="urn:microsoft.com/office/officeart/2018/5/layout/IconCircleLabelList"/>
    <dgm:cxn modelId="{87AE0F81-92B3-4FDC-B39F-8518A68969C6}" type="presParOf" srcId="{235D3339-6C06-4517-89D8-9147D7F90D69}" destId="{C2690328-20C7-48C7-9193-620C24167767}" srcOrd="0" destOrd="0" presId="urn:microsoft.com/office/officeart/2018/5/layout/IconCircleLabelList"/>
    <dgm:cxn modelId="{7B0A181A-2125-4035-AB96-A4AF3E61E299}" type="presParOf" srcId="{235D3339-6C06-4517-89D8-9147D7F90D69}" destId="{FEF5FE6C-2019-4F3E-8F5D-AE3D4816FC7D}" srcOrd="1" destOrd="0" presId="urn:microsoft.com/office/officeart/2018/5/layout/IconCircleLabelList"/>
    <dgm:cxn modelId="{FAD02903-226D-446B-A4AF-979B7D6E6D93}" type="presParOf" srcId="{235D3339-6C06-4517-89D8-9147D7F90D69}" destId="{67F26435-1559-40F1-A26D-D8569E6E2DDE}" srcOrd="2" destOrd="0" presId="urn:microsoft.com/office/officeart/2018/5/layout/IconCircleLabelList"/>
    <dgm:cxn modelId="{D36FFF46-294F-469D-B52B-020B81359BD7}" type="presParOf" srcId="{235D3339-6C06-4517-89D8-9147D7F90D69}" destId="{CB25367C-5A90-4600-9431-44B6768A19BC}" srcOrd="3" destOrd="0" presId="urn:microsoft.com/office/officeart/2018/5/layout/IconCircleLabelList"/>
    <dgm:cxn modelId="{A13E5BE5-F072-4266-B905-B6453958270D}" type="presParOf" srcId="{7F15AAD7-71E6-47FC-A8F0-16BEBCB8FBD7}" destId="{9F4D6329-FFA2-4E01-859D-B1FDEB7A23BD}" srcOrd="5" destOrd="0" presId="urn:microsoft.com/office/officeart/2018/5/layout/IconCircleLabelList"/>
    <dgm:cxn modelId="{40445C67-9543-477B-92A8-41F183013025}" type="presParOf" srcId="{7F15AAD7-71E6-47FC-A8F0-16BEBCB8FBD7}" destId="{0DCFEE2A-21FC-468B-94AA-9B8CA3146DCB}" srcOrd="6" destOrd="0" presId="urn:microsoft.com/office/officeart/2018/5/layout/IconCircleLabelList"/>
    <dgm:cxn modelId="{622EA1FA-DE96-4AA9-9C19-F507314613DD}" type="presParOf" srcId="{0DCFEE2A-21FC-468B-94AA-9B8CA3146DCB}" destId="{BE5B923A-9D40-4931-B2D0-68F3025D9E91}" srcOrd="0" destOrd="0" presId="urn:microsoft.com/office/officeart/2018/5/layout/IconCircleLabelList"/>
    <dgm:cxn modelId="{5456BDC8-A287-4B90-962E-C695438D2D9B}" type="presParOf" srcId="{0DCFEE2A-21FC-468B-94AA-9B8CA3146DCB}" destId="{4356B3B9-364A-47BA-95AB-DB5EAA28B4CD}" srcOrd="1" destOrd="0" presId="urn:microsoft.com/office/officeart/2018/5/layout/IconCircleLabelList"/>
    <dgm:cxn modelId="{8144B199-F17F-439D-9EEB-042A6F554967}" type="presParOf" srcId="{0DCFEE2A-21FC-468B-94AA-9B8CA3146DCB}" destId="{AC70A088-A61C-42DF-B404-FD1AC7442CCD}" srcOrd="2" destOrd="0" presId="urn:microsoft.com/office/officeart/2018/5/layout/IconCircleLabelList"/>
    <dgm:cxn modelId="{46C21317-33E7-4895-A5E5-6B6B8BFC93D5}" type="presParOf" srcId="{0DCFEE2A-21FC-468B-94AA-9B8CA3146DCB}" destId="{7C919519-E7DD-4A21-AA35-6DC8AA3C8C30}" srcOrd="3" destOrd="0" presId="urn:microsoft.com/office/officeart/2018/5/layout/IconCircleLabelList"/>
    <dgm:cxn modelId="{5CD03CFC-291E-462F-9825-DC88AB56AB7F}" type="presParOf" srcId="{7F15AAD7-71E6-47FC-A8F0-16BEBCB8FBD7}" destId="{09445400-31C3-4DD4-A132-76130109A5C3}" srcOrd="7" destOrd="0" presId="urn:microsoft.com/office/officeart/2018/5/layout/IconCircleLabelList"/>
    <dgm:cxn modelId="{CFB6B40D-64B3-46E6-A558-74011F9332D3}" type="presParOf" srcId="{7F15AAD7-71E6-47FC-A8F0-16BEBCB8FBD7}" destId="{7EA366C4-10C8-4303-99D9-EF6D9B03FA33}" srcOrd="8" destOrd="0" presId="urn:microsoft.com/office/officeart/2018/5/layout/IconCircleLabelList"/>
    <dgm:cxn modelId="{F9548158-4E7E-4408-A8DC-3FCB64229590}" type="presParOf" srcId="{7EA366C4-10C8-4303-99D9-EF6D9B03FA33}" destId="{3C34B73A-4610-4B69-9B1C-A72BF2FF3FBB}" srcOrd="0" destOrd="0" presId="urn:microsoft.com/office/officeart/2018/5/layout/IconCircleLabelList"/>
    <dgm:cxn modelId="{DCCF9D1D-FFD1-4EC1-99D6-6EB43E5A9D47}" type="presParOf" srcId="{7EA366C4-10C8-4303-99D9-EF6D9B03FA33}" destId="{697F454F-7ED1-497B-94F3-F1FB612148E4}" srcOrd="1" destOrd="0" presId="urn:microsoft.com/office/officeart/2018/5/layout/IconCircleLabelList"/>
    <dgm:cxn modelId="{0AC0BB70-71A7-45B2-A247-432A54F32037}" type="presParOf" srcId="{7EA366C4-10C8-4303-99D9-EF6D9B03FA33}" destId="{CCB3AF5C-7086-42F7-B224-326B0707F53E}" srcOrd="2" destOrd="0" presId="urn:microsoft.com/office/officeart/2018/5/layout/IconCircleLabelList"/>
    <dgm:cxn modelId="{96A4D6BB-BDFE-4003-A6C8-EC6170FC377E}" type="presParOf" srcId="{7EA366C4-10C8-4303-99D9-EF6D9B03FA33}" destId="{C618C62D-2075-42BE-A8FA-65385A2BB1AF}" srcOrd="3" destOrd="0" presId="urn:microsoft.com/office/officeart/2018/5/layout/IconCircleLabelList"/>
    <dgm:cxn modelId="{CB23E486-DE02-49A4-BFE6-C30E9BAEA691}" type="presParOf" srcId="{7F15AAD7-71E6-47FC-A8F0-16BEBCB8FBD7}" destId="{86EA349C-C726-4C9F-80E5-BFA15EB632E0}" srcOrd="9" destOrd="0" presId="urn:microsoft.com/office/officeart/2018/5/layout/IconCircleLabelList"/>
    <dgm:cxn modelId="{11044405-3FFB-476A-B57B-721BA474BCD3}" type="presParOf" srcId="{7F15AAD7-71E6-47FC-A8F0-16BEBCB8FBD7}" destId="{F3F4CFF4-3111-4C72-A253-7E63D69DA67D}" srcOrd="10" destOrd="0" presId="urn:microsoft.com/office/officeart/2018/5/layout/IconCircleLabelList"/>
    <dgm:cxn modelId="{247C4A77-4483-48B6-8190-9A0405E4D358}" type="presParOf" srcId="{F3F4CFF4-3111-4C72-A253-7E63D69DA67D}" destId="{AA255B6F-C835-41BA-B3A1-3D67D4A2123D}" srcOrd="0" destOrd="0" presId="urn:microsoft.com/office/officeart/2018/5/layout/IconCircleLabelList"/>
    <dgm:cxn modelId="{393CA501-6E78-4D83-A8F5-E97229511046}" type="presParOf" srcId="{F3F4CFF4-3111-4C72-A253-7E63D69DA67D}" destId="{E0206309-0735-4967-8EF7-CE94C394604B}" srcOrd="1" destOrd="0" presId="urn:microsoft.com/office/officeart/2018/5/layout/IconCircleLabelList"/>
    <dgm:cxn modelId="{3F9D2F5A-FEE7-4587-97F9-A4652D8DAEBC}" type="presParOf" srcId="{F3F4CFF4-3111-4C72-A253-7E63D69DA67D}" destId="{FD396B03-FEA0-4CDD-95BE-94AD973F5BE2}" srcOrd="2" destOrd="0" presId="urn:microsoft.com/office/officeart/2018/5/layout/IconCircleLabelList"/>
    <dgm:cxn modelId="{B9D6E7A1-3AC1-4E42-A10E-9454A646AE34}" type="presParOf" srcId="{F3F4CFF4-3111-4C72-A253-7E63D69DA67D}" destId="{7289DE21-4E2A-4E61-9B1F-ECBA8C4223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8A5CF-06D8-421E-BD1E-C3C56E6A37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F69AD18-194A-47AB-931E-80B7300E9437}">
      <dgm:prSet/>
      <dgm:spPr/>
      <dgm:t>
        <a:bodyPr/>
        <a:lstStyle/>
        <a:p>
          <a:pPr>
            <a:defRPr b="1"/>
          </a:pPr>
          <a:r>
            <a:rPr lang="en-AU"/>
            <a:t>Python is an Object-Oriented Language. An object is like a "blue print" or prototype. </a:t>
          </a:r>
          <a:endParaRPr lang="en-US"/>
        </a:p>
      </dgm:t>
    </dgm:pt>
    <dgm:pt modelId="{752AAEE7-0281-4FA5-B7FF-72F2486C5E54}" type="parTrans" cxnId="{8625471F-7BF6-43DB-B904-70BEF7D09F65}">
      <dgm:prSet/>
      <dgm:spPr/>
      <dgm:t>
        <a:bodyPr/>
        <a:lstStyle/>
        <a:p>
          <a:endParaRPr lang="en-US"/>
        </a:p>
      </dgm:t>
    </dgm:pt>
    <dgm:pt modelId="{B76A1EF8-7D84-42B5-8570-C8CB36A31BF9}" type="sibTrans" cxnId="{8625471F-7BF6-43DB-B904-70BEF7D09F65}">
      <dgm:prSet/>
      <dgm:spPr/>
      <dgm:t>
        <a:bodyPr/>
        <a:lstStyle/>
        <a:p>
          <a:endParaRPr lang="en-US"/>
        </a:p>
      </dgm:t>
    </dgm:pt>
    <dgm:pt modelId="{079201B9-E106-40F4-A30E-112CF783266C}">
      <dgm:prSet/>
      <dgm:spPr/>
      <dgm:t>
        <a:bodyPr/>
        <a:lstStyle/>
        <a:p>
          <a:pPr>
            <a:defRPr b="1"/>
          </a:pPr>
          <a:r>
            <a:rPr lang="en-AU"/>
            <a:t>Each object has properties and methods (procedures).</a:t>
          </a:r>
          <a:endParaRPr lang="en-US"/>
        </a:p>
      </dgm:t>
    </dgm:pt>
    <dgm:pt modelId="{BCEA329C-654A-4CBE-AB8E-7D7A64D2CC87}" type="parTrans" cxnId="{62E2D4CD-BD57-4027-BFAF-71211CAC100A}">
      <dgm:prSet/>
      <dgm:spPr/>
      <dgm:t>
        <a:bodyPr/>
        <a:lstStyle/>
        <a:p>
          <a:endParaRPr lang="en-US"/>
        </a:p>
      </dgm:t>
    </dgm:pt>
    <dgm:pt modelId="{0AAEF2F3-932D-4204-A46F-B9D5BE3CB9C8}" type="sibTrans" cxnId="{62E2D4CD-BD57-4027-BFAF-71211CAC100A}">
      <dgm:prSet/>
      <dgm:spPr/>
      <dgm:t>
        <a:bodyPr/>
        <a:lstStyle/>
        <a:p>
          <a:endParaRPr lang="en-US"/>
        </a:p>
      </dgm:t>
    </dgm:pt>
    <dgm:pt modelId="{698F4ADB-595F-4B76-8670-94E051B7DBD1}">
      <dgm:prSet/>
      <dgm:spPr/>
      <dgm:t>
        <a:bodyPr/>
        <a:lstStyle/>
        <a:p>
          <a:pPr>
            <a:defRPr b="1"/>
          </a:pPr>
          <a:r>
            <a:rPr lang="en-AU"/>
            <a:t>Start each word with a capital letter</a:t>
          </a:r>
          <a:endParaRPr lang="en-US"/>
        </a:p>
      </dgm:t>
    </dgm:pt>
    <dgm:pt modelId="{9F61F72A-0D43-433D-B782-15AF246D4C98}" type="parTrans" cxnId="{0DB990F8-5530-4DF9-B7EF-8501650F26C3}">
      <dgm:prSet/>
      <dgm:spPr/>
      <dgm:t>
        <a:bodyPr/>
        <a:lstStyle/>
        <a:p>
          <a:endParaRPr lang="en-US"/>
        </a:p>
      </dgm:t>
    </dgm:pt>
    <dgm:pt modelId="{3A7A03B2-1BD0-4A2B-9CFD-51E282FC874D}" type="sibTrans" cxnId="{0DB990F8-5530-4DF9-B7EF-8501650F26C3}">
      <dgm:prSet/>
      <dgm:spPr/>
      <dgm:t>
        <a:bodyPr/>
        <a:lstStyle/>
        <a:p>
          <a:endParaRPr lang="en-US"/>
        </a:p>
      </dgm:t>
    </dgm:pt>
    <dgm:pt modelId="{B64A0370-CDD6-4124-A3F3-2199B091062A}">
      <dgm:prSet/>
      <dgm:spPr/>
      <dgm:t>
        <a:bodyPr/>
        <a:lstStyle/>
        <a:p>
          <a:pPr>
            <a:defRPr b="1"/>
          </a:pPr>
          <a:r>
            <a:rPr lang="en-AU"/>
            <a:t>Do not separate words with underscores (called camel case)</a:t>
          </a:r>
          <a:endParaRPr lang="en-US"/>
        </a:p>
      </dgm:t>
    </dgm:pt>
    <dgm:pt modelId="{AAF29AFA-6115-4063-BAAD-1BF595540602}" type="parTrans" cxnId="{BDC88C41-2768-453B-885E-76C16D7AF014}">
      <dgm:prSet/>
      <dgm:spPr/>
      <dgm:t>
        <a:bodyPr/>
        <a:lstStyle/>
        <a:p>
          <a:endParaRPr lang="en-US"/>
        </a:p>
      </dgm:t>
    </dgm:pt>
    <dgm:pt modelId="{35D5CC06-8F69-4B81-A210-FC5F02218D68}" type="sibTrans" cxnId="{BDC88C41-2768-453B-885E-76C16D7AF014}">
      <dgm:prSet/>
      <dgm:spPr/>
      <dgm:t>
        <a:bodyPr/>
        <a:lstStyle/>
        <a:p>
          <a:endParaRPr lang="en-US"/>
        </a:p>
      </dgm:t>
    </dgm:pt>
    <dgm:pt modelId="{CAB0E10A-F44B-415C-9672-1BA1C0F3614B}">
      <dgm:prSet/>
      <dgm:spPr/>
      <dgm:t>
        <a:bodyPr/>
        <a:lstStyle/>
        <a:p>
          <a:pPr>
            <a:defRPr b="1"/>
          </a:pPr>
          <a:r>
            <a:rPr lang="en-AU"/>
            <a:t>Examples: </a:t>
          </a:r>
          <a:endParaRPr lang="en-US"/>
        </a:p>
      </dgm:t>
    </dgm:pt>
    <dgm:pt modelId="{4AF37A71-5E21-4AF3-8134-BF89A4DE6AE4}" type="parTrans" cxnId="{0B9CB23F-3E48-4419-A260-7A35C3471F8D}">
      <dgm:prSet/>
      <dgm:spPr/>
      <dgm:t>
        <a:bodyPr/>
        <a:lstStyle/>
        <a:p>
          <a:endParaRPr lang="en-US"/>
        </a:p>
      </dgm:t>
    </dgm:pt>
    <dgm:pt modelId="{43C86D60-1E41-4AAA-9036-8340A2782F98}" type="sibTrans" cxnId="{0B9CB23F-3E48-4419-A260-7A35C3471F8D}">
      <dgm:prSet/>
      <dgm:spPr/>
      <dgm:t>
        <a:bodyPr/>
        <a:lstStyle/>
        <a:p>
          <a:endParaRPr lang="en-US"/>
        </a:p>
      </dgm:t>
    </dgm:pt>
    <dgm:pt modelId="{387689B0-1DAA-4AAA-8D04-634D80DB06C6}">
      <dgm:prSet/>
      <dgm:spPr/>
      <dgm:t>
        <a:bodyPr/>
        <a:lstStyle/>
        <a:p>
          <a:r>
            <a:rPr lang="en-AU" b="1" dirty="0" err="1"/>
            <a:t>MyFantasticCarClass</a:t>
          </a:r>
          <a:r>
            <a:rPr lang="en-AU" b="1" dirty="0"/>
            <a:t>, </a:t>
          </a:r>
          <a:endParaRPr lang="en-US" dirty="0"/>
        </a:p>
      </dgm:t>
    </dgm:pt>
    <dgm:pt modelId="{0C8777BB-4BC9-4C05-947F-FC8E356872AF}" type="parTrans" cxnId="{196B0371-C657-4944-92F3-42B9757E8C9C}">
      <dgm:prSet/>
      <dgm:spPr/>
      <dgm:t>
        <a:bodyPr/>
        <a:lstStyle/>
        <a:p>
          <a:endParaRPr lang="en-US"/>
        </a:p>
      </dgm:t>
    </dgm:pt>
    <dgm:pt modelId="{C12B6D7B-FE03-4F49-A7D2-BF01E70D70E6}" type="sibTrans" cxnId="{196B0371-C657-4944-92F3-42B9757E8C9C}">
      <dgm:prSet/>
      <dgm:spPr/>
      <dgm:t>
        <a:bodyPr/>
        <a:lstStyle/>
        <a:p>
          <a:endParaRPr lang="en-US"/>
        </a:p>
      </dgm:t>
    </dgm:pt>
    <dgm:pt modelId="{78400750-2DA2-4675-AC9F-AB7C4E67A2CA}">
      <dgm:prSet/>
      <dgm:spPr/>
      <dgm:t>
        <a:bodyPr/>
        <a:lstStyle/>
        <a:p>
          <a:r>
            <a:rPr lang="en-AU" b="1"/>
            <a:t>MyPersonClass, </a:t>
          </a:r>
          <a:endParaRPr lang="en-US"/>
        </a:p>
      </dgm:t>
    </dgm:pt>
    <dgm:pt modelId="{E1D9A027-87F4-44EE-B76B-3EC196C67414}" type="parTrans" cxnId="{17C5FA87-3F87-4E79-9D4E-48802D40A59E}">
      <dgm:prSet/>
      <dgm:spPr/>
      <dgm:t>
        <a:bodyPr/>
        <a:lstStyle/>
        <a:p>
          <a:endParaRPr lang="en-US"/>
        </a:p>
      </dgm:t>
    </dgm:pt>
    <dgm:pt modelId="{0448EB4E-2C14-492F-B6E4-0C635C9BF38A}" type="sibTrans" cxnId="{17C5FA87-3F87-4E79-9D4E-48802D40A59E}">
      <dgm:prSet/>
      <dgm:spPr/>
      <dgm:t>
        <a:bodyPr/>
        <a:lstStyle/>
        <a:p>
          <a:endParaRPr lang="en-US"/>
        </a:p>
      </dgm:t>
    </dgm:pt>
    <dgm:pt modelId="{72157094-3E7C-4F88-B07D-2977035FB0FA}">
      <dgm:prSet/>
      <dgm:spPr/>
      <dgm:t>
        <a:bodyPr/>
        <a:lstStyle/>
        <a:p>
          <a:r>
            <a:rPr lang="en-AU" b="1"/>
            <a:t>MyCustomerClass, </a:t>
          </a:r>
          <a:endParaRPr lang="en-US"/>
        </a:p>
      </dgm:t>
    </dgm:pt>
    <dgm:pt modelId="{8BA5A74A-48D6-45DD-B5B4-47F3674C5273}" type="parTrans" cxnId="{299737BA-B90E-45CB-8728-D6945B3EDDFC}">
      <dgm:prSet/>
      <dgm:spPr/>
      <dgm:t>
        <a:bodyPr/>
        <a:lstStyle/>
        <a:p>
          <a:endParaRPr lang="en-US"/>
        </a:p>
      </dgm:t>
    </dgm:pt>
    <dgm:pt modelId="{32F8C0E1-7026-41FF-9E7C-216A0CE2FA20}" type="sibTrans" cxnId="{299737BA-B90E-45CB-8728-D6945B3EDDFC}">
      <dgm:prSet/>
      <dgm:spPr/>
      <dgm:t>
        <a:bodyPr/>
        <a:lstStyle/>
        <a:p>
          <a:endParaRPr lang="en-US"/>
        </a:p>
      </dgm:t>
    </dgm:pt>
    <dgm:pt modelId="{1A6E7583-E49D-41E5-9332-88DCB69ADAFB}">
      <dgm:prSet/>
      <dgm:spPr/>
      <dgm:t>
        <a:bodyPr/>
        <a:lstStyle/>
        <a:p>
          <a:r>
            <a:rPr lang="en-AU" b="1"/>
            <a:t>MyCustomer, </a:t>
          </a:r>
          <a:endParaRPr lang="en-US"/>
        </a:p>
      </dgm:t>
    </dgm:pt>
    <dgm:pt modelId="{E25B1859-1A10-4005-8CC6-A8AEED44467B}" type="parTrans" cxnId="{D1645996-ADC1-458B-88B3-DE0A5A7358DF}">
      <dgm:prSet/>
      <dgm:spPr/>
      <dgm:t>
        <a:bodyPr/>
        <a:lstStyle/>
        <a:p>
          <a:endParaRPr lang="en-US"/>
        </a:p>
      </dgm:t>
    </dgm:pt>
    <dgm:pt modelId="{0521F7D3-8EA8-43F8-BA7E-E7C6DF62BC58}" type="sibTrans" cxnId="{D1645996-ADC1-458B-88B3-DE0A5A7358DF}">
      <dgm:prSet/>
      <dgm:spPr/>
      <dgm:t>
        <a:bodyPr/>
        <a:lstStyle/>
        <a:p>
          <a:endParaRPr lang="en-US"/>
        </a:p>
      </dgm:t>
    </dgm:pt>
    <dgm:pt modelId="{88636285-F58F-4634-B57E-2F3E4A7A3483}">
      <dgm:prSet/>
      <dgm:spPr/>
      <dgm:t>
        <a:bodyPr/>
        <a:lstStyle/>
        <a:p>
          <a:r>
            <a:rPr lang="en-AU" b="1" dirty="0" err="1"/>
            <a:t>MyCar</a:t>
          </a:r>
          <a:endParaRPr lang="en-US" dirty="0"/>
        </a:p>
      </dgm:t>
    </dgm:pt>
    <dgm:pt modelId="{43D7044A-E1BB-4D2A-AF13-B520A8C479A8}" type="parTrans" cxnId="{5F405670-ED9B-4212-80BD-89EE001E9625}">
      <dgm:prSet/>
      <dgm:spPr/>
      <dgm:t>
        <a:bodyPr/>
        <a:lstStyle/>
        <a:p>
          <a:endParaRPr lang="en-US"/>
        </a:p>
      </dgm:t>
    </dgm:pt>
    <dgm:pt modelId="{9AD5240F-5822-424F-BB9E-8587826EBBD7}" type="sibTrans" cxnId="{5F405670-ED9B-4212-80BD-89EE001E9625}">
      <dgm:prSet/>
      <dgm:spPr/>
      <dgm:t>
        <a:bodyPr/>
        <a:lstStyle/>
        <a:p>
          <a:endParaRPr lang="en-US"/>
        </a:p>
      </dgm:t>
    </dgm:pt>
    <dgm:pt modelId="{83D98987-4B29-47D0-865E-60A4FE2DD8AE}" type="pres">
      <dgm:prSet presAssocID="{7FD8A5CF-06D8-421E-BD1E-C3C56E6A37F1}" presName="root" presStyleCnt="0">
        <dgm:presLayoutVars>
          <dgm:dir/>
          <dgm:resizeHandles val="exact"/>
        </dgm:presLayoutVars>
      </dgm:prSet>
      <dgm:spPr/>
    </dgm:pt>
    <dgm:pt modelId="{A81B980F-BD04-46BD-B5AF-1525EC05F3E8}" type="pres">
      <dgm:prSet presAssocID="{3F69AD18-194A-47AB-931E-80B7300E9437}" presName="compNode" presStyleCnt="0"/>
      <dgm:spPr/>
    </dgm:pt>
    <dgm:pt modelId="{7C37F2A1-7228-4820-A0A3-99E3E8D6509F}" type="pres">
      <dgm:prSet presAssocID="{3F69AD18-194A-47AB-931E-80B7300E94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A43D6A-7320-483A-AF21-4EF66D3771CE}" type="pres">
      <dgm:prSet presAssocID="{3F69AD18-194A-47AB-931E-80B7300E9437}" presName="iconSpace" presStyleCnt="0"/>
      <dgm:spPr/>
    </dgm:pt>
    <dgm:pt modelId="{47D6091E-630F-4350-ABBE-F7C2E275FC5F}" type="pres">
      <dgm:prSet presAssocID="{3F69AD18-194A-47AB-931E-80B7300E9437}" presName="parTx" presStyleLbl="revTx" presStyleIdx="0" presStyleCnt="10">
        <dgm:presLayoutVars>
          <dgm:chMax val="0"/>
          <dgm:chPref val="0"/>
        </dgm:presLayoutVars>
      </dgm:prSet>
      <dgm:spPr/>
    </dgm:pt>
    <dgm:pt modelId="{A9388EE4-7D85-4752-856B-61A3B26A6765}" type="pres">
      <dgm:prSet presAssocID="{3F69AD18-194A-47AB-931E-80B7300E9437}" presName="txSpace" presStyleCnt="0"/>
      <dgm:spPr/>
    </dgm:pt>
    <dgm:pt modelId="{0175E745-70FB-4E77-9115-0CCDB54252A2}" type="pres">
      <dgm:prSet presAssocID="{3F69AD18-194A-47AB-931E-80B7300E9437}" presName="desTx" presStyleLbl="revTx" presStyleIdx="1" presStyleCnt="10">
        <dgm:presLayoutVars/>
      </dgm:prSet>
      <dgm:spPr/>
    </dgm:pt>
    <dgm:pt modelId="{EE80C402-0419-4953-A58C-073DF22EA27A}" type="pres">
      <dgm:prSet presAssocID="{B76A1EF8-7D84-42B5-8570-C8CB36A31BF9}" presName="sibTrans" presStyleCnt="0"/>
      <dgm:spPr/>
    </dgm:pt>
    <dgm:pt modelId="{0FD9B76F-E48E-42B1-BF2B-121B277E39D8}" type="pres">
      <dgm:prSet presAssocID="{079201B9-E106-40F4-A30E-112CF783266C}" presName="compNode" presStyleCnt="0"/>
      <dgm:spPr/>
    </dgm:pt>
    <dgm:pt modelId="{AF11C9A1-39E9-41FD-AA06-C2941FD98671}" type="pres">
      <dgm:prSet presAssocID="{079201B9-E106-40F4-A30E-112CF78326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19913BDB-D7E0-4DDC-A694-EAC944622903}" type="pres">
      <dgm:prSet presAssocID="{079201B9-E106-40F4-A30E-112CF783266C}" presName="iconSpace" presStyleCnt="0"/>
      <dgm:spPr/>
    </dgm:pt>
    <dgm:pt modelId="{1501E5A1-F611-4DE7-8EF0-AF7088730DF0}" type="pres">
      <dgm:prSet presAssocID="{079201B9-E106-40F4-A30E-112CF783266C}" presName="parTx" presStyleLbl="revTx" presStyleIdx="2" presStyleCnt="10">
        <dgm:presLayoutVars>
          <dgm:chMax val="0"/>
          <dgm:chPref val="0"/>
        </dgm:presLayoutVars>
      </dgm:prSet>
      <dgm:spPr/>
    </dgm:pt>
    <dgm:pt modelId="{12634F80-437C-4614-9721-2B5AF079E9E4}" type="pres">
      <dgm:prSet presAssocID="{079201B9-E106-40F4-A30E-112CF783266C}" presName="txSpace" presStyleCnt="0"/>
      <dgm:spPr/>
    </dgm:pt>
    <dgm:pt modelId="{E160D803-BA96-43E6-A268-4EF7B9F95E0C}" type="pres">
      <dgm:prSet presAssocID="{079201B9-E106-40F4-A30E-112CF783266C}" presName="desTx" presStyleLbl="revTx" presStyleIdx="3" presStyleCnt="10">
        <dgm:presLayoutVars/>
      </dgm:prSet>
      <dgm:spPr/>
    </dgm:pt>
    <dgm:pt modelId="{7A79EF89-2754-4DE5-89B4-597B5D64DBB6}" type="pres">
      <dgm:prSet presAssocID="{0AAEF2F3-932D-4204-A46F-B9D5BE3CB9C8}" presName="sibTrans" presStyleCnt="0"/>
      <dgm:spPr/>
    </dgm:pt>
    <dgm:pt modelId="{25B892C0-1BE7-4355-BA68-49D046CAEC6E}" type="pres">
      <dgm:prSet presAssocID="{698F4ADB-595F-4B76-8670-94E051B7DBD1}" presName="compNode" presStyleCnt="0"/>
      <dgm:spPr/>
    </dgm:pt>
    <dgm:pt modelId="{0061DA8B-0AC7-4AE1-A042-33DE4203380A}" type="pres">
      <dgm:prSet presAssocID="{698F4ADB-595F-4B76-8670-94E051B7DB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DC7B63C-3B53-463D-A953-B2C6DD9E0DA4}" type="pres">
      <dgm:prSet presAssocID="{698F4ADB-595F-4B76-8670-94E051B7DBD1}" presName="iconSpace" presStyleCnt="0"/>
      <dgm:spPr/>
    </dgm:pt>
    <dgm:pt modelId="{8B8233DA-5678-485D-B74A-6C0578CC12AB}" type="pres">
      <dgm:prSet presAssocID="{698F4ADB-595F-4B76-8670-94E051B7DBD1}" presName="parTx" presStyleLbl="revTx" presStyleIdx="4" presStyleCnt="10">
        <dgm:presLayoutVars>
          <dgm:chMax val="0"/>
          <dgm:chPref val="0"/>
        </dgm:presLayoutVars>
      </dgm:prSet>
      <dgm:spPr/>
    </dgm:pt>
    <dgm:pt modelId="{EB8D2F12-D367-41D6-88B2-20CD759508B8}" type="pres">
      <dgm:prSet presAssocID="{698F4ADB-595F-4B76-8670-94E051B7DBD1}" presName="txSpace" presStyleCnt="0"/>
      <dgm:spPr/>
    </dgm:pt>
    <dgm:pt modelId="{B9E978EC-2ABE-462D-8FB9-78B8087EB4F8}" type="pres">
      <dgm:prSet presAssocID="{698F4ADB-595F-4B76-8670-94E051B7DBD1}" presName="desTx" presStyleLbl="revTx" presStyleIdx="5" presStyleCnt="10">
        <dgm:presLayoutVars/>
      </dgm:prSet>
      <dgm:spPr/>
    </dgm:pt>
    <dgm:pt modelId="{014A1FE3-4AA9-46F6-A016-D3A634B61235}" type="pres">
      <dgm:prSet presAssocID="{3A7A03B2-1BD0-4A2B-9CFD-51E282FC874D}" presName="sibTrans" presStyleCnt="0"/>
      <dgm:spPr/>
    </dgm:pt>
    <dgm:pt modelId="{16AB094D-DFBE-48E0-A618-EE1E4AC3F705}" type="pres">
      <dgm:prSet presAssocID="{B64A0370-CDD6-4124-A3F3-2199B091062A}" presName="compNode" presStyleCnt="0"/>
      <dgm:spPr/>
    </dgm:pt>
    <dgm:pt modelId="{68585C47-CC30-4CED-BD6B-418E6B39F1FC}" type="pres">
      <dgm:prSet presAssocID="{B64A0370-CDD6-4124-A3F3-2199B0910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l"/>
        </a:ext>
      </dgm:extLst>
    </dgm:pt>
    <dgm:pt modelId="{00CE8FF8-5B8E-485B-A0BB-2A8011C531B8}" type="pres">
      <dgm:prSet presAssocID="{B64A0370-CDD6-4124-A3F3-2199B091062A}" presName="iconSpace" presStyleCnt="0"/>
      <dgm:spPr/>
    </dgm:pt>
    <dgm:pt modelId="{6BFCED7B-F529-415E-8B17-42AA4FF5DEFA}" type="pres">
      <dgm:prSet presAssocID="{B64A0370-CDD6-4124-A3F3-2199B091062A}" presName="parTx" presStyleLbl="revTx" presStyleIdx="6" presStyleCnt="10">
        <dgm:presLayoutVars>
          <dgm:chMax val="0"/>
          <dgm:chPref val="0"/>
        </dgm:presLayoutVars>
      </dgm:prSet>
      <dgm:spPr/>
    </dgm:pt>
    <dgm:pt modelId="{CBE8AAA5-6667-4C3D-8419-123B8678E05C}" type="pres">
      <dgm:prSet presAssocID="{B64A0370-CDD6-4124-A3F3-2199B091062A}" presName="txSpace" presStyleCnt="0"/>
      <dgm:spPr/>
    </dgm:pt>
    <dgm:pt modelId="{74E0755F-3DB5-406D-8B35-BEE4920BCA26}" type="pres">
      <dgm:prSet presAssocID="{B64A0370-CDD6-4124-A3F3-2199B091062A}" presName="desTx" presStyleLbl="revTx" presStyleIdx="7" presStyleCnt="10">
        <dgm:presLayoutVars/>
      </dgm:prSet>
      <dgm:spPr/>
    </dgm:pt>
    <dgm:pt modelId="{3C1A3C1D-DA98-4514-976E-8AD855CB4B13}" type="pres">
      <dgm:prSet presAssocID="{35D5CC06-8F69-4B81-A210-FC5F02218D68}" presName="sibTrans" presStyleCnt="0"/>
      <dgm:spPr/>
    </dgm:pt>
    <dgm:pt modelId="{A3E37D64-2080-474D-AA67-30A890EF104C}" type="pres">
      <dgm:prSet presAssocID="{CAB0E10A-F44B-415C-9672-1BA1C0F3614B}" presName="compNode" presStyleCnt="0"/>
      <dgm:spPr/>
    </dgm:pt>
    <dgm:pt modelId="{9036BF3B-1FA6-4A89-8A0E-FA1A8520FAC4}" type="pres">
      <dgm:prSet presAssocID="{CAB0E10A-F44B-415C-9672-1BA1C0F361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398D18E8-FD82-49DC-A38D-C638D92A1581}" type="pres">
      <dgm:prSet presAssocID="{CAB0E10A-F44B-415C-9672-1BA1C0F3614B}" presName="iconSpace" presStyleCnt="0"/>
      <dgm:spPr/>
    </dgm:pt>
    <dgm:pt modelId="{3371FDD3-EDF9-4DBC-9F1F-B1A2A92E4071}" type="pres">
      <dgm:prSet presAssocID="{CAB0E10A-F44B-415C-9672-1BA1C0F3614B}" presName="parTx" presStyleLbl="revTx" presStyleIdx="8" presStyleCnt="10">
        <dgm:presLayoutVars>
          <dgm:chMax val="0"/>
          <dgm:chPref val="0"/>
        </dgm:presLayoutVars>
      </dgm:prSet>
      <dgm:spPr/>
    </dgm:pt>
    <dgm:pt modelId="{ED02BE18-A28F-47C1-AD94-86A05977DBD8}" type="pres">
      <dgm:prSet presAssocID="{CAB0E10A-F44B-415C-9672-1BA1C0F3614B}" presName="txSpace" presStyleCnt="0"/>
      <dgm:spPr/>
    </dgm:pt>
    <dgm:pt modelId="{BA956E37-644F-4FA8-818F-D00B497A3058}" type="pres">
      <dgm:prSet presAssocID="{CAB0E10A-F44B-415C-9672-1BA1C0F3614B}" presName="desTx" presStyleLbl="revTx" presStyleIdx="9" presStyleCnt="10">
        <dgm:presLayoutVars/>
      </dgm:prSet>
      <dgm:spPr/>
    </dgm:pt>
  </dgm:ptLst>
  <dgm:cxnLst>
    <dgm:cxn modelId="{8625471F-7BF6-43DB-B904-70BEF7D09F65}" srcId="{7FD8A5CF-06D8-421E-BD1E-C3C56E6A37F1}" destId="{3F69AD18-194A-47AB-931E-80B7300E9437}" srcOrd="0" destOrd="0" parTransId="{752AAEE7-0281-4FA5-B7FF-72F2486C5E54}" sibTransId="{B76A1EF8-7D84-42B5-8570-C8CB36A31BF9}"/>
    <dgm:cxn modelId="{9875CB2B-AF61-44F8-899C-94AF07D7AFAF}" type="presOf" srcId="{079201B9-E106-40F4-A30E-112CF783266C}" destId="{1501E5A1-F611-4DE7-8EF0-AF7088730DF0}" srcOrd="0" destOrd="0" presId="urn:microsoft.com/office/officeart/2018/5/layout/CenteredIconLabelDescriptionList"/>
    <dgm:cxn modelId="{83D75431-69D0-40B0-8BA9-92951E15FB1C}" type="presOf" srcId="{7FD8A5CF-06D8-421E-BD1E-C3C56E6A37F1}" destId="{83D98987-4B29-47D0-865E-60A4FE2DD8AE}" srcOrd="0" destOrd="0" presId="urn:microsoft.com/office/officeart/2018/5/layout/CenteredIconLabelDescriptionList"/>
    <dgm:cxn modelId="{0B9CB23F-3E48-4419-A260-7A35C3471F8D}" srcId="{7FD8A5CF-06D8-421E-BD1E-C3C56E6A37F1}" destId="{CAB0E10A-F44B-415C-9672-1BA1C0F3614B}" srcOrd="4" destOrd="0" parTransId="{4AF37A71-5E21-4AF3-8134-BF89A4DE6AE4}" sibTransId="{43C86D60-1E41-4AAA-9036-8340A2782F98}"/>
    <dgm:cxn modelId="{BDC88C41-2768-453B-885E-76C16D7AF014}" srcId="{7FD8A5CF-06D8-421E-BD1E-C3C56E6A37F1}" destId="{B64A0370-CDD6-4124-A3F3-2199B091062A}" srcOrd="3" destOrd="0" parTransId="{AAF29AFA-6115-4063-BAAD-1BF595540602}" sibTransId="{35D5CC06-8F69-4B81-A210-FC5F02218D68}"/>
    <dgm:cxn modelId="{2C006C50-B9B4-4685-9299-CAB5B85E0265}" type="presOf" srcId="{88636285-F58F-4634-B57E-2F3E4A7A3483}" destId="{BA956E37-644F-4FA8-818F-D00B497A3058}" srcOrd="0" destOrd="4" presId="urn:microsoft.com/office/officeart/2018/5/layout/CenteredIconLabelDescriptionList"/>
    <dgm:cxn modelId="{A6909A54-B6F7-4A00-B170-EEA159016CDD}" type="presOf" srcId="{1A6E7583-E49D-41E5-9332-88DCB69ADAFB}" destId="{BA956E37-644F-4FA8-818F-D00B497A3058}" srcOrd="0" destOrd="3" presId="urn:microsoft.com/office/officeart/2018/5/layout/CenteredIconLabelDescriptionList"/>
    <dgm:cxn modelId="{9349C764-0587-4CEF-927B-EEE108308288}" type="presOf" srcId="{78400750-2DA2-4675-AC9F-AB7C4E67A2CA}" destId="{BA956E37-644F-4FA8-818F-D00B497A3058}" srcOrd="0" destOrd="1" presId="urn:microsoft.com/office/officeart/2018/5/layout/CenteredIconLabelDescriptionList"/>
    <dgm:cxn modelId="{5F405670-ED9B-4212-80BD-89EE001E9625}" srcId="{CAB0E10A-F44B-415C-9672-1BA1C0F3614B}" destId="{88636285-F58F-4634-B57E-2F3E4A7A3483}" srcOrd="4" destOrd="0" parTransId="{43D7044A-E1BB-4D2A-AF13-B520A8C479A8}" sibTransId="{9AD5240F-5822-424F-BB9E-8587826EBBD7}"/>
    <dgm:cxn modelId="{196B0371-C657-4944-92F3-42B9757E8C9C}" srcId="{CAB0E10A-F44B-415C-9672-1BA1C0F3614B}" destId="{387689B0-1DAA-4AAA-8D04-634D80DB06C6}" srcOrd="0" destOrd="0" parTransId="{0C8777BB-4BC9-4C05-947F-FC8E356872AF}" sibTransId="{C12B6D7B-FE03-4F49-A7D2-BF01E70D70E6}"/>
    <dgm:cxn modelId="{17C5FA87-3F87-4E79-9D4E-48802D40A59E}" srcId="{CAB0E10A-F44B-415C-9672-1BA1C0F3614B}" destId="{78400750-2DA2-4675-AC9F-AB7C4E67A2CA}" srcOrd="1" destOrd="0" parTransId="{E1D9A027-87F4-44EE-B76B-3EC196C67414}" sibTransId="{0448EB4E-2C14-492F-B6E4-0C635C9BF38A}"/>
    <dgm:cxn modelId="{D1645996-ADC1-458B-88B3-DE0A5A7358DF}" srcId="{CAB0E10A-F44B-415C-9672-1BA1C0F3614B}" destId="{1A6E7583-E49D-41E5-9332-88DCB69ADAFB}" srcOrd="3" destOrd="0" parTransId="{E25B1859-1A10-4005-8CC6-A8AEED44467B}" sibTransId="{0521F7D3-8EA8-43F8-BA7E-E7C6DF62BC58}"/>
    <dgm:cxn modelId="{C4BFCB9C-4EE0-4BF8-86BE-66B326958193}" type="presOf" srcId="{B64A0370-CDD6-4124-A3F3-2199B091062A}" destId="{6BFCED7B-F529-415E-8B17-42AA4FF5DEFA}" srcOrd="0" destOrd="0" presId="urn:microsoft.com/office/officeart/2018/5/layout/CenteredIconLabelDescriptionList"/>
    <dgm:cxn modelId="{500D65B6-1A01-4527-9BD8-B1B39E619488}" type="presOf" srcId="{698F4ADB-595F-4B76-8670-94E051B7DBD1}" destId="{8B8233DA-5678-485D-B74A-6C0578CC12AB}" srcOrd="0" destOrd="0" presId="urn:microsoft.com/office/officeart/2018/5/layout/CenteredIconLabelDescriptionList"/>
    <dgm:cxn modelId="{299737BA-B90E-45CB-8728-D6945B3EDDFC}" srcId="{CAB0E10A-F44B-415C-9672-1BA1C0F3614B}" destId="{72157094-3E7C-4F88-B07D-2977035FB0FA}" srcOrd="2" destOrd="0" parTransId="{8BA5A74A-48D6-45DD-B5B4-47F3674C5273}" sibTransId="{32F8C0E1-7026-41FF-9E7C-216A0CE2FA20}"/>
    <dgm:cxn modelId="{62E2D4CD-BD57-4027-BFAF-71211CAC100A}" srcId="{7FD8A5CF-06D8-421E-BD1E-C3C56E6A37F1}" destId="{079201B9-E106-40F4-A30E-112CF783266C}" srcOrd="1" destOrd="0" parTransId="{BCEA329C-654A-4CBE-AB8E-7D7A64D2CC87}" sibTransId="{0AAEF2F3-932D-4204-A46F-B9D5BE3CB9C8}"/>
    <dgm:cxn modelId="{32CAB6E9-E199-4C08-B4D5-3EB5342E5C78}" type="presOf" srcId="{387689B0-1DAA-4AAA-8D04-634D80DB06C6}" destId="{BA956E37-644F-4FA8-818F-D00B497A3058}" srcOrd="0" destOrd="0" presId="urn:microsoft.com/office/officeart/2018/5/layout/CenteredIconLabelDescriptionList"/>
    <dgm:cxn modelId="{5EE5CAEF-1C2A-4F65-A3CE-B6D4C3A45F3F}" type="presOf" srcId="{72157094-3E7C-4F88-B07D-2977035FB0FA}" destId="{BA956E37-644F-4FA8-818F-D00B497A3058}" srcOrd="0" destOrd="2" presId="urn:microsoft.com/office/officeart/2018/5/layout/CenteredIconLabelDescriptionList"/>
    <dgm:cxn modelId="{FFAD27F3-2318-494A-AEB6-379EE3325C5A}" type="presOf" srcId="{CAB0E10A-F44B-415C-9672-1BA1C0F3614B}" destId="{3371FDD3-EDF9-4DBC-9F1F-B1A2A92E4071}" srcOrd="0" destOrd="0" presId="urn:microsoft.com/office/officeart/2018/5/layout/CenteredIconLabelDescriptionList"/>
    <dgm:cxn modelId="{B4CAB1F7-6317-4CFB-A478-270411F71C1D}" type="presOf" srcId="{3F69AD18-194A-47AB-931E-80B7300E9437}" destId="{47D6091E-630F-4350-ABBE-F7C2E275FC5F}" srcOrd="0" destOrd="0" presId="urn:microsoft.com/office/officeart/2018/5/layout/CenteredIconLabelDescriptionList"/>
    <dgm:cxn modelId="{0DB990F8-5530-4DF9-B7EF-8501650F26C3}" srcId="{7FD8A5CF-06D8-421E-BD1E-C3C56E6A37F1}" destId="{698F4ADB-595F-4B76-8670-94E051B7DBD1}" srcOrd="2" destOrd="0" parTransId="{9F61F72A-0D43-433D-B782-15AF246D4C98}" sibTransId="{3A7A03B2-1BD0-4A2B-9CFD-51E282FC874D}"/>
    <dgm:cxn modelId="{F72314A3-767D-4747-ADFE-D2B10486FB37}" type="presParOf" srcId="{83D98987-4B29-47D0-865E-60A4FE2DD8AE}" destId="{A81B980F-BD04-46BD-B5AF-1525EC05F3E8}" srcOrd="0" destOrd="0" presId="urn:microsoft.com/office/officeart/2018/5/layout/CenteredIconLabelDescriptionList"/>
    <dgm:cxn modelId="{5A7CB622-1810-43BC-BF20-395783B790F4}" type="presParOf" srcId="{A81B980F-BD04-46BD-B5AF-1525EC05F3E8}" destId="{7C37F2A1-7228-4820-A0A3-99E3E8D6509F}" srcOrd="0" destOrd="0" presId="urn:microsoft.com/office/officeart/2018/5/layout/CenteredIconLabelDescriptionList"/>
    <dgm:cxn modelId="{702859BF-F096-4F16-860C-13179C9DD7A0}" type="presParOf" srcId="{A81B980F-BD04-46BD-B5AF-1525EC05F3E8}" destId="{6BA43D6A-7320-483A-AF21-4EF66D3771CE}" srcOrd="1" destOrd="0" presId="urn:microsoft.com/office/officeart/2018/5/layout/CenteredIconLabelDescriptionList"/>
    <dgm:cxn modelId="{FC4D9A7A-AEA5-4C31-8B3C-458C247655F8}" type="presParOf" srcId="{A81B980F-BD04-46BD-B5AF-1525EC05F3E8}" destId="{47D6091E-630F-4350-ABBE-F7C2E275FC5F}" srcOrd="2" destOrd="0" presId="urn:microsoft.com/office/officeart/2018/5/layout/CenteredIconLabelDescriptionList"/>
    <dgm:cxn modelId="{CD8250A5-729F-45D6-8167-8F6DBAF29B35}" type="presParOf" srcId="{A81B980F-BD04-46BD-B5AF-1525EC05F3E8}" destId="{A9388EE4-7D85-4752-856B-61A3B26A6765}" srcOrd="3" destOrd="0" presId="urn:microsoft.com/office/officeart/2018/5/layout/CenteredIconLabelDescriptionList"/>
    <dgm:cxn modelId="{6AB9333B-B6F8-42EE-B227-5799272E9FB2}" type="presParOf" srcId="{A81B980F-BD04-46BD-B5AF-1525EC05F3E8}" destId="{0175E745-70FB-4E77-9115-0CCDB54252A2}" srcOrd="4" destOrd="0" presId="urn:microsoft.com/office/officeart/2018/5/layout/CenteredIconLabelDescriptionList"/>
    <dgm:cxn modelId="{4D8D5343-64CA-4CE1-922D-DF00E0FBCDC1}" type="presParOf" srcId="{83D98987-4B29-47D0-865E-60A4FE2DD8AE}" destId="{EE80C402-0419-4953-A58C-073DF22EA27A}" srcOrd="1" destOrd="0" presId="urn:microsoft.com/office/officeart/2018/5/layout/CenteredIconLabelDescriptionList"/>
    <dgm:cxn modelId="{7F331B4F-3EB5-4200-97D5-43DF73B8D714}" type="presParOf" srcId="{83D98987-4B29-47D0-865E-60A4FE2DD8AE}" destId="{0FD9B76F-E48E-42B1-BF2B-121B277E39D8}" srcOrd="2" destOrd="0" presId="urn:microsoft.com/office/officeart/2018/5/layout/CenteredIconLabelDescriptionList"/>
    <dgm:cxn modelId="{D0F743DB-B603-4330-AE81-CC2E2A25A453}" type="presParOf" srcId="{0FD9B76F-E48E-42B1-BF2B-121B277E39D8}" destId="{AF11C9A1-39E9-41FD-AA06-C2941FD98671}" srcOrd="0" destOrd="0" presId="urn:microsoft.com/office/officeart/2018/5/layout/CenteredIconLabelDescriptionList"/>
    <dgm:cxn modelId="{0E3EA845-1EDC-4A6E-BB6F-6F3D3BEBB296}" type="presParOf" srcId="{0FD9B76F-E48E-42B1-BF2B-121B277E39D8}" destId="{19913BDB-D7E0-4DDC-A694-EAC944622903}" srcOrd="1" destOrd="0" presId="urn:microsoft.com/office/officeart/2018/5/layout/CenteredIconLabelDescriptionList"/>
    <dgm:cxn modelId="{5AFF5B24-D59D-451D-8BB7-1EDF54EEE3AE}" type="presParOf" srcId="{0FD9B76F-E48E-42B1-BF2B-121B277E39D8}" destId="{1501E5A1-F611-4DE7-8EF0-AF7088730DF0}" srcOrd="2" destOrd="0" presId="urn:microsoft.com/office/officeart/2018/5/layout/CenteredIconLabelDescriptionList"/>
    <dgm:cxn modelId="{0EE42B75-53B0-43AE-A096-549F2004B94B}" type="presParOf" srcId="{0FD9B76F-E48E-42B1-BF2B-121B277E39D8}" destId="{12634F80-437C-4614-9721-2B5AF079E9E4}" srcOrd="3" destOrd="0" presId="urn:microsoft.com/office/officeart/2018/5/layout/CenteredIconLabelDescriptionList"/>
    <dgm:cxn modelId="{34ED56CD-0253-4A29-82F1-06146C99C218}" type="presParOf" srcId="{0FD9B76F-E48E-42B1-BF2B-121B277E39D8}" destId="{E160D803-BA96-43E6-A268-4EF7B9F95E0C}" srcOrd="4" destOrd="0" presId="urn:microsoft.com/office/officeart/2018/5/layout/CenteredIconLabelDescriptionList"/>
    <dgm:cxn modelId="{AFF02603-1BA1-43FB-937E-AE5FF16BDF3E}" type="presParOf" srcId="{83D98987-4B29-47D0-865E-60A4FE2DD8AE}" destId="{7A79EF89-2754-4DE5-89B4-597B5D64DBB6}" srcOrd="3" destOrd="0" presId="urn:microsoft.com/office/officeart/2018/5/layout/CenteredIconLabelDescriptionList"/>
    <dgm:cxn modelId="{7FA9060F-CD4C-4CA7-A878-03CB1A021F02}" type="presParOf" srcId="{83D98987-4B29-47D0-865E-60A4FE2DD8AE}" destId="{25B892C0-1BE7-4355-BA68-49D046CAEC6E}" srcOrd="4" destOrd="0" presId="urn:microsoft.com/office/officeart/2018/5/layout/CenteredIconLabelDescriptionList"/>
    <dgm:cxn modelId="{3F2CEEAC-CACD-4B92-A04C-8617A30DF026}" type="presParOf" srcId="{25B892C0-1BE7-4355-BA68-49D046CAEC6E}" destId="{0061DA8B-0AC7-4AE1-A042-33DE4203380A}" srcOrd="0" destOrd="0" presId="urn:microsoft.com/office/officeart/2018/5/layout/CenteredIconLabelDescriptionList"/>
    <dgm:cxn modelId="{4CBA92EE-4004-4E00-ADD7-0FB2138C6B62}" type="presParOf" srcId="{25B892C0-1BE7-4355-BA68-49D046CAEC6E}" destId="{3DC7B63C-3B53-463D-A953-B2C6DD9E0DA4}" srcOrd="1" destOrd="0" presId="urn:microsoft.com/office/officeart/2018/5/layout/CenteredIconLabelDescriptionList"/>
    <dgm:cxn modelId="{47A3C869-8BA4-48C0-9426-58BB6A5EA2B8}" type="presParOf" srcId="{25B892C0-1BE7-4355-BA68-49D046CAEC6E}" destId="{8B8233DA-5678-485D-B74A-6C0578CC12AB}" srcOrd="2" destOrd="0" presId="urn:microsoft.com/office/officeart/2018/5/layout/CenteredIconLabelDescriptionList"/>
    <dgm:cxn modelId="{FC4FB897-0D55-4C4A-AE3E-E3C9C85039EF}" type="presParOf" srcId="{25B892C0-1BE7-4355-BA68-49D046CAEC6E}" destId="{EB8D2F12-D367-41D6-88B2-20CD759508B8}" srcOrd="3" destOrd="0" presId="urn:microsoft.com/office/officeart/2018/5/layout/CenteredIconLabelDescriptionList"/>
    <dgm:cxn modelId="{CC906730-2E4F-494D-8E96-024CCC0917D6}" type="presParOf" srcId="{25B892C0-1BE7-4355-BA68-49D046CAEC6E}" destId="{B9E978EC-2ABE-462D-8FB9-78B8087EB4F8}" srcOrd="4" destOrd="0" presId="urn:microsoft.com/office/officeart/2018/5/layout/CenteredIconLabelDescriptionList"/>
    <dgm:cxn modelId="{C5DD2685-10BE-4C37-89FA-5C6248A6A933}" type="presParOf" srcId="{83D98987-4B29-47D0-865E-60A4FE2DD8AE}" destId="{014A1FE3-4AA9-46F6-A016-D3A634B61235}" srcOrd="5" destOrd="0" presId="urn:microsoft.com/office/officeart/2018/5/layout/CenteredIconLabelDescriptionList"/>
    <dgm:cxn modelId="{F3DED97F-2D45-49E9-8DBD-E0C27410574A}" type="presParOf" srcId="{83D98987-4B29-47D0-865E-60A4FE2DD8AE}" destId="{16AB094D-DFBE-48E0-A618-EE1E4AC3F705}" srcOrd="6" destOrd="0" presId="urn:microsoft.com/office/officeart/2018/5/layout/CenteredIconLabelDescriptionList"/>
    <dgm:cxn modelId="{C20B70F0-2AA4-4470-802E-81476CD0F4B6}" type="presParOf" srcId="{16AB094D-DFBE-48E0-A618-EE1E4AC3F705}" destId="{68585C47-CC30-4CED-BD6B-418E6B39F1FC}" srcOrd="0" destOrd="0" presId="urn:microsoft.com/office/officeart/2018/5/layout/CenteredIconLabelDescriptionList"/>
    <dgm:cxn modelId="{F904EE30-FC96-4A2D-8C4F-0717E84790C9}" type="presParOf" srcId="{16AB094D-DFBE-48E0-A618-EE1E4AC3F705}" destId="{00CE8FF8-5B8E-485B-A0BB-2A8011C531B8}" srcOrd="1" destOrd="0" presId="urn:microsoft.com/office/officeart/2018/5/layout/CenteredIconLabelDescriptionList"/>
    <dgm:cxn modelId="{6D4B3048-C8A5-4D18-9C3B-07DD024D1676}" type="presParOf" srcId="{16AB094D-DFBE-48E0-A618-EE1E4AC3F705}" destId="{6BFCED7B-F529-415E-8B17-42AA4FF5DEFA}" srcOrd="2" destOrd="0" presId="urn:microsoft.com/office/officeart/2018/5/layout/CenteredIconLabelDescriptionList"/>
    <dgm:cxn modelId="{7AF65985-4665-4436-8CCD-1AD693DEBBC8}" type="presParOf" srcId="{16AB094D-DFBE-48E0-A618-EE1E4AC3F705}" destId="{CBE8AAA5-6667-4C3D-8419-123B8678E05C}" srcOrd="3" destOrd="0" presId="urn:microsoft.com/office/officeart/2018/5/layout/CenteredIconLabelDescriptionList"/>
    <dgm:cxn modelId="{7CCF22D6-BA7D-42DF-8D7E-E4790D32316E}" type="presParOf" srcId="{16AB094D-DFBE-48E0-A618-EE1E4AC3F705}" destId="{74E0755F-3DB5-406D-8B35-BEE4920BCA26}" srcOrd="4" destOrd="0" presId="urn:microsoft.com/office/officeart/2018/5/layout/CenteredIconLabelDescriptionList"/>
    <dgm:cxn modelId="{894A68B2-3ED3-4659-A5FC-76909E2A28D0}" type="presParOf" srcId="{83D98987-4B29-47D0-865E-60A4FE2DD8AE}" destId="{3C1A3C1D-DA98-4514-976E-8AD855CB4B13}" srcOrd="7" destOrd="0" presId="urn:microsoft.com/office/officeart/2018/5/layout/CenteredIconLabelDescriptionList"/>
    <dgm:cxn modelId="{1A7CAD63-DACF-4C99-879A-48E7B6F84E74}" type="presParOf" srcId="{83D98987-4B29-47D0-865E-60A4FE2DD8AE}" destId="{A3E37D64-2080-474D-AA67-30A890EF104C}" srcOrd="8" destOrd="0" presId="urn:microsoft.com/office/officeart/2018/5/layout/CenteredIconLabelDescriptionList"/>
    <dgm:cxn modelId="{6F7707C7-80A0-4B94-8B0F-40FD7DAACB47}" type="presParOf" srcId="{A3E37D64-2080-474D-AA67-30A890EF104C}" destId="{9036BF3B-1FA6-4A89-8A0E-FA1A8520FAC4}" srcOrd="0" destOrd="0" presId="urn:microsoft.com/office/officeart/2018/5/layout/CenteredIconLabelDescriptionList"/>
    <dgm:cxn modelId="{45C0D366-CF4F-414C-9A56-5F141AF9FD00}" type="presParOf" srcId="{A3E37D64-2080-474D-AA67-30A890EF104C}" destId="{398D18E8-FD82-49DC-A38D-C638D92A1581}" srcOrd="1" destOrd="0" presId="urn:microsoft.com/office/officeart/2018/5/layout/CenteredIconLabelDescriptionList"/>
    <dgm:cxn modelId="{25113DB1-5EB3-4CFA-8ED1-2862778E93B1}" type="presParOf" srcId="{A3E37D64-2080-474D-AA67-30A890EF104C}" destId="{3371FDD3-EDF9-4DBC-9F1F-B1A2A92E4071}" srcOrd="2" destOrd="0" presId="urn:microsoft.com/office/officeart/2018/5/layout/CenteredIconLabelDescriptionList"/>
    <dgm:cxn modelId="{9E2BC110-AA43-40A4-A7D5-6B6E961BF244}" type="presParOf" srcId="{A3E37D64-2080-474D-AA67-30A890EF104C}" destId="{ED02BE18-A28F-47C1-AD94-86A05977DBD8}" srcOrd="3" destOrd="0" presId="urn:microsoft.com/office/officeart/2018/5/layout/CenteredIconLabelDescriptionList"/>
    <dgm:cxn modelId="{B285247F-8038-431B-B212-00D74FEAE0AF}" type="presParOf" srcId="{A3E37D64-2080-474D-AA67-30A890EF104C}" destId="{BA956E37-644F-4FA8-818F-D00B497A30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6A7CF-6046-4860-AB53-3067D8AA51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5CA0D6-1B9D-437C-B890-E0B6719D61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These are variables that remain static. Unlike other programming languages, a constant can not be created in Python. However, it is declared with CAPITAL_LETTERS to indicate that it must remain unchanged.</a:t>
          </a:r>
          <a:endParaRPr lang="en-US"/>
        </a:p>
      </dgm:t>
    </dgm:pt>
    <dgm:pt modelId="{A10A115F-72EA-4DAD-BC9B-04B77D989605}" type="parTrans" cxnId="{48D7FD17-B7F8-4F33-8A53-7828C4761F51}">
      <dgm:prSet/>
      <dgm:spPr/>
      <dgm:t>
        <a:bodyPr/>
        <a:lstStyle/>
        <a:p>
          <a:endParaRPr lang="en-US"/>
        </a:p>
      </dgm:t>
    </dgm:pt>
    <dgm:pt modelId="{85C3F532-3F36-4989-9789-8E222F597FBD}" type="sibTrans" cxnId="{48D7FD17-B7F8-4F33-8A53-7828C4761F51}">
      <dgm:prSet/>
      <dgm:spPr/>
      <dgm:t>
        <a:bodyPr/>
        <a:lstStyle/>
        <a:p>
          <a:endParaRPr lang="en-US"/>
        </a:p>
      </dgm:t>
    </dgm:pt>
    <dgm:pt modelId="{A6FB6272-BEE8-4E37-9F33-3F338CA36A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Use an uppercase single letter, word, or words.</a:t>
          </a:r>
          <a:endParaRPr lang="en-US"/>
        </a:p>
      </dgm:t>
    </dgm:pt>
    <dgm:pt modelId="{B89A2730-7A81-4531-9BA7-13C43A00C235}" type="parTrans" cxnId="{8FE51D57-852C-4596-AB95-A9A6FC1AF6D3}">
      <dgm:prSet/>
      <dgm:spPr/>
      <dgm:t>
        <a:bodyPr/>
        <a:lstStyle/>
        <a:p>
          <a:endParaRPr lang="en-US"/>
        </a:p>
      </dgm:t>
    </dgm:pt>
    <dgm:pt modelId="{3DC16547-F700-4990-82A5-F8026889D7A0}" type="sibTrans" cxnId="{8FE51D57-852C-4596-AB95-A9A6FC1AF6D3}">
      <dgm:prSet/>
      <dgm:spPr/>
      <dgm:t>
        <a:bodyPr/>
        <a:lstStyle/>
        <a:p>
          <a:endParaRPr lang="en-US"/>
        </a:p>
      </dgm:t>
    </dgm:pt>
    <dgm:pt modelId="{E2223809-8EA6-4866-BD68-51A37679E8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Separate words with underscores to improve readability.</a:t>
          </a:r>
          <a:endParaRPr lang="en-US"/>
        </a:p>
      </dgm:t>
    </dgm:pt>
    <dgm:pt modelId="{E0CF236B-DAEE-43BE-B31D-7CC6F2E2157E}" type="parTrans" cxnId="{9458F710-FD08-40F2-9E5F-A50C8D2639A1}">
      <dgm:prSet/>
      <dgm:spPr/>
      <dgm:t>
        <a:bodyPr/>
        <a:lstStyle/>
        <a:p>
          <a:endParaRPr lang="en-US"/>
        </a:p>
      </dgm:t>
    </dgm:pt>
    <dgm:pt modelId="{812454CC-D875-4605-B082-D5DCF0E4C53B}" type="sibTrans" cxnId="{9458F710-FD08-40F2-9E5F-A50C8D2639A1}">
      <dgm:prSet/>
      <dgm:spPr/>
      <dgm:t>
        <a:bodyPr/>
        <a:lstStyle/>
        <a:p>
          <a:endParaRPr lang="en-US"/>
        </a:p>
      </dgm:t>
    </dgm:pt>
    <dgm:pt modelId="{40FF9D18-10EF-44A0-BC9A-B037321029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Example: </a:t>
          </a:r>
          <a:r>
            <a:rPr lang="en-AU" b="1" dirty="0"/>
            <a:t>DO_NOT_CHANGE_ME</a:t>
          </a:r>
          <a:r>
            <a:rPr lang="en-AU" dirty="0"/>
            <a:t> = '</a:t>
          </a:r>
          <a:r>
            <a:rPr lang="en-AU" dirty="0" err="1"/>
            <a:t>please_do_not_change_at_all</a:t>
          </a:r>
          <a:r>
            <a:rPr lang="en-AU" dirty="0"/>
            <a:t>'</a:t>
          </a:r>
          <a:endParaRPr lang="en-US" dirty="0"/>
        </a:p>
      </dgm:t>
    </dgm:pt>
    <dgm:pt modelId="{7B475DBC-C28B-4C14-9F9A-192E2828700E}" type="parTrans" cxnId="{B533A0AB-1659-4EC8-8D78-BCAA549BD73C}">
      <dgm:prSet/>
      <dgm:spPr/>
      <dgm:t>
        <a:bodyPr/>
        <a:lstStyle/>
        <a:p>
          <a:endParaRPr lang="en-US"/>
        </a:p>
      </dgm:t>
    </dgm:pt>
    <dgm:pt modelId="{4AC4C992-6027-46A9-BC8E-71C336D2E339}" type="sibTrans" cxnId="{B533A0AB-1659-4EC8-8D78-BCAA549BD73C}">
      <dgm:prSet/>
      <dgm:spPr/>
      <dgm:t>
        <a:bodyPr/>
        <a:lstStyle/>
        <a:p>
          <a:endParaRPr lang="en-US"/>
        </a:p>
      </dgm:t>
    </dgm:pt>
    <dgm:pt modelId="{227AEFD3-9721-4584-AF3F-4D24AF3255CE}" type="pres">
      <dgm:prSet presAssocID="{10B6A7CF-6046-4860-AB53-3067D8AA515D}" presName="root" presStyleCnt="0">
        <dgm:presLayoutVars>
          <dgm:dir/>
          <dgm:resizeHandles val="exact"/>
        </dgm:presLayoutVars>
      </dgm:prSet>
      <dgm:spPr/>
    </dgm:pt>
    <dgm:pt modelId="{6F879C55-440E-4D08-B329-2386428FBC79}" type="pres">
      <dgm:prSet presAssocID="{565CA0D6-1B9D-437C-B890-E0B6719D610D}" presName="compNode" presStyleCnt="0"/>
      <dgm:spPr/>
    </dgm:pt>
    <dgm:pt modelId="{72D448A8-12C6-44D9-8DCA-4B448E3C8563}" type="pres">
      <dgm:prSet presAssocID="{565CA0D6-1B9D-437C-B890-E0B6719D610D}" presName="iconBgRect" presStyleLbl="bgShp" presStyleIdx="0" presStyleCnt="4"/>
      <dgm:spPr/>
    </dgm:pt>
    <dgm:pt modelId="{9F848705-B90E-445D-AF55-80F56101141F}" type="pres">
      <dgm:prSet presAssocID="{565CA0D6-1B9D-437C-B890-E0B6719D61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88477A9-308D-4E83-8C71-3DD02088ABD6}" type="pres">
      <dgm:prSet presAssocID="{565CA0D6-1B9D-437C-B890-E0B6719D610D}" presName="spaceRect" presStyleCnt="0"/>
      <dgm:spPr/>
    </dgm:pt>
    <dgm:pt modelId="{B15311D9-FA9B-4E62-8947-11E193A5F2EB}" type="pres">
      <dgm:prSet presAssocID="{565CA0D6-1B9D-437C-B890-E0B6719D610D}" presName="textRect" presStyleLbl="revTx" presStyleIdx="0" presStyleCnt="4">
        <dgm:presLayoutVars>
          <dgm:chMax val="1"/>
          <dgm:chPref val="1"/>
        </dgm:presLayoutVars>
      </dgm:prSet>
      <dgm:spPr/>
    </dgm:pt>
    <dgm:pt modelId="{B846EB3F-737F-410D-8368-C304E3EDED0A}" type="pres">
      <dgm:prSet presAssocID="{85C3F532-3F36-4989-9789-8E222F597FBD}" presName="sibTrans" presStyleCnt="0"/>
      <dgm:spPr/>
    </dgm:pt>
    <dgm:pt modelId="{52F50FE9-EA57-4849-8CB1-1DF16F8500AD}" type="pres">
      <dgm:prSet presAssocID="{A6FB6272-BEE8-4E37-9F33-3F338CA36ADC}" presName="compNode" presStyleCnt="0"/>
      <dgm:spPr/>
    </dgm:pt>
    <dgm:pt modelId="{500DF39E-1B60-47FD-ADFB-24CBF3FC80B6}" type="pres">
      <dgm:prSet presAssocID="{A6FB6272-BEE8-4E37-9F33-3F338CA36ADC}" presName="iconBgRect" presStyleLbl="bgShp" presStyleIdx="1" presStyleCnt="4"/>
      <dgm:spPr/>
    </dgm:pt>
    <dgm:pt modelId="{C1FB7D46-DF83-4F11-BDA0-2CAD420A2E0B}" type="pres">
      <dgm:prSet presAssocID="{A6FB6272-BEE8-4E37-9F33-3F338CA36A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FC448EA-5ED0-43D4-9893-FC6617237865}" type="pres">
      <dgm:prSet presAssocID="{A6FB6272-BEE8-4E37-9F33-3F338CA36ADC}" presName="spaceRect" presStyleCnt="0"/>
      <dgm:spPr/>
    </dgm:pt>
    <dgm:pt modelId="{09A50E35-0323-42B2-864C-DE3FA59703CC}" type="pres">
      <dgm:prSet presAssocID="{A6FB6272-BEE8-4E37-9F33-3F338CA36ADC}" presName="textRect" presStyleLbl="revTx" presStyleIdx="1" presStyleCnt="4">
        <dgm:presLayoutVars>
          <dgm:chMax val="1"/>
          <dgm:chPref val="1"/>
        </dgm:presLayoutVars>
      </dgm:prSet>
      <dgm:spPr/>
    </dgm:pt>
    <dgm:pt modelId="{AD5BBAEB-9171-44C6-941F-23CFF1913016}" type="pres">
      <dgm:prSet presAssocID="{3DC16547-F700-4990-82A5-F8026889D7A0}" presName="sibTrans" presStyleCnt="0"/>
      <dgm:spPr/>
    </dgm:pt>
    <dgm:pt modelId="{ACCF2ED4-D224-419F-B7DB-4FE22A445B2E}" type="pres">
      <dgm:prSet presAssocID="{E2223809-8EA6-4866-BD68-51A37679E83B}" presName="compNode" presStyleCnt="0"/>
      <dgm:spPr/>
    </dgm:pt>
    <dgm:pt modelId="{A9CB5F8B-81AD-44DB-BFE3-D2C3DC620C26}" type="pres">
      <dgm:prSet presAssocID="{E2223809-8EA6-4866-BD68-51A37679E83B}" presName="iconBgRect" presStyleLbl="bgShp" presStyleIdx="2" presStyleCnt="4"/>
      <dgm:spPr/>
    </dgm:pt>
    <dgm:pt modelId="{E54AD23C-A75D-424A-BC1A-68289DB85199}" type="pres">
      <dgm:prSet presAssocID="{E2223809-8EA6-4866-BD68-51A37679E8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068AC21-B84E-47A3-8BAA-7951ED834243}" type="pres">
      <dgm:prSet presAssocID="{E2223809-8EA6-4866-BD68-51A37679E83B}" presName="spaceRect" presStyleCnt="0"/>
      <dgm:spPr/>
    </dgm:pt>
    <dgm:pt modelId="{57C744F3-AFE0-4B2A-825F-A2D8755F5AC8}" type="pres">
      <dgm:prSet presAssocID="{E2223809-8EA6-4866-BD68-51A37679E83B}" presName="textRect" presStyleLbl="revTx" presStyleIdx="2" presStyleCnt="4">
        <dgm:presLayoutVars>
          <dgm:chMax val="1"/>
          <dgm:chPref val="1"/>
        </dgm:presLayoutVars>
      </dgm:prSet>
      <dgm:spPr/>
    </dgm:pt>
    <dgm:pt modelId="{B578247B-0A3A-4DD1-8062-1B880E33BC06}" type="pres">
      <dgm:prSet presAssocID="{812454CC-D875-4605-B082-D5DCF0E4C53B}" presName="sibTrans" presStyleCnt="0"/>
      <dgm:spPr/>
    </dgm:pt>
    <dgm:pt modelId="{3595F0F4-DF68-4AB3-8CF2-C14253BCD958}" type="pres">
      <dgm:prSet presAssocID="{40FF9D18-10EF-44A0-BC9A-B0373210298B}" presName="compNode" presStyleCnt="0"/>
      <dgm:spPr/>
    </dgm:pt>
    <dgm:pt modelId="{713861F4-D10C-4E14-AB66-D49C750F0832}" type="pres">
      <dgm:prSet presAssocID="{40FF9D18-10EF-44A0-BC9A-B0373210298B}" presName="iconBgRect" presStyleLbl="bgShp" presStyleIdx="3" presStyleCnt="4"/>
      <dgm:spPr/>
    </dgm:pt>
    <dgm:pt modelId="{6F36AF8E-417D-4CC2-A5D0-EF4E5BE4AA6A}" type="pres">
      <dgm:prSet presAssocID="{40FF9D18-10EF-44A0-BC9A-B037321029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68EDB64F-FF2D-49EA-9B97-C40E4532C777}" type="pres">
      <dgm:prSet presAssocID="{40FF9D18-10EF-44A0-BC9A-B0373210298B}" presName="spaceRect" presStyleCnt="0"/>
      <dgm:spPr/>
    </dgm:pt>
    <dgm:pt modelId="{7DC9E36C-C537-4DDE-953E-650E74F94A86}" type="pres">
      <dgm:prSet presAssocID="{40FF9D18-10EF-44A0-BC9A-B037321029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58F710-FD08-40F2-9E5F-A50C8D2639A1}" srcId="{10B6A7CF-6046-4860-AB53-3067D8AA515D}" destId="{E2223809-8EA6-4866-BD68-51A37679E83B}" srcOrd="2" destOrd="0" parTransId="{E0CF236B-DAEE-43BE-B31D-7CC6F2E2157E}" sibTransId="{812454CC-D875-4605-B082-D5DCF0E4C53B}"/>
    <dgm:cxn modelId="{48D7FD17-B7F8-4F33-8A53-7828C4761F51}" srcId="{10B6A7CF-6046-4860-AB53-3067D8AA515D}" destId="{565CA0D6-1B9D-437C-B890-E0B6719D610D}" srcOrd="0" destOrd="0" parTransId="{A10A115F-72EA-4DAD-BC9B-04B77D989605}" sibTransId="{85C3F532-3F36-4989-9789-8E222F597FBD}"/>
    <dgm:cxn modelId="{133EB91B-7E9A-4912-A6CE-0D2FCDBDADB9}" type="presOf" srcId="{10B6A7CF-6046-4860-AB53-3067D8AA515D}" destId="{227AEFD3-9721-4584-AF3F-4D24AF3255CE}" srcOrd="0" destOrd="0" presId="urn:microsoft.com/office/officeart/2018/5/layout/IconCircleLabelList"/>
    <dgm:cxn modelId="{6329F831-F4BD-4A5A-BA88-DD660CF47DA0}" type="presOf" srcId="{A6FB6272-BEE8-4E37-9F33-3F338CA36ADC}" destId="{09A50E35-0323-42B2-864C-DE3FA59703CC}" srcOrd="0" destOrd="0" presId="urn:microsoft.com/office/officeart/2018/5/layout/IconCircleLabelList"/>
    <dgm:cxn modelId="{8FE51D57-852C-4596-AB95-A9A6FC1AF6D3}" srcId="{10B6A7CF-6046-4860-AB53-3067D8AA515D}" destId="{A6FB6272-BEE8-4E37-9F33-3F338CA36ADC}" srcOrd="1" destOrd="0" parTransId="{B89A2730-7A81-4531-9BA7-13C43A00C235}" sibTransId="{3DC16547-F700-4990-82A5-F8026889D7A0}"/>
    <dgm:cxn modelId="{50FAE96B-1B57-4AD7-9E98-22A701CB4569}" type="presOf" srcId="{565CA0D6-1B9D-437C-B890-E0B6719D610D}" destId="{B15311D9-FA9B-4E62-8947-11E193A5F2EB}" srcOrd="0" destOrd="0" presId="urn:microsoft.com/office/officeart/2018/5/layout/IconCircleLabelList"/>
    <dgm:cxn modelId="{B533A0AB-1659-4EC8-8D78-BCAA549BD73C}" srcId="{10B6A7CF-6046-4860-AB53-3067D8AA515D}" destId="{40FF9D18-10EF-44A0-BC9A-B0373210298B}" srcOrd="3" destOrd="0" parTransId="{7B475DBC-C28B-4C14-9F9A-192E2828700E}" sibTransId="{4AC4C992-6027-46A9-BC8E-71C336D2E339}"/>
    <dgm:cxn modelId="{C2F427D0-E7C5-45EE-9140-240103447E53}" type="presOf" srcId="{40FF9D18-10EF-44A0-BC9A-B0373210298B}" destId="{7DC9E36C-C537-4DDE-953E-650E74F94A86}" srcOrd="0" destOrd="0" presId="urn:microsoft.com/office/officeart/2018/5/layout/IconCircleLabelList"/>
    <dgm:cxn modelId="{C6445DE1-7BC4-4D5F-904E-5BE3AB498F3E}" type="presOf" srcId="{E2223809-8EA6-4866-BD68-51A37679E83B}" destId="{57C744F3-AFE0-4B2A-825F-A2D8755F5AC8}" srcOrd="0" destOrd="0" presId="urn:microsoft.com/office/officeart/2018/5/layout/IconCircleLabelList"/>
    <dgm:cxn modelId="{AE039B96-6C1B-4458-82C2-07D28583F598}" type="presParOf" srcId="{227AEFD3-9721-4584-AF3F-4D24AF3255CE}" destId="{6F879C55-440E-4D08-B329-2386428FBC79}" srcOrd="0" destOrd="0" presId="urn:microsoft.com/office/officeart/2018/5/layout/IconCircleLabelList"/>
    <dgm:cxn modelId="{E581BC12-4841-4E29-BCD1-22EE521D61EC}" type="presParOf" srcId="{6F879C55-440E-4D08-B329-2386428FBC79}" destId="{72D448A8-12C6-44D9-8DCA-4B448E3C8563}" srcOrd="0" destOrd="0" presId="urn:microsoft.com/office/officeart/2018/5/layout/IconCircleLabelList"/>
    <dgm:cxn modelId="{72399171-A7C1-4089-8408-40AF97FA721D}" type="presParOf" srcId="{6F879C55-440E-4D08-B329-2386428FBC79}" destId="{9F848705-B90E-445D-AF55-80F56101141F}" srcOrd="1" destOrd="0" presId="urn:microsoft.com/office/officeart/2018/5/layout/IconCircleLabelList"/>
    <dgm:cxn modelId="{D941066F-CF64-45B1-956B-A41EEF34A753}" type="presParOf" srcId="{6F879C55-440E-4D08-B329-2386428FBC79}" destId="{888477A9-308D-4E83-8C71-3DD02088ABD6}" srcOrd="2" destOrd="0" presId="urn:microsoft.com/office/officeart/2018/5/layout/IconCircleLabelList"/>
    <dgm:cxn modelId="{B05F1AC1-CD0E-45F4-AEBD-671582C10759}" type="presParOf" srcId="{6F879C55-440E-4D08-B329-2386428FBC79}" destId="{B15311D9-FA9B-4E62-8947-11E193A5F2EB}" srcOrd="3" destOrd="0" presId="urn:microsoft.com/office/officeart/2018/5/layout/IconCircleLabelList"/>
    <dgm:cxn modelId="{1B295C22-990F-4905-8BB3-1D576D990930}" type="presParOf" srcId="{227AEFD3-9721-4584-AF3F-4D24AF3255CE}" destId="{B846EB3F-737F-410D-8368-C304E3EDED0A}" srcOrd="1" destOrd="0" presId="urn:microsoft.com/office/officeart/2018/5/layout/IconCircleLabelList"/>
    <dgm:cxn modelId="{BD269962-2CCE-43D8-8F96-CF2DED8BEA72}" type="presParOf" srcId="{227AEFD3-9721-4584-AF3F-4D24AF3255CE}" destId="{52F50FE9-EA57-4849-8CB1-1DF16F8500AD}" srcOrd="2" destOrd="0" presId="urn:microsoft.com/office/officeart/2018/5/layout/IconCircleLabelList"/>
    <dgm:cxn modelId="{EC9E4BA2-2E5B-4F5E-87F5-F6A3436CF87A}" type="presParOf" srcId="{52F50FE9-EA57-4849-8CB1-1DF16F8500AD}" destId="{500DF39E-1B60-47FD-ADFB-24CBF3FC80B6}" srcOrd="0" destOrd="0" presId="urn:microsoft.com/office/officeart/2018/5/layout/IconCircleLabelList"/>
    <dgm:cxn modelId="{2B1C1F86-4159-4A38-913B-602ECE312C8D}" type="presParOf" srcId="{52F50FE9-EA57-4849-8CB1-1DF16F8500AD}" destId="{C1FB7D46-DF83-4F11-BDA0-2CAD420A2E0B}" srcOrd="1" destOrd="0" presId="urn:microsoft.com/office/officeart/2018/5/layout/IconCircleLabelList"/>
    <dgm:cxn modelId="{05C47A43-37A5-4A1E-B608-05CC2D11C3C0}" type="presParOf" srcId="{52F50FE9-EA57-4849-8CB1-1DF16F8500AD}" destId="{1FC448EA-5ED0-43D4-9893-FC6617237865}" srcOrd="2" destOrd="0" presId="urn:microsoft.com/office/officeart/2018/5/layout/IconCircleLabelList"/>
    <dgm:cxn modelId="{61E30A4F-B8B7-4292-B323-F68913583A36}" type="presParOf" srcId="{52F50FE9-EA57-4849-8CB1-1DF16F8500AD}" destId="{09A50E35-0323-42B2-864C-DE3FA59703CC}" srcOrd="3" destOrd="0" presId="urn:microsoft.com/office/officeart/2018/5/layout/IconCircleLabelList"/>
    <dgm:cxn modelId="{0746D2AA-3ADD-4D74-9213-D3A0C407E8CD}" type="presParOf" srcId="{227AEFD3-9721-4584-AF3F-4D24AF3255CE}" destId="{AD5BBAEB-9171-44C6-941F-23CFF1913016}" srcOrd="3" destOrd="0" presId="urn:microsoft.com/office/officeart/2018/5/layout/IconCircleLabelList"/>
    <dgm:cxn modelId="{CBD620D2-43C3-4439-A143-35FBBB3D34F2}" type="presParOf" srcId="{227AEFD3-9721-4584-AF3F-4D24AF3255CE}" destId="{ACCF2ED4-D224-419F-B7DB-4FE22A445B2E}" srcOrd="4" destOrd="0" presId="urn:microsoft.com/office/officeart/2018/5/layout/IconCircleLabelList"/>
    <dgm:cxn modelId="{4E214B02-C726-4992-84B9-262031AEEF39}" type="presParOf" srcId="{ACCF2ED4-D224-419F-B7DB-4FE22A445B2E}" destId="{A9CB5F8B-81AD-44DB-BFE3-D2C3DC620C26}" srcOrd="0" destOrd="0" presId="urn:microsoft.com/office/officeart/2018/5/layout/IconCircleLabelList"/>
    <dgm:cxn modelId="{59D930A2-DEAE-47D3-A24E-1709C965AAC1}" type="presParOf" srcId="{ACCF2ED4-D224-419F-B7DB-4FE22A445B2E}" destId="{E54AD23C-A75D-424A-BC1A-68289DB85199}" srcOrd="1" destOrd="0" presId="urn:microsoft.com/office/officeart/2018/5/layout/IconCircleLabelList"/>
    <dgm:cxn modelId="{FBD0828E-91EA-4474-A1C4-A9387800277F}" type="presParOf" srcId="{ACCF2ED4-D224-419F-B7DB-4FE22A445B2E}" destId="{F068AC21-B84E-47A3-8BAA-7951ED834243}" srcOrd="2" destOrd="0" presId="urn:microsoft.com/office/officeart/2018/5/layout/IconCircleLabelList"/>
    <dgm:cxn modelId="{BB927EDF-4A13-4AA8-B208-AD975C7CD836}" type="presParOf" srcId="{ACCF2ED4-D224-419F-B7DB-4FE22A445B2E}" destId="{57C744F3-AFE0-4B2A-825F-A2D8755F5AC8}" srcOrd="3" destOrd="0" presId="urn:microsoft.com/office/officeart/2018/5/layout/IconCircleLabelList"/>
    <dgm:cxn modelId="{F53866A1-C773-40CC-97A4-9E31C7DD2744}" type="presParOf" srcId="{227AEFD3-9721-4584-AF3F-4D24AF3255CE}" destId="{B578247B-0A3A-4DD1-8062-1B880E33BC06}" srcOrd="5" destOrd="0" presId="urn:microsoft.com/office/officeart/2018/5/layout/IconCircleLabelList"/>
    <dgm:cxn modelId="{279856C7-101C-4C2F-B13C-941BE18EBF8D}" type="presParOf" srcId="{227AEFD3-9721-4584-AF3F-4D24AF3255CE}" destId="{3595F0F4-DF68-4AB3-8CF2-C14253BCD958}" srcOrd="6" destOrd="0" presId="urn:microsoft.com/office/officeart/2018/5/layout/IconCircleLabelList"/>
    <dgm:cxn modelId="{F19DDE2D-3857-4219-A604-56FEFDF65760}" type="presParOf" srcId="{3595F0F4-DF68-4AB3-8CF2-C14253BCD958}" destId="{713861F4-D10C-4E14-AB66-D49C750F0832}" srcOrd="0" destOrd="0" presId="urn:microsoft.com/office/officeart/2018/5/layout/IconCircleLabelList"/>
    <dgm:cxn modelId="{EAF93E34-43D6-4AC1-8023-2A2CB1C11874}" type="presParOf" srcId="{3595F0F4-DF68-4AB3-8CF2-C14253BCD958}" destId="{6F36AF8E-417D-4CC2-A5D0-EF4E5BE4AA6A}" srcOrd="1" destOrd="0" presId="urn:microsoft.com/office/officeart/2018/5/layout/IconCircleLabelList"/>
    <dgm:cxn modelId="{2BBA701B-CC30-476C-A9EE-0E601F8D8FBB}" type="presParOf" srcId="{3595F0F4-DF68-4AB3-8CF2-C14253BCD958}" destId="{68EDB64F-FF2D-49EA-9B97-C40E4532C777}" srcOrd="2" destOrd="0" presId="urn:microsoft.com/office/officeart/2018/5/layout/IconCircleLabelList"/>
    <dgm:cxn modelId="{CC1A82C0-5027-4C95-B2FE-944B5F620AFD}" type="presParOf" srcId="{3595F0F4-DF68-4AB3-8CF2-C14253BCD958}" destId="{7DC9E36C-C537-4DDE-953E-650E74F94A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FA2BCB-3AFD-4ED5-8E7B-011E9031A59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A550F0-6FE1-4014-B9CC-E63CE254C8F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 file to collect a set of functions to include in a program.</a:t>
          </a:r>
          <a:endParaRPr lang="en-US"/>
        </a:p>
      </dgm:t>
    </dgm:pt>
    <dgm:pt modelId="{5CAA5F1C-7544-4116-A1BB-A57EA692A6C7}" type="parTrans" cxnId="{FD55EB21-2DC1-420E-A97E-F8B5354EB7D4}">
      <dgm:prSet/>
      <dgm:spPr/>
      <dgm:t>
        <a:bodyPr/>
        <a:lstStyle/>
        <a:p>
          <a:endParaRPr lang="en-US"/>
        </a:p>
      </dgm:t>
    </dgm:pt>
    <dgm:pt modelId="{309747EC-5C3A-4894-A37B-20DA1E9B0F07}" type="sibTrans" cxnId="{FD55EB21-2DC1-420E-A97E-F8B5354EB7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8CA38E-CBCC-47CD-B199-87CBC9A9470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Conventions:</a:t>
          </a:r>
          <a:endParaRPr lang="en-US"/>
        </a:p>
      </dgm:t>
    </dgm:pt>
    <dgm:pt modelId="{C4C82F59-993A-400E-92C2-89AACF4188F3}" type="parTrans" cxnId="{BAF8137D-6D7D-4CB1-9920-814D9A604AF6}">
      <dgm:prSet/>
      <dgm:spPr/>
      <dgm:t>
        <a:bodyPr/>
        <a:lstStyle/>
        <a:p>
          <a:endParaRPr lang="en-US"/>
        </a:p>
      </dgm:t>
    </dgm:pt>
    <dgm:pt modelId="{8455C11E-3AA4-42A7-B01F-47CB6B90BD2B}" type="sibTrans" cxnId="{BAF8137D-6D7D-4CB1-9920-814D9A604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1D6CC4-C584-4739-852D-F6E1304005D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a lowercase word or words</a:t>
          </a:r>
          <a:endParaRPr lang="en-US"/>
        </a:p>
      </dgm:t>
    </dgm:pt>
    <dgm:pt modelId="{21D84332-4DB5-4716-8AAD-D1AF4F8E2368}" type="parTrans" cxnId="{2F2EA28E-FCBE-4F83-9903-D82FC2206E5B}">
      <dgm:prSet/>
      <dgm:spPr/>
      <dgm:t>
        <a:bodyPr/>
        <a:lstStyle/>
        <a:p>
          <a:endParaRPr lang="en-US"/>
        </a:p>
      </dgm:t>
    </dgm:pt>
    <dgm:pt modelId="{BD9B853E-BC17-4077-A878-5196C5233C6D}" type="sibTrans" cxnId="{2F2EA28E-FCBE-4F83-9903-D82FC2206E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E95AD6-440D-4734-BE95-211B59115DC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Separate words with an underscore</a:t>
          </a:r>
          <a:endParaRPr lang="en-US"/>
        </a:p>
      </dgm:t>
    </dgm:pt>
    <dgm:pt modelId="{F3349063-3D35-4E15-9BC7-8CECAC62D37A}" type="parTrans" cxnId="{33FAB461-EAD3-44F7-A82D-79A51F4757ED}">
      <dgm:prSet/>
      <dgm:spPr/>
      <dgm:t>
        <a:bodyPr/>
        <a:lstStyle/>
        <a:p>
          <a:endParaRPr lang="en-US"/>
        </a:p>
      </dgm:t>
    </dgm:pt>
    <dgm:pt modelId="{CE9C4BD2-8FE8-48B1-8961-7BC9D02249CF}" type="sibTrans" cxnId="{33FAB461-EAD3-44F7-A82D-79A51F4757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7FBC31-04CC-49FD-ADA4-3BAB89B7A46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Modules are customarily suffixed with a "dot py" to indicate that it is a Python module or program.</a:t>
          </a:r>
          <a:endParaRPr lang="en-US"/>
        </a:p>
      </dgm:t>
    </dgm:pt>
    <dgm:pt modelId="{36F9EB37-4E9F-4763-BD16-915004AD9535}" type="parTrans" cxnId="{DAA15FAB-CD75-4D5A-9D71-5E8EBE2AA96E}">
      <dgm:prSet/>
      <dgm:spPr/>
      <dgm:t>
        <a:bodyPr/>
        <a:lstStyle/>
        <a:p>
          <a:endParaRPr lang="en-US"/>
        </a:p>
      </dgm:t>
    </dgm:pt>
    <dgm:pt modelId="{F58EB8C4-B95B-49E5-A8E2-ABE85D837559}" type="sibTrans" cxnId="{DAA15FAB-CD75-4D5A-9D71-5E8EBE2AA9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9C69C4-1858-485D-8653-CE965586411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Example: </a:t>
          </a:r>
          <a:r>
            <a:rPr lang="en-AU" b="1" dirty="0" err="1"/>
            <a:t>my_fantastic_module.py</a:t>
          </a:r>
          <a:endParaRPr lang="en-US" dirty="0"/>
        </a:p>
      </dgm:t>
    </dgm:pt>
    <dgm:pt modelId="{CF32D353-0A48-48C6-86E9-016C896F57BF}" type="parTrans" cxnId="{5D1E8DA3-51AD-4FFB-A15C-5BA4816BA2A6}">
      <dgm:prSet/>
      <dgm:spPr/>
      <dgm:t>
        <a:bodyPr/>
        <a:lstStyle/>
        <a:p>
          <a:endParaRPr lang="en-US"/>
        </a:p>
      </dgm:t>
    </dgm:pt>
    <dgm:pt modelId="{E3374E88-4A81-4353-93F7-47BC86B55672}" type="sibTrans" cxnId="{5D1E8DA3-51AD-4FFB-A15C-5BA4816BA2A6}">
      <dgm:prSet/>
      <dgm:spPr/>
      <dgm:t>
        <a:bodyPr/>
        <a:lstStyle/>
        <a:p>
          <a:endParaRPr lang="en-US"/>
        </a:p>
      </dgm:t>
    </dgm:pt>
    <dgm:pt modelId="{7B5441F8-074B-46C2-BB2D-56B53D27C01D}" type="pres">
      <dgm:prSet presAssocID="{10FA2BCB-3AFD-4ED5-8E7B-011E9031A591}" presName="root" presStyleCnt="0">
        <dgm:presLayoutVars>
          <dgm:dir/>
          <dgm:resizeHandles val="exact"/>
        </dgm:presLayoutVars>
      </dgm:prSet>
      <dgm:spPr/>
    </dgm:pt>
    <dgm:pt modelId="{AC333AF6-1AE1-42E7-9BD6-8754004AAE34}" type="pres">
      <dgm:prSet presAssocID="{10FA2BCB-3AFD-4ED5-8E7B-011E9031A591}" presName="container" presStyleCnt="0">
        <dgm:presLayoutVars>
          <dgm:dir/>
          <dgm:resizeHandles val="exact"/>
        </dgm:presLayoutVars>
      </dgm:prSet>
      <dgm:spPr/>
    </dgm:pt>
    <dgm:pt modelId="{37ADBA22-FAA5-4AC1-96DE-D9875825877B}" type="pres">
      <dgm:prSet presAssocID="{03A550F0-6FE1-4014-B9CC-E63CE254C8F4}" presName="compNode" presStyleCnt="0"/>
      <dgm:spPr/>
    </dgm:pt>
    <dgm:pt modelId="{06CB7EEA-9F0F-4F85-98AA-2B6AD0255173}" type="pres">
      <dgm:prSet presAssocID="{03A550F0-6FE1-4014-B9CC-E63CE254C8F4}" presName="iconBgRect" presStyleLbl="bgShp" presStyleIdx="0" presStyleCnt="6"/>
      <dgm:spPr/>
    </dgm:pt>
    <dgm:pt modelId="{278F7C6D-0623-4D22-A31A-EC2004EF6307}" type="pres">
      <dgm:prSet presAssocID="{03A550F0-6FE1-4014-B9CC-E63CE254C8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B429BD-4EB7-4A66-8214-CD6E94F43676}" type="pres">
      <dgm:prSet presAssocID="{03A550F0-6FE1-4014-B9CC-E63CE254C8F4}" presName="spaceRect" presStyleCnt="0"/>
      <dgm:spPr/>
    </dgm:pt>
    <dgm:pt modelId="{9E911410-1E07-4309-839C-3BDC3C86E2CE}" type="pres">
      <dgm:prSet presAssocID="{03A550F0-6FE1-4014-B9CC-E63CE254C8F4}" presName="textRect" presStyleLbl="revTx" presStyleIdx="0" presStyleCnt="6">
        <dgm:presLayoutVars>
          <dgm:chMax val="1"/>
          <dgm:chPref val="1"/>
        </dgm:presLayoutVars>
      </dgm:prSet>
      <dgm:spPr/>
    </dgm:pt>
    <dgm:pt modelId="{777CD714-27F5-4C9C-991D-4B5287120BA1}" type="pres">
      <dgm:prSet presAssocID="{309747EC-5C3A-4894-A37B-20DA1E9B0F07}" presName="sibTrans" presStyleLbl="sibTrans2D1" presStyleIdx="0" presStyleCnt="0"/>
      <dgm:spPr/>
    </dgm:pt>
    <dgm:pt modelId="{75B6A264-E0DC-45DA-AB3F-FFCA04BD5B1A}" type="pres">
      <dgm:prSet presAssocID="{8B8CA38E-CBCC-47CD-B199-87CBC9A94702}" presName="compNode" presStyleCnt="0"/>
      <dgm:spPr/>
    </dgm:pt>
    <dgm:pt modelId="{0B72CD79-B693-4EDF-9FEE-E17580DD6888}" type="pres">
      <dgm:prSet presAssocID="{8B8CA38E-CBCC-47CD-B199-87CBC9A94702}" presName="iconBgRect" presStyleLbl="bgShp" presStyleIdx="1" presStyleCnt="6"/>
      <dgm:spPr/>
    </dgm:pt>
    <dgm:pt modelId="{5BC76296-B742-442E-9371-978E505FFA8E}" type="pres">
      <dgm:prSet presAssocID="{8B8CA38E-CBCC-47CD-B199-87CBC9A9470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8453C03-438D-45CA-80DB-126C7989B55F}" type="pres">
      <dgm:prSet presAssocID="{8B8CA38E-CBCC-47CD-B199-87CBC9A94702}" presName="spaceRect" presStyleCnt="0"/>
      <dgm:spPr/>
    </dgm:pt>
    <dgm:pt modelId="{17D9D2E3-FE11-47F2-A71D-54C9B7B327A4}" type="pres">
      <dgm:prSet presAssocID="{8B8CA38E-CBCC-47CD-B199-87CBC9A94702}" presName="textRect" presStyleLbl="revTx" presStyleIdx="1" presStyleCnt="6">
        <dgm:presLayoutVars>
          <dgm:chMax val="1"/>
          <dgm:chPref val="1"/>
        </dgm:presLayoutVars>
      </dgm:prSet>
      <dgm:spPr/>
    </dgm:pt>
    <dgm:pt modelId="{DFFB88E0-AF75-4A23-B40E-A19C42FB22B7}" type="pres">
      <dgm:prSet presAssocID="{8455C11E-3AA4-42A7-B01F-47CB6B90BD2B}" presName="sibTrans" presStyleLbl="sibTrans2D1" presStyleIdx="0" presStyleCnt="0"/>
      <dgm:spPr/>
    </dgm:pt>
    <dgm:pt modelId="{211C353A-5BC1-4559-BEDF-7A0927AAA0AA}" type="pres">
      <dgm:prSet presAssocID="{421D6CC4-C584-4739-852D-F6E1304005DF}" presName="compNode" presStyleCnt="0"/>
      <dgm:spPr/>
    </dgm:pt>
    <dgm:pt modelId="{E96BA73A-185E-4A44-B239-81D091ECA3AC}" type="pres">
      <dgm:prSet presAssocID="{421D6CC4-C584-4739-852D-F6E1304005DF}" presName="iconBgRect" presStyleLbl="bgShp" presStyleIdx="2" presStyleCnt="6"/>
      <dgm:spPr/>
    </dgm:pt>
    <dgm:pt modelId="{AF764151-206B-4F53-A228-9A579049BDA3}" type="pres">
      <dgm:prSet presAssocID="{421D6CC4-C584-4739-852D-F6E1304005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D9F2F91-783E-4946-8820-A8217012031C}" type="pres">
      <dgm:prSet presAssocID="{421D6CC4-C584-4739-852D-F6E1304005DF}" presName="spaceRect" presStyleCnt="0"/>
      <dgm:spPr/>
    </dgm:pt>
    <dgm:pt modelId="{01D5B519-D125-4E53-92B3-514809C69748}" type="pres">
      <dgm:prSet presAssocID="{421D6CC4-C584-4739-852D-F6E1304005DF}" presName="textRect" presStyleLbl="revTx" presStyleIdx="2" presStyleCnt="6">
        <dgm:presLayoutVars>
          <dgm:chMax val="1"/>
          <dgm:chPref val="1"/>
        </dgm:presLayoutVars>
      </dgm:prSet>
      <dgm:spPr/>
    </dgm:pt>
    <dgm:pt modelId="{7828703D-4A71-486E-9569-B17E81D86F0D}" type="pres">
      <dgm:prSet presAssocID="{BD9B853E-BC17-4077-A878-5196C5233C6D}" presName="sibTrans" presStyleLbl="sibTrans2D1" presStyleIdx="0" presStyleCnt="0"/>
      <dgm:spPr/>
    </dgm:pt>
    <dgm:pt modelId="{E71F474F-40A8-4B74-B844-F93F40C627D9}" type="pres">
      <dgm:prSet presAssocID="{B9E95AD6-440D-4734-BE95-211B59115DCB}" presName="compNode" presStyleCnt="0"/>
      <dgm:spPr/>
    </dgm:pt>
    <dgm:pt modelId="{15D15063-6874-4A59-8DE4-127E2BC64F0E}" type="pres">
      <dgm:prSet presAssocID="{B9E95AD6-440D-4734-BE95-211B59115DCB}" presName="iconBgRect" presStyleLbl="bgShp" presStyleIdx="3" presStyleCnt="6"/>
      <dgm:spPr/>
    </dgm:pt>
    <dgm:pt modelId="{8997B951-EC03-4AF4-8BD0-374EEFA5007F}" type="pres">
      <dgm:prSet presAssocID="{B9E95AD6-440D-4734-BE95-211B59115D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ABCB5FF-D069-4D3E-B585-09B85FAFDCFB}" type="pres">
      <dgm:prSet presAssocID="{B9E95AD6-440D-4734-BE95-211B59115DCB}" presName="spaceRect" presStyleCnt="0"/>
      <dgm:spPr/>
    </dgm:pt>
    <dgm:pt modelId="{0B4F1648-3608-4FE2-8629-A2E88C2D568C}" type="pres">
      <dgm:prSet presAssocID="{B9E95AD6-440D-4734-BE95-211B59115DCB}" presName="textRect" presStyleLbl="revTx" presStyleIdx="3" presStyleCnt="6">
        <dgm:presLayoutVars>
          <dgm:chMax val="1"/>
          <dgm:chPref val="1"/>
        </dgm:presLayoutVars>
      </dgm:prSet>
      <dgm:spPr/>
    </dgm:pt>
    <dgm:pt modelId="{08CF6983-5BE1-4487-B36F-0A15FFDEBA10}" type="pres">
      <dgm:prSet presAssocID="{CE9C4BD2-8FE8-48B1-8961-7BC9D02249CF}" presName="sibTrans" presStyleLbl="sibTrans2D1" presStyleIdx="0" presStyleCnt="0"/>
      <dgm:spPr/>
    </dgm:pt>
    <dgm:pt modelId="{856C250D-A936-49E6-8B89-1C63BCD67673}" type="pres">
      <dgm:prSet presAssocID="{207FBC31-04CC-49FD-ADA4-3BAB89B7A469}" presName="compNode" presStyleCnt="0"/>
      <dgm:spPr/>
    </dgm:pt>
    <dgm:pt modelId="{8D30C85C-33ED-4A74-B2FA-314436DCD75D}" type="pres">
      <dgm:prSet presAssocID="{207FBC31-04CC-49FD-ADA4-3BAB89B7A469}" presName="iconBgRect" presStyleLbl="bgShp" presStyleIdx="4" presStyleCnt="6"/>
      <dgm:spPr/>
    </dgm:pt>
    <dgm:pt modelId="{CB233167-F9B9-433F-993D-FD6082C2E7C7}" type="pres">
      <dgm:prSet presAssocID="{207FBC31-04CC-49FD-ADA4-3BAB89B7A4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E7B13A3-EC47-4582-84F3-CBCB8B704C2B}" type="pres">
      <dgm:prSet presAssocID="{207FBC31-04CC-49FD-ADA4-3BAB89B7A469}" presName="spaceRect" presStyleCnt="0"/>
      <dgm:spPr/>
    </dgm:pt>
    <dgm:pt modelId="{DB0EBA4B-7DC9-480C-A1FD-51D55C7779BE}" type="pres">
      <dgm:prSet presAssocID="{207FBC31-04CC-49FD-ADA4-3BAB89B7A469}" presName="textRect" presStyleLbl="revTx" presStyleIdx="4" presStyleCnt="6">
        <dgm:presLayoutVars>
          <dgm:chMax val="1"/>
          <dgm:chPref val="1"/>
        </dgm:presLayoutVars>
      </dgm:prSet>
      <dgm:spPr/>
    </dgm:pt>
    <dgm:pt modelId="{B9FEF4C6-EFDA-4FC5-B69C-66F969514C41}" type="pres">
      <dgm:prSet presAssocID="{F58EB8C4-B95B-49E5-A8E2-ABE85D837559}" presName="sibTrans" presStyleLbl="sibTrans2D1" presStyleIdx="0" presStyleCnt="0"/>
      <dgm:spPr/>
    </dgm:pt>
    <dgm:pt modelId="{4BD87359-A918-48AA-B7B2-95C17A005FB2}" type="pres">
      <dgm:prSet presAssocID="{3A9C69C4-1858-485D-8653-CE965586411D}" presName="compNode" presStyleCnt="0"/>
      <dgm:spPr/>
    </dgm:pt>
    <dgm:pt modelId="{B887B032-7267-4223-BA50-4E8A30E7FAB2}" type="pres">
      <dgm:prSet presAssocID="{3A9C69C4-1858-485D-8653-CE965586411D}" presName="iconBgRect" presStyleLbl="bgShp" presStyleIdx="5" presStyleCnt="6"/>
      <dgm:spPr/>
    </dgm:pt>
    <dgm:pt modelId="{E5B6E34E-96A4-4858-AD81-F36B1AA7EDB3}" type="pres">
      <dgm:prSet presAssocID="{3A9C69C4-1858-485D-8653-CE96558641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EF63D91-3BA3-440E-98AA-7860D7B4071B}" type="pres">
      <dgm:prSet presAssocID="{3A9C69C4-1858-485D-8653-CE965586411D}" presName="spaceRect" presStyleCnt="0"/>
      <dgm:spPr/>
    </dgm:pt>
    <dgm:pt modelId="{4158EEB7-E89C-4CDB-B864-A24C8D736B36}" type="pres">
      <dgm:prSet presAssocID="{3A9C69C4-1858-485D-8653-CE965586411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1F1704-6A60-459B-9C55-508588755927}" type="presOf" srcId="{3A9C69C4-1858-485D-8653-CE965586411D}" destId="{4158EEB7-E89C-4CDB-B864-A24C8D736B36}" srcOrd="0" destOrd="0" presId="urn:microsoft.com/office/officeart/2018/2/layout/IconCircleList"/>
    <dgm:cxn modelId="{D2198412-4DB0-43F2-8DB6-E94D3AAF902E}" type="presOf" srcId="{8455C11E-3AA4-42A7-B01F-47CB6B90BD2B}" destId="{DFFB88E0-AF75-4A23-B40E-A19C42FB22B7}" srcOrd="0" destOrd="0" presId="urn:microsoft.com/office/officeart/2018/2/layout/IconCircleList"/>
    <dgm:cxn modelId="{3ACDAA1A-854E-45DF-A690-8B8A2B1FC4BF}" type="presOf" srcId="{10FA2BCB-3AFD-4ED5-8E7B-011E9031A591}" destId="{7B5441F8-074B-46C2-BB2D-56B53D27C01D}" srcOrd="0" destOrd="0" presId="urn:microsoft.com/office/officeart/2018/2/layout/IconCircleList"/>
    <dgm:cxn modelId="{36223321-F27E-4680-8048-2DD0C7E375FF}" type="presOf" srcId="{B9E95AD6-440D-4734-BE95-211B59115DCB}" destId="{0B4F1648-3608-4FE2-8629-A2E88C2D568C}" srcOrd="0" destOrd="0" presId="urn:microsoft.com/office/officeart/2018/2/layout/IconCircleList"/>
    <dgm:cxn modelId="{FD55EB21-2DC1-420E-A97E-F8B5354EB7D4}" srcId="{10FA2BCB-3AFD-4ED5-8E7B-011E9031A591}" destId="{03A550F0-6FE1-4014-B9CC-E63CE254C8F4}" srcOrd="0" destOrd="0" parTransId="{5CAA5F1C-7544-4116-A1BB-A57EA692A6C7}" sibTransId="{309747EC-5C3A-4894-A37B-20DA1E9B0F07}"/>
    <dgm:cxn modelId="{434A9356-4C61-4200-BA3A-AB6FA37A0ABF}" type="presOf" srcId="{03A550F0-6FE1-4014-B9CC-E63CE254C8F4}" destId="{9E911410-1E07-4309-839C-3BDC3C86E2CE}" srcOrd="0" destOrd="0" presId="urn:microsoft.com/office/officeart/2018/2/layout/IconCircleList"/>
    <dgm:cxn modelId="{9335F158-523A-453C-A968-4DC6F7FC4E81}" type="presOf" srcId="{BD9B853E-BC17-4077-A878-5196C5233C6D}" destId="{7828703D-4A71-486E-9569-B17E81D86F0D}" srcOrd="0" destOrd="0" presId="urn:microsoft.com/office/officeart/2018/2/layout/IconCircleList"/>
    <dgm:cxn modelId="{33FAB461-EAD3-44F7-A82D-79A51F4757ED}" srcId="{10FA2BCB-3AFD-4ED5-8E7B-011E9031A591}" destId="{B9E95AD6-440D-4734-BE95-211B59115DCB}" srcOrd="3" destOrd="0" parTransId="{F3349063-3D35-4E15-9BC7-8CECAC62D37A}" sibTransId="{CE9C4BD2-8FE8-48B1-8961-7BC9D02249CF}"/>
    <dgm:cxn modelId="{F74A3C75-E14C-4F25-8BF5-3271AD6BF4F5}" type="presOf" srcId="{F58EB8C4-B95B-49E5-A8E2-ABE85D837559}" destId="{B9FEF4C6-EFDA-4FC5-B69C-66F969514C41}" srcOrd="0" destOrd="0" presId="urn:microsoft.com/office/officeart/2018/2/layout/IconCircleList"/>
    <dgm:cxn modelId="{1BDC657B-1331-4A0E-B7E6-9A864799C13A}" type="presOf" srcId="{8B8CA38E-CBCC-47CD-B199-87CBC9A94702}" destId="{17D9D2E3-FE11-47F2-A71D-54C9B7B327A4}" srcOrd="0" destOrd="0" presId="urn:microsoft.com/office/officeart/2018/2/layout/IconCircleList"/>
    <dgm:cxn modelId="{BAF8137D-6D7D-4CB1-9920-814D9A604AF6}" srcId="{10FA2BCB-3AFD-4ED5-8E7B-011E9031A591}" destId="{8B8CA38E-CBCC-47CD-B199-87CBC9A94702}" srcOrd="1" destOrd="0" parTransId="{C4C82F59-993A-400E-92C2-89AACF4188F3}" sibTransId="{8455C11E-3AA4-42A7-B01F-47CB6B90BD2B}"/>
    <dgm:cxn modelId="{209B5284-9EF2-4658-92A4-DF35CE61069D}" type="presOf" srcId="{309747EC-5C3A-4894-A37B-20DA1E9B0F07}" destId="{777CD714-27F5-4C9C-991D-4B5287120BA1}" srcOrd="0" destOrd="0" presId="urn:microsoft.com/office/officeart/2018/2/layout/IconCircleList"/>
    <dgm:cxn modelId="{2F2EA28E-FCBE-4F83-9903-D82FC2206E5B}" srcId="{10FA2BCB-3AFD-4ED5-8E7B-011E9031A591}" destId="{421D6CC4-C584-4739-852D-F6E1304005DF}" srcOrd="2" destOrd="0" parTransId="{21D84332-4DB5-4716-8AAD-D1AF4F8E2368}" sibTransId="{BD9B853E-BC17-4077-A878-5196C5233C6D}"/>
    <dgm:cxn modelId="{5D1E8DA3-51AD-4FFB-A15C-5BA4816BA2A6}" srcId="{10FA2BCB-3AFD-4ED5-8E7B-011E9031A591}" destId="{3A9C69C4-1858-485D-8653-CE965586411D}" srcOrd="5" destOrd="0" parTransId="{CF32D353-0A48-48C6-86E9-016C896F57BF}" sibTransId="{E3374E88-4A81-4353-93F7-47BC86B55672}"/>
    <dgm:cxn modelId="{DAA15FAB-CD75-4D5A-9D71-5E8EBE2AA96E}" srcId="{10FA2BCB-3AFD-4ED5-8E7B-011E9031A591}" destId="{207FBC31-04CC-49FD-ADA4-3BAB89B7A469}" srcOrd="4" destOrd="0" parTransId="{36F9EB37-4E9F-4763-BD16-915004AD9535}" sibTransId="{F58EB8C4-B95B-49E5-A8E2-ABE85D837559}"/>
    <dgm:cxn modelId="{416AD5AF-A839-41AD-B64D-1977BA141DB9}" type="presOf" srcId="{207FBC31-04CC-49FD-ADA4-3BAB89B7A469}" destId="{DB0EBA4B-7DC9-480C-A1FD-51D55C7779BE}" srcOrd="0" destOrd="0" presId="urn:microsoft.com/office/officeart/2018/2/layout/IconCircleList"/>
    <dgm:cxn modelId="{FB20BFD5-E24C-4AA6-B0DD-8BF2499830A1}" type="presOf" srcId="{CE9C4BD2-8FE8-48B1-8961-7BC9D02249CF}" destId="{08CF6983-5BE1-4487-B36F-0A15FFDEBA10}" srcOrd="0" destOrd="0" presId="urn:microsoft.com/office/officeart/2018/2/layout/IconCircleList"/>
    <dgm:cxn modelId="{6105D6E8-79FB-41DA-B3F7-A887D325B31F}" type="presOf" srcId="{421D6CC4-C584-4739-852D-F6E1304005DF}" destId="{01D5B519-D125-4E53-92B3-514809C69748}" srcOrd="0" destOrd="0" presId="urn:microsoft.com/office/officeart/2018/2/layout/IconCircleList"/>
    <dgm:cxn modelId="{30BA6148-1C36-4CCB-B183-D42301B23496}" type="presParOf" srcId="{7B5441F8-074B-46C2-BB2D-56B53D27C01D}" destId="{AC333AF6-1AE1-42E7-9BD6-8754004AAE34}" srcOrd="0" destOrd="0" presId="urn:microsoft.com/office/officeart/2018/2/layout/IconCircleList"/>
    <dgm:cxn modelId="{B7304FFE-144E-49C8-907A-DEB3F6D5F914}" type="presParOf" srcId="{AC333AF6-1AE1-42E7-9BD6-8754004AAE34}" destId="{37ADBA22-FAA5-4AC1-96DE-D9875825877B}" srcOrd="0" destOrd="0" presId="urn:microsoft.com/office/officeart/2018/2/layout/IconCircleList"/>
    <dgm:cxn modelId="{36E885C6-2A15-43CF-8585-6BF6B1340D0B}" type="presParOf" srcId="{37ADBA22-FAA5-4AC1-96DE-D9875825877B}" destId="{06CB7EEA-9F0F-4F85-98AA-2B6AD0255173}" srcOrd="0" destOrd="0" presId="urn:microsoft.com/office/officeart/2018/2/layout/IconCircleList"/>
    <dgm:cxn modelId="{DC194C86-A0F0-4A6B-99AC-B5A7104E64A4}" type="presParOf" srcId="{37ADBA22-FAA5-4AC1-96DE-D9875825877B}" destId="{278F7C6D-0623-4D22-A31A-EC2004EF6307}" srcOrd="1" destOrd="0" presId="urn:microsoft.com/office/officeart/2018/2/layout/IconCircleList"/>
    <dgm:cxn modelId="{769C7800-0449-4833-A4A9-8C3A87A04674}" type="presParOf" srcId="{37ADBA22-FAA5-4AC1-96DE-D9875825877B}" destId="{DFB429BD-4EB7-4A66-8214-CD6E94F43676}" srcOrd="2" destOrd="0" presId="urn:microsoft.com/office/officeart/2018/2/layout/IconCircleList"/>
    <dgm:cxn modelId="{947E81D5-7024-4BC1-AAF7-EF6383A70D76}" type="presParOf" srcId="{37ADBA22-FAA5-4AC1-96DE-D9875825877B}" destId="{9E911410-1E07-4309-839C-3BDC3C86E2CE}" srcOrd="3" destOrd="0" presId="urn:microsoft.com/office/officeart/2018/2/layout/IconCircleList"/>
    <dgm:cxn modelId="{2C14DA5A-CE3E-4DA6-B77D-9F5E6A5947BD}" type="presParOf" srcId="{AC333AF6-1AE1-42E7-9BD6-8754004AAE34}" destId="{777CD714-27F5-4C9C-991D-4B5287120BA1}" srcOrd="1" destOrd="0" presId="urn:microsoft.com/office/officeart/2018/2/layout/IconCircleList"/>
    <dgm:cxn modelId="{9772E2B3-EAC0-482E-8052-2D0351BF5AE8}" type="presParOf" srcId="{AC333AF6-1AE1-42E7-9BD6-8754004AAE34}" destId="{75B6A264-E0DC-45DA-AB3F-FFCA04BD5B1A}" srcOrd="2" destOrd="0" presId="urn:microsoft.com/office/officeart/2018/2/layout/IconCircleList"/>
    <dgm:cxn modelId="{B8CEECE9-82E5-43EB-B053-8F7B2FEF6AA1}" type="presParOf" srcId="{75B6A264-E0DC-45DA-AB3F-FFCA04BD5B1A}" destId="{0B72CD79-B693-4EDF-9FEE-E17580DD6888}" srcOrd="0" destOrd="0" presId="urn:microsoft.com/office/officeart/2018/2/layout/IconCircleList"/>
    <dgm:cxn modelId="{33C26FF1-72CF-4819-B1C0-AD51602B8DD4}" type="presParOf" srcId="{75B6A264-E0DC-45DA-AB3F-FFCA04BD5B1A}" destId="{5BC76296-B742-442E-9371-978E505FFA8E}" srcOrd="1" destOrd="0" presId="urn:microsoft.com/office/officeart/2018/2/layout/IconCircleList"/>
    <dgm:cxn modelId="{73F6467A-E6E2-4112-B196-5CA074647840}" type="presParOf" srcId="{75B6A264-E0DC-45DA-AB3F-FFCA04BD5B1A}" destId="{D8453C03-438D-45CA-80DB-126C7989B55F}" srcOrd="2" destOrd="0" presId="urn:microsoft.com/office/officeart/2018/2/layout/IconCircleList"/>
    <dgm:cxn modelId="{9AA2B20A-A8CB-44F4-AA14-3302138384A6}" type="presParOf" srcId="{75B6A264-E0DC-45DA-AB3F-FFCA04BD5B1A}" destId="{17D9D2E3-FE11-47F2-A71D-54C9B7B327A4}" srcOrd="3" destOrd="0" presId="urn:microsoft.com/office/officeart/2018/2/layout/IconCircleList"/>
    <dgm:cxn modelId="{A6A773ED-F28C-4A12-8C27-000F5B4F2AE2}" type="presParOf" srcId="{AC333AF6-1AE1-42E7-9BD6-8754004AAE34}" destId="{DFFB88E0-AF75-4A23-B40E-A19C42FB22B7}" srcOrd="3" destOrd="0" presId="urn:microsoft.com/office/officeart/2018/2/layout/IconCircleList"/>
    <dgm:cxn modelId="{C891F2F0-4615-4560-B3F4-C5C0DE3C695D}" type="presParOf" srcId="{AC333AF6-1AE1-42E7-9BD6-8754004AAE34}" destId="{211C353A-5BC1-4559-BEDF-7A0927AAA0AA}" srcOrd="4" destOrd="0" presId="urn:microsoft.com/office/officeart/2018/2/layout/IconCircleList"/>
    <dgm:cxn modelId="{9791D12E-2795-419E-9B54-73D998BB5C09}" type="presParOf" srcId="{211C353A-5BC1-4559-BEDF-7A0927AAA0AA}" destId="{E96BA73A-185E-4A44-B239-81D091ECA3AC}" srcOrd="0" destOrd="0" presId="urn:microsoft.com/office/officeart/2018/2/layout/IconCircleList"/>
    <dgm:cxn modelId="{64F764CB-1F03-47AC-A3A4-676537050051}" type="presParOf" srcId="{211C353A-5BC1-4559-BEDF-7A0927AAA0AA}" destId="{AF764151-206B-4F53-A228-9A579049BDA3}" srcOrd="1" destOrd="0" presId="urn:microsoft.com/office/officeart/2018/2/layout/IconCircleList"/>
    <dgm:cxn modelId="{488EFEC9-4E77-480A-8D9C-C37FA0085BDD}" type="presParOf" srcId="{211C353A-5BC1-4559-BEDF-7A0927AAA0AA}" destId="{9D9F2F91-783E-4946-8820-A8217012031C}" srcOrd="2" destOrd="0" presId="urn:microsoft.com/office/officeart/2018/2/layout/IconCircleList"/>
    <dgm:cxn modelId="{9735606C-A10E-47D7-8036-37665D373139}" type="presParOf" srcId="{211C353A-5BC1-4559-BEDF-7A0927AAA0AA}" destId="{01D5B519-D125-4E53-92B3-514809C69748}" srcOrd="3" destOrd="0" presId="urn:microsoft.com/office/officeart/2018/2/layout/IconCircleList"/>
    <dgm:cxn modelId="{7464EBE8-8405-4343-A5D5-90E1726F0853}" type="presParOf" srcId="{AC333AF6-1AE1-42E7-9BD6-8754004AAE34}" destId="{7828703D-4A71-486E-9569-B17E81D86F0D}" srcOrd="5" destOrd="0" presId="urn:microsoft.com/office/officeart/2018/2/layout/IconCircleList"/>
    <dgm:cxn modelId="{6844AB34-FA0F-45F8-91E8-4B16D725349A}" type="presParOf" srcId="{AC333AF6-1AE1-42E7-9BD6-8754004AAE34}" destId="{E71F474F-40A8-4B74-B844-F93F40C627D9}" srcOrd="6" destOrd="0" presId="urn:microsoft.com/office/officeart/2018/2/layout/IconCircleList"/>
    <dgm:cxn modelId="{13053548-17FE-46F4-B294-09021E5DDD4F}" type="presParOf" srcId="{E71F474F-40A8-4B74-B844-F93F40C627D9}" destId="{15D15063-6874-4A59-8DE4-127E2BC64F0E}" srcOrd="0" destOrd="0" presId="urn:microsoft.com/office/officeart/2018/2/layout/IconCircleList"/>
    <dgm:cxn modelId="{981637A5-E4A4-4B84-A9F0-F216E2518D6E}" type="presParOf" srcId="{E71F474F-40A8-4B74-B844-F93F40C627D9}" destId="{8997B951-EC03-4AF4-8BD0-374EEFA5007F}" srcOrd="1" destOrd="0" presId="urn:microsoft.com/office/officeart/2018/2/layout/IconCircleList"/>
    <dgm:cxn modelId="{DA8C6B45-76BC-4F2F-93B6-E08A013EDA26}" type="presParOf" srcId="{E71F474F-40A8-4B74-B844-F93F40C627D9}" destId="{9ABCB5FF-D069-4D3E-B585-09B85FAFDCFB}" srcOrd="2" destOrd="0" presId="urn:microsoft.com/office/officeart/2018/2/layout/IconCircleList"/>
    <dgm:cxn modelId="{156BF8E9-714C-47C7-8B75-45C2B62C2D95}" type="presParOf" srcId="{E71F474F-40A8-4B74-B844-F93F40C627D9}" destId="{0B4F1648-3608-4FE2-8629-A2E88C2D568C}" srcOrd="3" destOrd="0" presId="urn:microsoft.com/office/officeart/2018/2/layout/IconCircleList"/>
    <dgm:cxn modelId="{26C9A1C1-04C9-46CB-90FF-3AC0E02E39F7}" type="presParOf" srcId="{AC333AF6-1AE1-42E7-9BD6-8754004AAE34}" destId="{08CF6983-5BE1-4487-B36F-0A15FFDEBA10}" srcOrd="7" destOrd="0" presId="urn:microsoft.com/office/officeart/2018/2/layout/IconCircleList"/>
    <dgm:cxn modelId="{4E61F4CF-8C6B-4E45-AB51-A95831860E1A}" type="presParOf" srcId="{AC333AF6-1AE1-42E7-9BD6-8754004AAE34}" destId="{856C250D-A936-49E6-8B89-1C63BCD67673}" srcOrd="8" destOrd="0" presId="urn:microsoft.com/office/officeart/2018/2/layout/IconCircleList"/>
    <dgm:cxn modelId="{BFD6C5B2-C7AF-4AFF-B77D-82B6554FD3ED}" type="presParOf" srcId="{856C250D-A936-49E6-8B89-1C63BCD67673}" destId="{8D30C85C-33ED-4A74-B2FA-314436DCD75D}" srcOrd="0" destOrd="0" presId="urn:microsoft.com/office/officeart/2018/2/layout/IconCircleList"/>
    <dgm:cxn modelId="{3C934957-1F01-45C1-B504-1E93E463351A}" type="presParOf" srcId="{856C250D-A936-49E6-8B89-1C63BCD67673}" destId="{CB233167-F9B9-433F-993D-FD6082C2E7C7}" srcOrd="1" destOrd="0" presId="urn:microsoft.com/office/officeart/2018/2/layout/IconCircleList"/>
    <dgm:cxn modelId="{FB695895-DF92-454F-8014-002EDBB3DE08}" type="presParOf" srcId="{856C250D-A936-49E6-8B89-1C63BCD67673}" destId="{9E7B13A3-EC47-4582-84F3-CBCB8B704C2B}" srcOrd="2" destOrd="0" presId="urn:microsoft.com/office/officeart/2018/2/layout/IconCircleList"/>
    <dgm:cxn modelId="{C304FFE8-8A2D-4633-A778-3D31F4108B29}" type="presParOf" srcId="{856C250D-A936-49E6-8B89-1C63BCD67673}" destId="{DB0EBA4B-7DC9-480C-A1FD-51D55C7779BE}" srcOrd="3" destOrd="0" presId="urn:microsoft.com/office/officeart/2018/2/layout/IconCircleList"/>
    <dgm:cxn modelId="{C69E82D8-9E3E-41A0-8D00-BE16363CC236}" type="presParOf" srcId="{AC333AF6-1AE1-42E7-9BD6-8754004AAE34}" destId="{B9FEF4C6-EFDA-4FC5-B69C-66F969514C41}" srcOrd="9" destOrd="0" presId="urn:microsoft.com/office/officeart/2018/2/layout/IconCircleList"/>
    <dgm:cxn modelId="{87E1364A-46F3-428C-B8C3-E5BDCE6AA006}" type="presParOf" srcId="{AC333AF6-1AE1-42E7-9BD6-8754004AAE34}" destId="{4BD87359-A918-48AA-B7B2-95C17A005FB2}" srcOrd="10" destOrd="0" presId="urn:microsoft.com/office/officeart/2018/2/layout/IconCircleList"/>
    <dgm:cxn modelId="{EE645322-C663-411E-9E6F-8D01BAA7B761}" type="presParOf" srcId="{4BD87359-A918-48AA-B7B2-95C17A005FB2}" destId="{B887B032-7267-4223-BA50-4E8A30E7FAB2}" srcOrd="0" destOrd="0" presId="urn:microsoft.com/office/officeart/2018/2/layout/IconCircleList"/>
    <dgm:cxn modelId="{D8FDE8C6-3662-4EE2-B283-4BCC967767D6}" type="presParOf" srcId="{4BD87359-A918-48AA-B7B2-95C17A005FB2}" destId="{E5B6E34E-96A4-4858-AD81-F36B1AA7EDB3}" srcOrd="1" destOrd="0" presId="urn:microsoft.com/office/officeart/2018/2/layout/IconCircleList"/>
    <dgm:cxn modelId="{F867A224-9769-4945-BE3E-6B7212A5822B}" type="presParOf" srcId="{4BD87359-A918-48AA-B7B2-95C17A005FB2}" destId="{9EF63D91-3BA3-440E-98AA-7860D7B4071B}" srcOrd="2" destOrd="0" presId="urn:microsoft.com/office/officeart/2018/2/layout/IconCircleList"/>
    <dgm:cxn modelId="{68DD34A5-6944-43DE-8550-1060F97DDCBB}" type="presParOf" srcId="{4BD87359-A918-48AA-B7B2-95C17A005FB2}" destId="{4158EEB7-E89C-4CDB-B864-A24C8D736B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8DBE7-2339-40AE-BB73-18FDDFB4805F}">
      <dsp:nvSpPr>
        <dsp:cNvPr id="0" name=""/>
        <dsp:cNvSpPr/>
      </dsp:nvSpPr>
      <dsp:spPr>
        <a:xfrm>
          <a:off x="3673" y="543943"/>
          <a:ext cx="736085" cy="736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0C659-0E69-4E57-A038-81A1563FDFF1}">
      <dsp:nvSpPr>
        <dsp:cNvPr id="0" name=""/>
        <dsp:cNvSpPr/>
      </dsp:nvSpPr>
      <dsp:spPr>
        <a:xfrm>
          <a:off x="3673" y="1389433"/>
          <a:ext cx="2103100" cy="67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Pervasive in modern Artificial Intelligence &amp; Quantum Computing</a:t>
          </a:r>
        </a:p>
      </dsp:txBody>
      <dsp:txXfrm>
        <a:off x="3673" y="1389433"/>
        <a:ext cx="2103100" cy="670363"/>
      </dsp:txXfrm>
    </dsp:sp>
    <dsp:sp modelId="{A17E2047-9D2F-460C-BE67-BE65BED54193}">
      <dsp:nvSpPr>
        <dsp:cNvPr id="0" name=""/>
        <dsp:cNvSpPr/>
      </dsp:nvSpPr>
      <dsp:spPr>
        <a:xfrm>
          <a:off x="3673" y="2110683"/>
          <a:ext cx="2103100" cy="97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78CAE-AE74-4F28-AC85-DA93DF0464DA}">
      <dsp:nvSpPr>
        <dsp:cNvPr id="0" name=""/>
        <dsp:cNvSpPr/>
      </dsp:nvSpPr>
      <dsp:spPr>
        <a:xfrm>
          <a:off x="2474816" y="543943"/>
          <a:ext cx="736085" cy="736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A5C1-7896-4ABC-B5C4-D311DE9CD3C3}">
      <dsp:nvSpPr>
        <dsp:cNvPr id="0" name=""/>
        <dsp:cNvSpPr/>
      </dsp:nvSpPr>
      <dsp:spPr>
        <a:xfrm>
          <a:off x="2474816" y="1389433"/>
          <a:ext cx="2103100" cy="67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Artificial Intelligence:</a:t>
          </a:r>
        </a:p>
      </dsp:txBody>
      <dsp:txXfrm>
        <a:off x="2474816" y="1389433"/>
        <a:ext cx="2103100" cy="670363"/>
      </dsp:txXfrm>
    </dsp:sp>
    <dsp:sp modelId="{52ADFC61-EEE3-4A95-A3A3-5FDB2CA54058}">
      <dsp:nvSpPr>
        <dsp:cNvPr id="0" name=""/>
        <dsp:cNvSpPr/>
      </dsp:nvSpPr>
      <dsp:spPr>
        <a:xfrm>
          <a:off x="2474816" y="2110683"/>
          <a:ext cx="2103100" cy="97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Tensorflow: </a:t>
          </a:r>
          <a:r>
            <a:rPr lang="en-US" sz="1100" kern="1200">
              <a:hlinkClick xmlns:r="http://schemas.openxmlformats.org/officeDocument/2006/relationships" r:id="rId5"/>
            </a:rPr>
            <a:t>https://www.tensorflow.org/learn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PyTorch: </a:t>
          </a:r>
          <a:r>
            <a:rPr lang="en-US" sz="1100" kern="1200">
              <a:hlinkClick xmlns:r="http://schemas.openxmlformats.org/officeDocument/2006/relationships" r:id="rId6"/>
            </a:rPr>
            <a:t>https://pytorch.org/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Keras: </a:t>
          </a:r>
          <a:r>
            <a:rPr lang="en-US" sz="1100" kern="1200">
              <a:hlinkClick xmlns:r="http://schemas.openxmlformats.org/officeDocument/2006/relationships" r:id="rId7"/>
            </a:rPr>
            <a:t>https://keras.io/</a:t>
          </a:r>
          <a:endParaRPr lang="en-US" sz="1100" kern="1200"/>
        </a:p>
      </dsp:txBody>
      <dsp:txXfrm>
        <a:off x="2474816" y="2110683"/>
        <a:ext cx="2103100" cy="977573"/>
      </dsp:txXfrm>
    </dsp:sp>
    <dsp:sp modelId="{600FDE94-9707-4AFE-8E48-38506593E4EC}">
      <dsp:nvSpPr>
        <dsp:cNvPr id="0" name=""/>
        <dsp:cNvSpPr/>
      </dsp:nvSpPr>
      <dsp:spPr>
        <a:xfrm>
          <a:off x="4945959" y="543943"/>
          <a:ext cx="736085" cy="73608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A1641-5331-495F-BE07-8871D8438619}">
      <dsp:nvSpPr>
        <dsp:cNvPr id="0" name=""/>
        <dsp:cNvSpPr/>
      </dsp:nvSpPr>
      <dsp:spPr>
        <a:xfrm>
          <a:off x="4945959" y="1389433"/>
          <a:ext cx="2103100" cy="67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Quantum Computing:</a:t>
          </a:r>
        </a:p>
      </dsp:txBody>
      <dsp:txXfrm>
        <a:off x="4945959" y="1389433"/>
        <a:ext cx="2103100" cy="670363"/>
      </dsp:txXfrm>
    </dsp:sp>
    <dsp:sp modelId="{8913BEA8-0EDA-4E57-9D8B-814E15EE856A}">
      <dsp:nvSpPr>
        <dsp:cNvPr id="0" name=""/>
        <dsp:cNvSpPr/>
      </dsp:nvSpPr>
      <dsp:spPr>
        <a:xfrm>
          <a:off x="4945959" y="2110683"/>
          <a:ext cx="2103100" cy="97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10"/>
            </a:rPr>
            <a:t>https://qiskit.org/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GitHub: </a:t>
          </a:r>
          <a:r>
            <a:rPr lang="en-US" sz="1100" kern="1200">
              <a:hlinkClick xmlns:r="http://schemas.openxmlformats.org/officeDocument/2006/relationships" r:id="rId11"/>
            </a:rPr>
            <a:t>https://github.com/Qiskit</a:t>
          </a:r>
          <a:endParaRPr lang="en-US" sz="1100" kern="1200"/>
        </a:p>
      </dsp:txBody>
      <dsp:txXfrm>
        <a:off x="4945959" y="2110683"/>
        <a:ext cx="2103100" cy="977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31F4A-6C1F-43E0-84E6-43D6E07B49CF}">
      <dsp:nvSpPr>
        <dsp:cNvPr id="0" name=""/>
        <dsp:cNvSpPr/>
      </dsp:nvSpPr>
      <dsp:spPr>
        <a:xfrm>
          <a:off x="1766850" y="882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6D63C-D307-453E-9568-17EA060CDCD1}">
      <dsp:nvSpPr>
        <dsp:cNvPr id="0" name=""/>
        <dsp:cNvSpPr/>
      </dsp:nvSpPr>
      <dsp:spPr>
        <a:xfrm>
          <a:off x="578850" y="25025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To learn the fundamentals of the Python programming language for business analytics</a:t>
          </a:r>
          <a:endParaRPr lang="en-US" sz="1700" kern="1200"/>
        </a:p>
      </dsp:txBody>
      <dsp:txXfrm>
        <a:off x="578850" y="2502527"/>
        <a:ext cx="4320000" cy="720000"/>
      </dsp:txXfrm>
    </dsp:sp>
    <dsp:sp modelId="{6618CD82-04F9-4D81-8B90-4D40C1559092}">
      <dsp:nvSpPr>
        <dsp:cNvPr id="0" name=""/>
        <dsp:cNvSpPr/>
      </dsp:nvSpPr>
      <dsp:spPr>
        <a:xfrm>
          <a:off x="6842850" y="882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4F6DC-B331-4549-BBB0-DC2CE66A427E}">
      <dsp:nvSpPr>
        <dsp:cNvPr id="0" name=""/>
        <dsp:cNvSpPr/>
      </dsp:nvSpPr>
      <dsp:spPr>
        <a:xfrm>
          <a:off x="5654850" y="250252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Assumes no prior knowledge or programming skills</a:t>
          </a:r>
          <a:endParaRPr lang="en-US" sz="1700" kern="1200"/>
        </a:p>
      </dsp:txBody>
      <dsp:txXfrm>
        <a:off x="5654850" y="250252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2D842-9E06-49B3-879E-3D8C5B6CCC25}">
      <dsp:nvSpPr>
        <dsp:cNvPr id="0" name=""/>
        <dsp:cNvSpPr/>
      </dsp:nvSpPr>
      <dsp:spPr>
        <a:xfrm>
          <a:off x="301005" y="734665"/>
          <a:ext cx="936087" cy="9360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A8438-A297-4C71-A502-B61859C9AE9B}">
      <dsp:nvSpPr>
        <dsp:cNvPr id="0" name=""/>
        <dsp:cNvSpPr/>
      </dsp:nvSpPr>
      <dsp:spPr>
        <a:xfrm>
          <a:off x="500499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8876D-A23C-43CC-A96F-CF9B5FB946F7}">
      <dsp:nvSpPr>
        <dsp:cNvPr id="0" name=""/>
        <dsp:cNvSpPr/>
      </dsp:nvSpPr>
      <dsp:spPr>
        <a:xfrm>
          <a:off x="176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A method in Python is similar to a function, with the following differences:</a:t>
          </a:r>
          <a:endParaRPr lang="en-US" sz="1100" kern="1200"/>
        </a:p>
      </dsp:txBody>
      <dsp:txXfrm>
        <a:off x="1764" y="1962322"/>
        <a:ext cx="1534570" cy="613828"/>
      </dsp:txXfrm>
    </dsp:sp>
    <dsp:sp modelId="{482F524E-2E2C-4442-A0FE-5461E0C1AF19}">
      <dsp:nvSpPr>
        <dsp:cNvPr id="0" name=""/>
        <dsp:cNvSpPr/>
      </dsp:nvSpPr>
      <dsp:spPr>
        <a:xfrm>
          <a:off x="2104125" y="734665"/>
          <a:ext cx="936087" cy="9360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46222-B7BF-427F-B9E2-18A88F81E36F}">
      <dsp:nvSpPr>
        <dsp:cNvPr id="0" name=""/>
        <dsp:cNvSpPr/>
      </dsp:nvSpPr>
      <dsp:spPr>
        <a:xfrm>
          <a:off x="230362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63966-F964-49FD-996F-C19F6F77EBF4}">
      <dsp:nvSpPr>
        <dsp:cNvPr id="0" name=""/>
        <dsp:cNvSpPr/>
      </dsp:nvSpPr>
      <dsp:spPr>
        <a:xfrm>
          <a:off x="180488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The method is implicitly used for an object (class) for which it is called</a:t>
          </a:r>
          <a:endParaRPr lang="en-US" sz="1100" kern="1200"/>
        </a:p>
      </dsp:txBody>
      <dsp:txXfrm>
        <a:off x="1804884" y="1962322"/>
        <a:ext cx="1534570" cy="613828"/>
      </dsp:txXfrm>
    </dsp:sp>
    <dsp:sp modelId="{C2690328-20C7-48C7-9193-620C24167767}">
      <dsp:nvSpPr>
        <dsp:cNvPr id="0" name=""/>
        <dsp:cNvSpPr/>
      </dsp:nvSpPr>
      <dsp:spPr>
        <a:xfrm>
          <a:off x="3907245" y="734665"/>
          <a:ext cx="936087" cy="9360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FE6C-2019-4F3E-8F5D-AE3D4816FC7D}">
      <dsp:nvSpPr>
        <dsp:cNvPr id="0" name=""/>
        <dsp:cNvSpPr/>
      </dsp:nvSpPr>
      <dsp:spPr>
        <a:xfrm>
          <a:off x="410674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5367C-5A90-4600-9431-44B6768A19BC}">
      <dsp:nvSpPr>
        <dsp:cNvPr id="0" name=""/>
        <dsp:cNvSpPr/>
      </dsp:nvSpPr>
      <dsp:spPr>
        <a:xfrm>
          <a:off x="360800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The method is accessible to the data contained within the object (class)</a:t>
          </a:r>
          <a:endParaRPr lang="en-US" sz="1100" kern="1200"/>
        </a:p>
      </dsp:txBody>
      <dsp:txXfrm>
        <a:off x="3608004" y="1962322"/>
        <a:ext cx="1534570" cy="613828"/>
      </dsp:txXfrm>
    </dsp:sp>
    <dsp:sp modelId="{BE5B923A-9D40-4931-B2D0-68F3025D9E91}">
      <dsp:nvSpPr>
        <dsp:cNvPr id="0" name=""/>
        <dsp:cNvSpPr/>
      </dsp:nvSpPr>
      <dsp:spPr>
        <a:xfrm>
          <a:off x="5710366" y="734665"/>
          <a:ext cx="936087" cy="9360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6B3B9-364A-47BA-95AB-DB5EAA28B4CD}">
      <dsp:nvSpPr>
        <dsp:cNvPr id="0" name=""/>
        <dsp:cNvSpPr/>
      </dsp:nvSpPr>
      <dsp:spPr>
        <a:xfrm>
          <a:off x="590986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19519-E7DD-4A21-AA35-6DC8AA3C8C30}">
      <dsp:nvSpPr>
        <dsp:cNvPr id="0" name=""/>
        <dsp:cNvSpPr/>
      </dsp:nvSpPr>
      <dsp:spPr>
        <a:xfrm>
          <a:off x="541112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Convention:</a:t>
          </a:r>
          <a:endParaRPr lang="en-US" sz="1100" kern="1200"/>
        </a:p>
      </dsp:txBody>
      <dsp:txXfrm>
        <a:off x="5411124" y="1962322"/>
        <a:ext cx="1534570" cy="613828"/>
      </dsp:txXfrm>
    </dsp:sp>
    <dsp:sp modelId="{3C34B73A-4610-4B69-9B1C-A72BF2FF3FBB}">
      <dsp:nvSpPr>
        <dsp:cNvPr id="0" name=""/>
        <dsp:cNvSpPr/>
      </dsp:nvSpPr>
      <dsp:spPr>
        <a:xfrm>
          <a:off x="7513486" y="734665"/>
          <a:ext cx="936087" cy="9360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454F-7ED1-497B-94F3-F1FB612148E4}">
      <dsp:nvSpPr>
        <dsp:cNvPr id="0" name=""/>
        <dsp:cNvSpPr/>
      </dsp:nvSpPr>
      <dsp:spPr>
        <a:xfrm>
          <a:off x="771298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8C62D-2075-42BE-A8FA-65385A2BB1AF}">
      <dsp:nvSpPr>
        <dsp:cNvPr id="0" name=""/>
        <dsp:cNvSpPr/>
      </dsp:nvSpPr>
      <dsp:spPr>
        <a:xfrm>
          <a:off x="7214245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use a lowercase word or words</a:t>
          </a:r>
          <a:endParaRPr lang="en-US" sz="1100" kern="1200"/>
        </a:p>
      </dsp:txBody>
      <dsp:txXfrm>
        <a:off x="7214245" y="1962322"/>
        <a:ext cx="1534570" cy="613828"/>
      </dsp:txXfrm>
    </dsp:sp>
    <dsp:sp modelId="{AA255B6F-C835-41BA-B3A1-3D67D4A2123D}">
      <dsp:nvSpPr>
        <dsp:cNvPr id="0" name=""/>
        <dsp:cNvSpPr/>
      </dsp:nvSpPr>
      <dsp:spPr>
        <a:xfrm>
          <a:off x="9316606" y="734665"/>
          <a:ext cx="936087" cy="9360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06309-0735-4967-8EF7-CE94C394604B}">
      <dsp:nvSpPr>
        <dsp:cNvPr id="0" name=""/>
        <dsp:cNvSpPr/>
      </dsp:nvSpPr>
      <dsp:spPr>
        <a:xfrm>
          <a:off x="951610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9DE21-4E2A-4E61-9B1F-ECBA8C422357}">
      <dsp:nvSpPr>
        <dsp:cNvPr id="0" name=""/>
        <dsp:cNvSpPr/>
      </dsp:nvSpPr>
      <dsp:spPr>
        <a:xfrm>
          <a:off x="9017365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Use an underscore to separate words</a:t>
          </a:r>
          <a:endParaRPr lang="en-US" sz="1100" kern="1200"/>
        </a:p>
      </dsp:txBody>
      <dsp:txXfrm>
        <a:off x="9017365" y="1962322"/>
        <a:ext cx="1534570" cy="613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7F2A1-7228-4820-A0A3-99E3E8D6509F}">
      <dsp:nvSpPr>
        <dsp:cNvPr id="0" name=""/>
        <dsp:cNvSpPr/>
      </dsp:nvSpPr>
      <dsp:spPr>
        <a:xfrm>
          <a:off x="610358" y="225451"/>
          <a:ext cx="646840" cy="646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6091E-630F-4350-ABBE-F7C2E275FC5F}">
      <dsp:nvSpPr>
        <dsp:cNvPr id="0" name=""/>
        <dsp:cNvSpPr/>
      </dsp:nvSpPr>
      <dsp:spPr>
        <a:xfrm>
          <a:off x="9721" y="995267"/>
          <a:ext cx="1848115" cy="98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Python is an Object-Oriented Language. An object is like a "blue print" or prototype. </a:t>
          </a:r>
          <a:endParaRPr lang="en-US" sz="1400" kern="1200"/>
        </a:p>
      </dsp:txBody>
      <dsp:txXfrm>
        <a:off x="9721" y="995267"/>
        <a:ext cx="1848115" cy="987586"/>
      </dsp:txXfrm>
    </dsp:sp>
    <dsp:sp modelId="{0175E745-70FB-4E77-9115-0CCDB54252A2}">
      <dsp:nvSpPr>
        <dsp:cNvPr id="0" name=""/>
        <dsp:cNvSpPr/>
      </dsp:nvSpPr>
      <dsp:spPr>
        <a:xfrm>
          <a:off x="9721" y="2040052"/>
          <a:ext cx="1848115" cy="104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1C9A1-39E9-41FD-AA06-C2941FD98671}">
      <dsp:nvSpPr>
        <dsp:cNvPr id="0" name=""/>
        <dsp:cNvSpPr/>
      </dsp:nvSpPr>
      <dsp:spPr>
        <a:xfrm>
          <a:off x="2781894" y="225451"/>
          <a:ext cx="646840" cy="646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1E5A1-F611-4DE7-8EF0-AF7088730DF0}">
      <dsp:nvSpPr>
        <dsp:cNvPr id="0" name=""/>
        <dsp:cNvSpPr/>
      </dsp:nvSpPr>
      <dsp:spPr>
        <a:xfrm>
          <a:off x="2181256" y="995267"/>
          <a:ext cx="1848115" cy="98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Each object has properties and methods (procedures).</a:t>
          </a:r>
          <a:endParaRPr lang="en-US" sz="1400" kern="1200"/>
        </a:p>
      </dsp:txBody>
      <dsp:txXfrm>
        <a:off x="2181256" y="995267"/>
        <a:ext cx="1848115" cy="987586"/>
      </dsp:txXfrm>
    </dsp:sp>
    <dsp:sp modelId="{E160D803-BA96-43E6-A268-4EF7B9F95E0C}">
      <dsp:nvSpPr>
        <dsp:cNvPr id="0" name=""/>
        <dsp:cNvSpPr/>
      </dsp:nvSpPr>
      <dsp:spPr>
        <a:xfrm>
          <a:off x="2181256" y="2040052"/>
          <a:ext cx="1848115" cy="104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1DA8B-0AC7-4AE1-A042-33DE4203380A}">
      <dsp:nvSpPr>
        <dsp:cNvPr id="0" name=""/>
        <dsp:cNvSpPr/>
      </dsp:nvSpPr>
      <dsp:spPr>
        <a:xfrm>
          <a:off x="4953429" y="225451"/>
          <a:ext cx="646840" cy="646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233DA-5678-485D-B74A-6C0578CC12AB}">
      <dsp:nvSpPr>
        <dsp:cNvPr id="0" name=""/>
        <dsp:cNvSpPr/>
      </dsp:nvSpPr>
      <dsp:spPr>
        <a:xfrm>
          <a:off x="4352792" y="995267"/>
          <a:ext cx="1848115" cy="98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Start each word with a capital letter</a:t>
          </a:r>
          <a:endParaRPr lang="en-US" sz="1400" kern="1200"/>
        </a:p>
      </dsp:txBody>
      <dsp:txXfrm>
        <a:off x="4352792" y="995267"/>
        <a:ext cx="1848115" cy="987586"/>
      </dsp:txXfrm>
    </dsp:sp>
    <dsp:sp modelId="{B9E978EC-2ABE-462D-8FB9-78B8087EB4F8}">
      <dsp:nvSpPr>
        <dsp:cNvPr id="0" name=""/>
        <dsp:cNvSpPr/>
      </dsp:nvSpPr>
      <dsp:spPr>
        <a:xfrm>
          <a:off x="4352792" y="2040052"/>
          <a:ext cx="1848115" cy="104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85C47-CC30-4CED-BD6B-418E6B39F1FC}">
      <dsp:nvSpPr>
        <dsp:cNvPr id="0" name=""/>
        <dsp:cNvSpPr/>
      </dsp:nvSpPr>
      <dsp:spPr>
        <a:xfrm>
          <a:off x="7124965" y="225451"/>
          <a:ext cx="646840" cy="6468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CED7B-F529-415E-8B17-42AA4FF5DEFA}">
      <dsp:nvSpPr>
        <dsp:cNvPr id="0" name=""/>
        <dsp:cNvSpPr/>
      </dsp:nvSpPr>
      <dsp:spPr>
        <a:xfrm>
          <a:off x="6524327" y="995267"/>
          <a:ext cx="1848115" cy="98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Do not separate words with underscores (called camel case)</a:t>
          </a:r>
          <a:endParaRPr lang="en-US" sz="1400" kern="1200"/>
        </a:p>
      </dsp:txBody>
      <dsp:txXfrm>
        <a:off x="6524327" y="995267"/>
        <a:ext cx="1848115" cy="987586"/>
      </dsp:txXfrm>
    </dsp:sp>
    <dsp:sp modelId="{74E0755F-3DB5-406D-8B35-BEE4920BCA26}">
      <dsp:nvSpPr>
        <dsp:cNvPr id="0" name=""/>
        <dsp:cNvSpPr/>
      </dsp:nvSpPr>
      <dsp:spPr>
        <a:xfrm>
          <a:off x="6524327" y="2040052"/>
          <a:ext cx="1848115" cy="104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6BF3B-1FA6-4A89-8A0E-FA1A8520FAC4}">
      <dsp:nvSpPr>
        <dsp:cNvPr id="0" name=""/>
        <dsp:cNvSpPr/>
      </dsp:nvSpPr>
      <dsp:spPr>
        <a:xfrm>
          <a:off x="9296500" y="225451"/>
          <a:ext cx="646840" cy="6468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FDD3-EDF9-4DBC-9F1F-B1A2A92E4071}">
      <dsp:nvSpPr>
        <dsp:cNvPr id="0" name=""/>
        <dsp:cNvSpPr/>
      </dsp:nvSpPr>
      <dsp:spPr>
        <a:xfrm>
          <a:off x="8695863" y="995267"/>
          <a:ext cx="1848115" cy="98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Examples: </a:t>
          </a:r>
          <a:endParaRPr lang="en-US" sz="1400" kern="1200"/>
        </a:p>
      </dsp:txBody>
      <dsp:txXfrm>
        <a:off x="8695863" y="995267"/>
        <a:ext cx="1848115" cy="987586"/>
      </dsp:txXfrm>
    </dsp:sp>
    <dsp:sp modelId="{BA956E37-644F-4FA8-818F-D00B497A3058}">
      <dsp:nvSpPr>
        <dsp:cNvPr id="0" name=""/>
        <dsp:cNvSpPr/>
      </dsp:nvSpPr>
      <dsp:spPr>
        <a:xfrm>
          <a:off x="8695863" y="2040052"/>
          <a:ext cx="1848115" cy="104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 dirty="0" err="1"/>
            <a:t>MyFantasticCarClass</a:t>
          </a:r>
          <a:r>
            <a:rPr lang="en-AU" sz="1100" b="1" kern="1200" dirty="0"/>
            <a:t>, 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MyPersonClass, 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MyCustomerClass, 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/>
            <a:t>MyCustomer, 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 dirty="0" err="1"/>
            <a:t>MyCar</a:t>
          </a:r>
          <a:endParaRPr lang="en-US" sz="1100" kern="1200" dirty="0"/>
        </a:p>
      </dsp:txBody>
      <dsp:txXfrm>
        <a:off x="8695863" y="2040052"/>
        <a:ext cx="1848115" cy="10453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48A8-12C6-44D9-8DCA-4B448E3C8563}">
      <dsp:nvSpPr>
        <dsp:cNvPr id="0" name=""/>
        <dsp:cNvSpPr/>
      </dsp:nvSpPr>
      <dsp:spPr>
        <a:xfrm>
          <a:off x="989778" y="38486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48705-B90E-445D-AF55-80F56101141F}">
      <dsp:nvSpPr>
        <dsp:cNvPr id="0" name=""/>
        <dsp:cNvSpPr/>
      </dsp:nvSpPr>
      <dsp:spPr>
        <a:xfrm>
          <a:off x="1259340" y="308048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11D9-FA9B-4E62-8947-11E193A5F2EB}">
      <dsp:nvSpPr>
        <dsp:cNvPr id="0" name=""/>
        <dsp:cNvSpPr/>
      </dsp:nvSpPr>
      <dsp:spPr>
        <a:xfrm>
          <a:off x="585436" y="1697329"/>
          <a:ext cx="2073553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These are variables that remain static. Unlike other programming languages, a constant can not be created in Python. However, it is declared with CAPITAL_LETTERS to indicate that it must remain unchanged.</a:t>
          </a:r>
          <a:endParaRPr lang="en-US" sz="1100" kern="1200"/>
        </a:p>
      </dsp:txBody>
      <dsp:txXfrm>
        <a:off x="585436" y="1697329"/>
        <a:ext cx="2073553" cy="1575000"/>
      </dsp:txXfrm>
    </dsp:sp>
    <dsp:sp modelId="{500DF39E-1B60-47FD-ADFB-24CBF3FC80B6}">
      <dsp:nvSpPr>
        <dsp:cNvPr id="0" name=""/>
        <dsp:cNvSpPr/>
      </dsp:nvSpPr>
      <dsp:spPr>
        <a:xfrm>
          <a:off x="3426203" y="38486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B7D46-DF83-4F11-BDA0-2CAD420A2E0B}">
      <dsp:nvSpPr>
        <dsp:cNvPr id="0" name=""/>
        <dsp:cNvSpPr/>
      </dsp:nvSpPr>
      <dsp:spPr>
        <a:xfrm>
          <a:off x="3695765" y="308048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0E35-0323-42B2-864C-DE3FA59703CC}">
      <dsp:nvSpPr>
        <dsp:cNvPr id="0" name=""/>
        <dsp:cNvSpPr/>
      </dsp:nvSpPr>
      <dsp:spPr>
        <a:xfrm>
          <a:off x="3021860" y="1697329"/>
          <a:ext cx="2073553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Use an uppercase single letter, word, or words.</a:t>
          </a:r>
          <a:endParaRPr lang="en-US" sz="1100" kern="1200"/>
        </a:p>
      </dsp:txBody>
      <dsp:txXfrm>
        <a:off x="3021860" y="1697329"/>
        <a:ext cx="2073553" cy="1575000"/>
      </dsp:txXfrm>
    </dsp:sp>
    <dsp:sp modelId="{A9CB5F8B-81AD-44DB-BFE3-D2C3DC620C26}">
      <dsp:nvSpPr>
        <dsp:cNvPr id="0" name=""/>
        <dsp:cNvSpPr/>
      </dsp:nvSpPr>
      <dsp:spPr>
        <a:xfrm>
          <a:off x="5862628" y="384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AD23C-A75D-424A-BC1A-68289DB85199}">
      <dsp:nvSpPr>
        <dsp:cNvPr id="0" name=""/>
        <dsp:cNvSpPr/>
      </dsp:nvSpPr>
      <dsp:spPr>
        <a:xfrm>
          <a:off x="6132190" y="308048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744F3-AFE0-4B2A-825F-A2D8755F5AC8}">
      <dsp:nvSpPr>
        <dsp:cNvPr id="0" name=""/>
        <dsp:cNvSpPr/>
      </dsp:nvSpPr>
      <dsp:spPr>
        <a:xfrm>
          <a:off x="5458285" y="1697329"/>
          <a:ext cx="2073553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Separate words with underscores to improve readability.</a:t>
          </a:r>
          <a:endParaRPr lang="en-US" sz="1100" kern="1200"/>
        </a:p>
      </dsp:txBody>
      <dsp:txXfrm>
        <a:off x="5458285" y="1697329"/>
        <a:ext cx="2073553" cy="1575000"/>
      </dsp:txXfrm>
    </dsp:sp>
    <dsp:sp modelId="{713861F4-D10C-4E14-AB66-D49C750F0832}">
      <dsp:nvSpPr>
        <dsp:cNvPr id="0" name=""/>
        <dsp:cNvSpPr/>
      </dsp:nvSpPr>
      <dsp:spPr>
        <a:xfrm>
          <a:off x="8299053" y="38486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6AF8E-417D-4CC2-A5D0-EF4E5BE4AA6A}">
      <dsp:nvSpPr>
        <dsp:cNvPr id="0" name=""/>
        <dsp:cNvSpPr/>
      </dsp:nvSpPr>
      <dsp:spPr>
        <a:xfrm>
          <a:off x="8568615" y="308048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9E36C-C537-4DDE-953E-650E74F94A86}">
      <dsp:nvSpPr>
        <dsp:cNvPr id="0" name=""/>
        <dsp:cNvSpPr/>
      </dsp:nvSpPr>
      <dsp:spPr>
        <a:xfrm>
          <a:off x="7894710" y="1697329"/>
          <a:ext cx="2073553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Example: </a:t>
          </a:r>
          <a:r>
            <a:rPr lang="en-AU" sz="1100" b="1" kern="1200" dirty="0"/>
            <a:t>DO_NOT_CHANGE_ME</a:t>
          </a:r>
          <a:r>
            <a:rPr lang="en-AU" sz="1100" kern="1200" dirty="0"/>
            <a:t> = '</a:t>
          </a:r>
          <a:r>
            <a:rPr lang="en-AU" sz="1100" kern="1200" dirty="0" err="1"/>
            <a:t>please_do_not_change_at_all</a:t>
          </a:r>
          <a:r>
            <a:rPr lang="en-AU" sz="1100" kern="1200" dirty="0"/>
            <a:t>'</a:t>
          </a:r>
          <a:endParaRPr lang="en-US" sz="1100" kern="1200" dirty="0"/>
        </a:p>
      </dsp:txBody>
      <dsp:txXfrm>
        <a:off x="7894710" y="1697329"/>
        <a:ext cx="2073553" cy="157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B7EEA-9F0F-4F85-98AA-2B6AD0255173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F7C6D-0623-4D22-A31A-EC2004EF6307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11410-1E07-4309-839C-3BDC3C86E2CE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 file to collect a set of functions to include in a program.</a:t>
          </a:r>
          <a:endParaRPr lang="en-US" sz="1100" kern="1200"/>
        </a:p>
      </dsp:txBody>
      <dsp:txXfrm>
        <a:off x="1185104" y="475409"/>
        <a:ext cx="2118080" cy="898579"/>
      </dsp:txXfrm>
    </dsp:sp>
    <dsp:sp modelId="{0B72CD79-B693-4EDF-9FEE-E17580DD6888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76296-B742-442E-9371-978E505FFA8E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D2E3-FE11-47F2-A71D-54C9B7B327A4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Conventions:</a:t>
          </a:r>
          <a:endParaRPr lang="en-US" sz="1100" kern="1200"/>
        </a:p>
      </dsp:txBody>
      <dsp:txXfrm>
        <a:off x="4763376" y="475409"/>
        <a:ext cx="2118080" cy="898579"/>
      </dsp:txXfrm>
    </dsp:sp>
    <dsp:sp modelId="{E96BA73A-185E-4A44-B239-81D091ECA3AC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64151-206B-4F53-A228-9A579049BDA3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5B519-D125-4E53-92B3-514809C69748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Use a lowercase word or words</a:t>
          </a:r>
          <a:endParaRPr lang="en-US" sz="1100" kern="1200"/>
        </a:p>
      </dsp:txBody>
      <dsp:txXfrm>
        <a:off x="8341647" y="475409"/>
        <a:ext cx="2118080" cy="898579"/>
      </dsp:txXfrm>
    </dsp:sp>
    <dsp:sp modelId="{15D15063-6874-4A59-8DE4-127E2BC64F0E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B951-EC03-4AF4-8BD0-374EEFA5007F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1648-3608-4FE2-8629-A2E88C2D568C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Separate words with an underscore</a:t>
          </a:r>
          <a:endParaRPr lang="en-US" sz="1100" kern="1200"/>
        </a:p>
      </dsp:txBody>
      <dsp:txXfrm>
        <a:off x="1185104" y="1936827"/>
        <a:ext cx="2118080" cy="898579"/>
      </dsp:txXfrm>
    </dsp:sp>
    <dsp:sp modelId="{8D30C85C-33ED-4A74-B2FA-314436DCD75D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33167-F9B9-433F-993D-FD6082C2E7C7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BA4B-7DC9-480C-A1FD-51D55C7779BE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Modules are customarily suffixed with a "dot py" to indicate that it is a Python module or program.</a:t>
          </a:r>
          <a:endParaRPr lang="en-US" sz="1100" kern="1200"/>
        </a:p>
      </dsp:txBody>
      <dsp:txXfrm>
        <a:off x="4763376" y="1936827"/>
        <a:ext cx="2118080" cy="898579"/>
      </dsp:txXfrm>
    </dsp:sp>
    <dsp:sp modelId="{B887B032-7267-4223-BA50-4E8A30E7FAB2}">
      <dsp:nvSpPr>
        <dsp:cNvPr id="0" name=""/>
        <dsp:cNvSpPr/>
      </dsp:nvSpPr>
      <dsp:spPr>
        <a:xfrm>
          <a:off x="7250515" y="1936827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6E34E-96A4-4858-AD81-F36B1AA7EDB3}">
      <dsp:nvSpPr>
        <dsp:cNvPr id="0" name=""/>
        <dsp:cNvSpPr/>
      </dsp:nvSpPr>
      <dsp:spPr>
        <a:xfrm>
          <a:off x="7439217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8EEB7-E89C-4CDB-B864-A24C8D736B36}">
      <dsp:nvSpPr>
        <dsp:cNvPr id="0" name=""/>
        <dsp:cNvSpPr/>
      </dsp:nvSpPr>
      <dsp:spPr>
        <a:xfrm>
          <a:off x="8341647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Example: </a:t>
          </a:r>
          <a:r>
            <a:rPr lang="en-AU" sz="1100" b="1" kern="1200" dirty="0" err="1"/>
            <a:t>my_fantastic_module.py</a:t>
          </a:r>
          <a:endParaRPr lang="en-US" sz="1100" kern="1200" dirty="0"/>
        </a:p>
      </dsp:txBody>
      <dsp:txXfrm>
        <a:off x="8341647" y="1936827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3/24/21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0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reference/lexical_analysis.html#keywords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keywords.asp" TargetMode="External"/><Relationship Id="rId4" Type="http://schemas.openxmlformats.org/officeDocument/2006/relationships/hyperlink" Target="https://realpython.com/python-keywor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atyp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flixtechblog.com/python-at-netflix-bba45dae649e" TargetMode="External"/><Relationship Id="rId2" Type="http://schemas.openxmlformats.org/officeDocument/2006/relationships/hyperlink" Target="https://aws.amazon.com/sagemak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irbnb-engineering/airflow-a-workflow-management-platform-46318b977fd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github.com/features/codespa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1A5C-4A93-4864-8C8C-8E929B0DA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500" b="12500"/>
          <a:stretch/>
        </p:blipFill>
        <p:spPr>
          <a:xfrm>
            <a:off x="20" y="22014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2AD53-6730-BB47-8930-1E2D1A85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AU" dirty="0"/>
              <a:t>Python Programming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Workshop #1 Setting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6531-9765-594C-BC4D-91593BD5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AU" dirty="0"/>
              <a:t>Every Wednesday, 7:00PM Melbourne/Sydney Time, T1, 2021</a:t>
            </a:r>
          </a:p>
        </p:txBody>
      </p:sp>
    </p:spTree>
    <p:extLst>
      <p:ext uri="{BB962C8B-B14F-4D97-AF65-F5344CB8AC3E}">
        <p14:creationId xmlns:p14="http://schemas.microsoft.com/office/powerpoint/2010/main" val="281259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A48A-BE48-3644-9F08-A15B3E1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chemeClr val="accent6"/>
                </a:solidFill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F1A9-E1AB-A844-AD36-29DC2949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Python Documentation: </a:t>
            </a:r>
            <a:r>
              <a:rPr lang="en-AU" dirty="0">
                <a:hlinkClick r:id="rId2"/>
              </a:rPr>
              <a:t>https://docs.python.org/3/</a:t>
            </a:r>
            <a:endParaRPr lang="en-AU" dirty="0"/>
          </a:p>
          <a:p>
            <a:r>
              <a:rPr lang="en-AU" dirty="0"/>
              <a:t>These are Python’s special reserved words that have very specific meaning and functionality</a:t>
            </a:r>
          </a:p>
          <a:p>
            <a:r>
              <a:rPr lang="en-AU" dirty="0"/>
              <a:t>Keywords can not be used for any other purposes other than what Python reserves them for:</a:t>
            </a:r>
          </a:p>
          <a:p>
            <a:pPr lvl="1"/>
            <a:r>
              <a:rPr lang="en-AU" dirty="0"/>
              <a:t>Using keywords other than what they are designed for will result in a </a:t>
            </a:r>
            <a:r>
              <a:rPr lang="en-AU" b="1" dirty="0" err="1"/>
              <a:t>SyntaxError</a:t>
            </a:r>
            <a:endParaRPr lang="en-AU" b="1" dirty="0"/>
          </a:p>
          <a:p>
            <a:r>
              <a:rPr lang="en-AU" dirty="0"/>
              <a:t>Keywords are always available for use without requiring any “import”</a:t>
            </a:r>
          </a:p>
          <a:p>
            <a:r>
              <a:rPr lang="en-AU" dirty="0"/>
              <a:t>There are 35 reserved Python keywords:</a:t>
            </a:r>
          </a:p>
          <a:p>
            <a:pPr lvl="1"/>
            <a:r>
              <a:rPr lang="en-AU" dirty="0">
                <a:hlinkClick r:id="rId3"/>
              </a:rPr>
              <a:t>https://docs.python.org/3.8/reference/lexical_analysis.html#keywords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https://realpython.com/python-keywords/</a:t>
            </a:r>
            <a:endParaRPr lang="en-AU" dirty="0"/>
          </a:p>
          <a:p>
            <a:pPr lvl="1"/>
            <a:r>
              <a:rPr lang="en-AU" dirty="0">
                <a:hlinkClick r:id="rId5"/>
              </a:rPr>
              <a:t>https://www.w3schools.com/python/python_ref_keywords.asp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42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A21C-CE31-E84C-A209-714C154B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Conventions - </a:t>
            </a:r>
            <a:r>
              <a:rPr lang="en-AU" dirty="0">
                <a:solidFill>
                  <a:srgbClr val="00B050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5822-5A27-164B-8166-D331BA97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Are containers to represent something and it stores data. In Python a variable is simply declared and created the moment a value (data) is assigned to it.</a:t>
            </a:r>
          </a:p>
          <a:p>
            <a:r>
              <a:rPr lang="en-AU" dirty="0"/>
              <a:t>Use a lowercase single letter, word, or words</a:t>
            </a:r>
          </a:p>
          <a:p>
            <a:r>
              <a:rPr lang="en-AU" dirty="0"/>
              <a:t>Separate the words that represents a variable with underscores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236065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B6D1-B76F-4C4B-B1CB-8AB26EF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Conventions - </a:t>
            </a:r>
            <a:r>
              <a:rPr lang="en-AU" dirty="0">
                <a:solidFill>
                  <a:srgbClr val="00B050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40FD-6C65-5546-A522-7A055204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A block of code which executes (or runs) when it is called</a:t>
            </a:r>
          </a:p>
          <a:p>
            <a:r>
              <a:rPr lang="en-AU" dirty="0"/>
              <a:t>Use a lowercase word or words. Separate words by underscores to improve readability</a:t>
            </a:r>
          </a:p>
          <a:p>
            <a:r>
              <a:rPr lang="en-AU" dirty="0"/>
              <a:t>Examples: </a:t>
            </a:r>
          </a:p>
          <a:p>
            <a:pPr lvl="1"/>
            <a:r>
              <a:rPr lang="en-AU" b="1" dirty="0" err="1"/>
              <a:t>my_function</a:t>
            </a:r>
            <a:r>
              <a:rPr lang="en-AU" b="1" dirty="0"/>
              <a:t>, </a:t>
            </a:r>
          </a:p>
          <a:p>
            <a:pPr lvl="1"/>
            <a:r>
              <a:rPr lang="en-AU" b="1" dirty="0" err="1"/>
              <a:t>compute_something</a:t>
            </a:r>
            <a:r>
              <a:rPr lang="en-AU" b="1" dirty="0"/>
              <a:t>, </a:t>
            </a:r>
          </a:p>
          <a:p>
            <a:pPr lvl="1"/>
            <a:r>
              <a:rPr lang="en-AU" b="1" dirty="0" err="1"/>
              <a:t>rule_world</a:t>
            </a:r>
            <a:r>
              <a:rPr lang="en-AU" b="1" dirty="0"/>
              <a:t>, </a:t>
            </a:r>
          </a:p>
          <a:p>
            <a:pPr lvl="1"/>
            <a:r>
              <a:rPr lang="en-AU" b="1" dirty="0" err="1"/>
              <a:t>merge_customer_data</a:t>
            </a:r>
            <a:r>
              <a:rPr lang="en-AU" b="1" dirty="0"/>
              <a:t>, </a:t>
            </a:r>
          </a:p>
          <a:p>
            <a:pPr lvl="1"/>
            <a:r>
              <a:rPr lang="en-AU" b="1" dirty="0" err="1"/>
              <a:t>find_networks</a:t>
            </a:r>
            <a:r>
              <a:rPr lang="en-AU" b="1" dirty="0"/>
              <a:t>, </a:t>
            </a:r>
          </a:p>
          <a:p>
            <a:pPr lvl="1"/>
            <a:r>
              <a:rPr lang="en-AU" b="1" dirty="0" err="1"/>
              <a:t>find_social_groups</a:t>
            </a:r>
            <a:r>
              <a:rPr lang="en-AU" b="1" dirty="0"/>
              <a:t>, </a:t>
            </a:r>
          </a:p>
          <a:p>
            <a:pPr lvl="1"/>
            <a:r>
              <a:rPr lang="en-AU" b="1" dirty="0" err="1"/>
              <a:t>track_customers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91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46A5-79BC-4E44-A657-BD85FF1C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Naming Conventions - </a:t>
            </a:r>
            <a:r>
              <a:rPr lang="en-AU" dirty="0">
                <a:solidFill>
                  <a:srgbClr val="00B050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AEE3F8-73C3-4409-B06F-EF798FDBA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8684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37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9ACB-87F9-8C46-A390-74F27DA3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Naming Conventions - </a:t>
            </a:r>
            <a:r>
              <a:rPr lang="en-AU" dirty="0">
                <a:solidFill>
                  <a:srgbClr val="00B050"/>
                </a:solidFill>
              </a:rPr>
              <a:t>Class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546B36-D0FB-440A-BC47-CC78C2AB2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7182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61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BB9F-47B4-4544-BCCD-81A89E06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Naming Conventions - </a:t>
            </a:r>
            <a:r>
              <a:rPr lang="en-AU" dirty="0">
                <a:solidFill>
                  <a:srgbClr val="00B050"/>
                </a:solidFill>
              </a:rPr>
              <a:t>Constants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C8375-74E1-4C16-8193-7A7339987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1259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3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E6BB-6C0B-3D4A-A64B-951717E9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Naming Conventions - </a:t>
            </a:r>
            <a:r>
              <a:rPr lang="en-AU" dirty="0">
                <a:solidFill>
                  <a:srgbClr val="00B050"/>
                </a:solidFill>
              </a:rPr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BFAA8-98A5-42EC-9B80-1089BE6FE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8950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60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5899-CDC5-EE4A-A205-ED6ECFB1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F160-8D3C-8D4B-BAC1-BC23DDE6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dirty="0"/>
          </a:p>
          <a:p>
            <a:r>
              <a:rPr lang="en-AU" dirty="0"/>
              <a:t>Official documentation: </a:t>
            </a:r>
            <a:r>
              <a:rPr lang="en-AU" dirty="0">
                <a:hlinkClick r:id="rId2"/>
              </a:rPr>
              <a:t>https://docs.python.org/3/library/datatypes.html</a:t>
            </a:r>
            <a:endParaRPr lang="en-AU" dirty="0"/>
          </a:p>
          <a:p>
            <a:r>
              <a:rPr lang="en-AU" dirty="0"/>
              <a:t>Strings</a:t>
            </a:r>
            <a:r>
              <a:rPr lang="en-AU" dirty="0">
                <a:sym typeface="Wingdings" pitchFamily="2" charset="2"/>
              </a:rPr>
              <a:t> (text characters): str </a:t>
            </a:r>
          </a:p>
          <a:p>
            <a:r>
              <a:rPr lang="en-AU" dirty="0">
                <a:sym typeface="Wingdings" pitchFamily="2" charset="2"/>
              </a:rPr>
              <a:t>Numeric: </a:t>
            </a:r>
          </a:p>
          <a:p>
            <a:pPr lvl="1"/>
            <a:r>
              <a:rPr lang="en-AU" dirty="0">
                <a:sym typeface="Wingdings" pitchFamily="2" charset="2"/>
              </a:rPr>
              <a:t>Integers (whole numbers): int</a:t>
            </a:r>
          </a:p>
          <a:p>
            <a:pPr lvl="1"/>
            <a:r>
              <a:rPr lang="en-AU" dirty="0">
                <a:sym typeface="Wingdings" pitchFamily="2" charset="2"/>
              </a:rPr>
              <a:t>Floating Point (decimal numbers): float</a:t>
            </a:r>
          </a:p>
          <a:p>
            <a:pPr lvl="1"/>
            <a:r>
              <a:rPr lang="en-AU" dirty="0">
                <a:sym typeface="Wingdings" pitchFamily="2" charset="2"/>
              </a:rPr>
              <a:t>Complex (complex numbers): x + </a:t>
            </a:r>
            <a:r>
              <a:rPr lang="en-AU" dirty="0" err="1">
                <a:sym typeface="Wingdings" pitchFamily="2" charset="2"/>
              </a:rPr>
              <a:t>iy</a:t>
            </a:r>
            <a:r>
              <a:rPr lang="en-AU" dirty="0">
                <a:sym typeface="Wingdings" pitchFamily="2" charset="2"/>
              </a:rPr>
              <a:t> where ”</a:t>
            </a:r>
            <a:r>
              <a:rPr lang="en-AU" dirty="0" err="1">
                <a:sym typeface="Wingdings" pitchFamily="2" charset="2"/>
              </a:rPr>
              <a:t>i</a:t>
            </a:r>
            <a:r>
              <a:rPr lang="en-AU" dirty="0">
                <a:sym typeface="Wingdings" pitchFamily="2" charset="2"/>
              </a:rPr>
              <a:t>” is called the imaginary number</a:t>
            </a:r>
          </a:p>
          <a:p>
            <a:r>
              <a:rPr lang="en-AU" dirty="0">
                <a:sym typeface="Wingdings" pitchFamily="2" charset="2"/>
              </a:rPr>
              <a:t>Sequences: list, tuple, range</a:t>
            </a:r>
          </a:p>
          <a:p>
            <a:r>
              <a:rPr lang="en-AU" dirty="0">
                <a:sym typeface="Wingdings" pitchFamily="2" charset="2"/>
              </a:rPr>
              <a:t>Maps: </a:t>
            </a:r>
            <a:r>
              <a:rPr lang="en-AU" dirty="0" err="1">
                <a:sym typeface="Wingdings" pitchFamily="2" charset="2"/>
              </a:rPr>
              <a:t>dict</a:t>
            </a:r>
            <a:r>
              <a:rPr lang="en-AU" dirty="0">
                <a:sym typeface="Wingdings" pitchFamily="2" charset="2"/>
              </a:rPr>
              <a:t> (dictionaries)</a:t>
            </a:r>
          </a:p>
          <a:p>
            <a:r>
              <a:rPr lang="en-AU" dirty="0">
                <a:sym typeface="Wingdings" pitchFamily="2" charset="2"/>
              </a:rPr>
              <a:t>Boolean (true or false): bool</a:t>
            </a:r>
          </a:p>
          <a:p>
            <a:r>
              <a:rPr lang="en-AU" dirty="0">
                <a:sym typeface="Wingdings" pitchFamily="2" charset="2"/>
              </a:rPr>
              <a:t>Binary (0s and 1s): bytes, </a:t>
            </a:r>
            <a:r>
              <a:rPr lang="en-AU" dirty="0" err="1">
                <a:sym typeface="Wingdings" pitchFamily="2" charset="2"/>
              </a:rPr>
              <a:t>bytearray</a:t>
            </a:r>
            <a:endParaRPr lang="en-AU" dirty="0">
              <a:sym typeface="Wingdings" pitchFamily="2" charset="2"/>
            </a:endParaRPr>
          </a:p>
          <a:p>
            <a:endParaRPr lang="en-AU" dirty="0">
              <a:sym typeface="Wingdings" pitchFamily="2" charset="2"/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181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BD65-0646-9441-A8ED-31106757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– </a:t>
            </a:r>
            <a:r>
              <a:rPr lang="en-AU" dirty="0">
                <a:solidFill>
                  <a:srgbClr val="00B050"/>
                </a:solidFill>
              </a:rPr>
              <a:t>How code is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AFEC-F7E3-694C-896D-5162310D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Python reads code line by line </a:t>
            </a:r>
            <a:r>
              <a:rPr lang="en-AU" dirty="0"/>
              <a:t>(called logical lines)</a:t>
            </a:r>
          </a:p>
          <a:p>
            <a:r>
              <a:rPr lang="en-AU" b="1" dirty="0"/>
              <a:t>Python Indentation</a:t>
            </a:r>
            <a:endParaRPr lang="en-AU" dirty="0"/>
          </a:p>
          <a:p>
            <a:pPr lvl="1"/>
            <a:r>
              <a:rPr lang="en-AU" b="1" i="1" dirty="0"/>
              <a:t>Important: Python uses indentations to indicate a block of code</a:t>
            </a:r>
            <a:endParaRPr lang="en-AU" dirty="0"/>
          </a:p>
          <a:p>
            <a:r>
              <a:rPr lang="en-AU" dirty="0"/>
              <a:t>The number of spaces is up to the coder, but it must be at least one space character in length</a:t>
            </a:r>
          </a:p>
          <a:p>
            <a:r>
              <a:rPr lang="en-AU" b="1" dirty="0"/>
              <a:t>Comments</a:t>
            </a:r>
            <a:endParaRPr lang="en-AU" dirty="0"/>
          </a:p>
          <a:p>
            <a:pPr lvl="1"/>
            <a:r>
              <a:rPr lang="en-AU" dirty="0"/>
              <a:t>Starts with a hash: #</a:t>
            </a:r>
          </a:p>
          <a:p>
            <a:pPr lvl="1"/>
            <a:r>
              <a:rPr lang="en-AU" dirty="0"/>
              <a:t>Comments are written just above the line or block of code to describe, succinctly, what the code is designed to perform</a:t>
            </a:r>
          </a:p>
          <a:p>
            <a:pPr lvl="1"/>
            <a:r>
              <a:rPr lang="en-AU" dirty="0"/>
              <a:t>Comments are used as in-code documentation and do not execute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908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C11F-9E36-D84E-B549-EE681955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</a:t>
            </a:r>
            <a:r>
              <a:rPr lang="en-AU" dirty="0">
                <a:solidFill>
                  <a:srgbClr val="00B050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3A3F-1B2B-5F40-B2DB-9E0D6C51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name used to represent and store data</a:t>
            </a:r>
          </a:p>
          <a:p>
            <a:r>
              <a:rPr lang="en-AU" dirty="0">
                <a:solidFill>
                  <a:srgbClr val="00B050"/>
                </a:solidFill>
              </a:rPr>
              <a:t>Can not</a:t>
            </a:r>
            <a:r>
              <a:rPr lang="en-AU" dirty="0"/>
              <a:t> be any of the Python reserved </a:t>
            </a:r>
            <a:r>
              <a:rPr lang="en-AU" dirty="0">
                <a:solidFill>
                  <a:srgbClr val="00B050"/>
                </a:solidFill>
              </a:rPr>
              <a:t>keywords</a:t>
            </a:r>
            <a:r>
              <a:rPr lang="en-AU" dirty="0"/>
              <a:t> or names of </a:t>
            </a:r>
            <a:r>
              <a:rPr lang="en-AU" dirty="0">
                <a:solidFill>
                  <a:srgbClr val="00B050"/>
                </a:solidFill>
              </a:rPr>
              <a:t>built-in functions</a:t>
            </a:r>
          </a:p>
          <a:p>
            <a:pPr lvl="1"/>
            <a:r>
              <a:rPr lang="en-AU" dirty="0">
                <a:solidFill>
                  <a:srgbClr val="00B050"/>
                </a:solidFill>
              </a:rPr>
              <a:t>Python built-in functions: </a:t>
            </a:r>
            <a:r>
              <a:rPr lang="en-AU" dirty="0">
                <a:solidFill>
                  <a:srgbClr val="00B050"/>
                </a:solidFill>
                <a:hlinkClick r:id="rId2"/>
              </a:rPr>
              <a:t>https://docs.python.org/3/library/functions.html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91AC-A7A7-8448-A8BB-2B3FF987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AU" sz="3200">
                <a:solidFill>
                  <a:schemeClr val="tx1"/>
                </a:solidFill>
              </a:rPr>
              <a:t>What is Python?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F5A7-7B66-F045-8E4A-4A7CE6D3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AU" sz="1600"/>
              <a:t>A multipurpose programming language: </a:t>
            </a:r>
            <a:r>
              <a:rPr lang="en-AU" sz="1600">
                <a:hlinkClick r:id="rId2"/>
              </a:rPr>
              <a:t>https://www.python.org/</a:t>
            </a:r>
            <a:endParaRPr lang="en-AU" sz="1600"/>
          </a:p>
          <a:p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123885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D122-1657-E64A-B12C-3B56E419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Storing data in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5AD40-976B-4345-BF51-29E73A56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104532"/>
            <a:ext cx="10553700" cy="2648936"/>
          </a:xfrm>
          <a:noFill/>
        </p:spPr>
      </p:pic>
    </p:spTree>
    <p:extLst>
      <p:ext uri="{BB962C8B-B14F-4D97-AF65-F5344CB8AC3E}">
        <p14:creationId xmlns:p14="http://schemas.microsoft.com/office/powerpoint/2010/main" val="216926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  <a:lumOff val="9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93F3-A776-3649-B166-E52115FB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Hello World Program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7BB39A-E913-7042-A0F7-2BDA2BBC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959707"/>
            <a:ext cx="10287000" cy="3149600"/>
          </a:xfrm>
        </p:spPr>
      </p:pic>
    </p:spTree>
    <p:extLst>
      <p:ext uri="{BB962C8B-B14F-4D97-AF65-F5344CB8AC3E}">
        <p14:creationId xmlns:p14="http://schemas.microsoft.com/office/powerpoint/2010/main" val="94759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CAAE-3322-674E-A910-7B549A27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6" name="Graphic 7" descr="Robot">
            <a:extLst>
              <a:ext uri="{FF2B5EF4-FFF2-40B4-BE49-F238E27FC236}">
                <a16:creationId xmlns:a16="http://schemas.microsoft.com/office/drawing/2014/main" id="{652443A0-FFB2-4594-ACE3-0347D44B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1C410CD0-FCD5-4146-8DA5-B8988E7ED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36364"/>
              </p:ext>
            </p:extLst>
          </p:nvPr>
        </p:nvGraphicFramePr>
        <p:xfrm>
          <a:off x="4330699" y="2413000"/>
          <a:ext cx="705273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22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BCAAE-3322-674E-A910-7B549A27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Python – Users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58DDBD-2164-A142-AC50-471AC4D55C4F}"/>
              </a:ext>
            </a:extLst>
          </p:cNvPr>
          <p:cNvSpPr txBox="1"/>
          <p:nvPr/>
        </p:nvSpPr>
        <p:spPr>
          <a:xfrm>
            <a:off x="5146751" y="1218475"/>
            <a:ext cx="6080050" cy="44210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Business Analytics Platforms e.g. </a:t>
            </a:r>
            <a:r>
              <a:rPr lang="en-US" sz="1600" dirty="0" err="1"/>
              <a:t>PowerBI</a:t>
            </a:r>
            <a:endParaRPr lang="en-US" sz="1600" dirty="0"/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Data Science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AWS </a:t>
            </a:r>
            <a:r>
              <a:rPr lang="en-US" sz="1600" dirty="0" err="1"/>
              <a:t>SageMaker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https://aws.amazon.com/sagemaker/</a:t>
            </a:r>
            <a:endParaRPr lang="en-US" sz="1600" dirty="0"/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H2O AI: https://www.h2o.ai/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Cloud Platforms &amp; Services</a:t>
            </a:r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Netflix: </a:t>
            </a:r>
            <a:r>
              <a:rPr lang="en-US" sz="1600" dirty="0">
                <a:hlinkClick r:id="rId3"/>
              </a:rPr>
              <a:t>https://netflixtechblog.com/python-at-netflix-bba45dae649e</a:t>
            </a:r>
            <a:endParaRPr lang="en-US" sz="1600" dirty="0"/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Airbnb: </a:t>
            </a:r>
            <a:r>
              <a:rPr lang="en-US" sz="1600" dirty="0">
                <a:hlinkClick r:id="rId4"/>
              </a:rPr>
              <a:t>https://medium.com/airbnb-engineering/airflow-a-workflow-management-platform-46318b977fd8</a:t>
            </a:r>
            <a:endParaRPr lang="en-US" sz="1600" dirty="0"/>
          </a:p>
          <a:p>
            <a:pPr marL="1200150" lvl="2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Instagram: uses Django, a Python backend application framework for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6116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92CF-30A2-F84A-B42D-500944D5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AU" sz="3200" dirty="0">
                <a:solidFill>
                  <a:schemeClr val="tx1"/>
                </a:solidFill>
              </a:rPr>
              <a:t>Development Environments &amp; Tools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2E50-50CC-E142-8268-A845D3FD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AU" sz="1600" dirty="0"/>
              <a:t>Cloud using </a:t>
            </a:r>
            <a:r>
              <a:rPr lang="en-AU" sz="1600" dirty="0" err="1"/>
              <a:t>Jupyter</a:t>
            </a:r>
            <a:r>
              <a:rPr lang="en-AU" sz="1600" dirty="0"/>
              <a:t> Notebooks: </a:t>
            </a:r>
            <a:r>
              <a:rPr lang="en-AU" sz="1600" dirty="0">
                <a:hlinkClick r:id="rId2"/>
              </a:rPr>
              <a:t>https://jupyter.org/</a:t>
            </a:r>
            <a:endParaRPr lang="en-AU" sz="1600" dirty="0"/>
          </a:p>
          <a:p>
            <a:pPr lvl="1"/>
            <a:r>
              <a:rPr lang="en-AU" dirty="0"/>
              <a:t>Google </a:t>
            </a:r>
            <a:r>
              <a:rPr lang="en-AU" dirty="0" err="1"/>
              <a:t>Colab</a:t>
            </a:r>
            <a:r>
              <a:rPr lang="en-AU" dirty="0"/>
              <a:t>: </a:t>
            </a:r>
            <a:r>
              <a:rPr lang="en-AU" dirty="0">
                <a:hlinkClick r:id="rId3"/>
              </a:rPr>
              <a:t>https://colab.research.google.com/notebooks/intro.ipynb</a:t>
            </a:r>
            <a:endParaRPr lang="en-AU" dirty="0"/>
          </a:p>
          <a:p>
            <a:r>
              <a:rPr lang="en-AU" sz="1600" dirty="0"/>
              <a:t>GitHub </a:t>
            </a:r>
            <a:r>
              <a:rPr lang="en-AU" sz="1600" dirty="0" err="1"/>
              <a:t>Codespaces</a:t>
            </a:r>
            <a:r>
              <a:rPr lang="en-AU" sz="1600" dirty="0"/>
              <a:t>: </a:t>
            </a:r>
            <a:r>
              <a:rPr lang="en-AU" sz="1600" dirty="0">
                <a:hlinkClick r:id="rId4"/>
              </a:rPr>
              <a:t>https://github.com/features/codespaces</a:t>
            </a:r>
            <a:endParaRPr lang="en-AU" sz="1600" dirty="0"/>
          </a:p>
          <a:p>
            <a:r>
              <a:rPr lang="en-AU" sz="1600" dirty="0"/>
              <a:t>Hybrid (Local &amp; Cloud): Visual Studio Code: </a:t>
            </a:r>
            <a:r>
              <a:rPr lang="en-AU" sz="1600" dirty="0">
                <a:hlinkClick r:id="rId5"/>
              </a:rPr>
              <a:t>https://code.visualstudio.com/</a:t>
            </a:r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0444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90D8-C36E-224B-ABB2-96F72A78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Introduction to Python - Objectives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D4DA852-247E-478A-A60C-56C3F43F9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7938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53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814A-C502-3745-BDFD-5C3DD3089C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/>
              <a:t>Google Colaboratory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D700-7A5C-9243-8B83-E5FF6A80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Link: </a:t>
            </a:r>
            <a:r>
              <a:rPr lang="en-AU" dirty="0">
                <a:hlinkClick r:id="rId2"/>
              </a:rPr>
              <a:t>https://colab.research.google.com/</a:t>
            </a:r>
            <a:endParaRPr lang="en-AU" dirty="0"/>
          </a:p>
          <a:p>
            <a:r>
              <a:rPr lang="en-AU" dirty="0"/>
              <a:t>An online environment to program and run (execute) Python programs</a:t>
            </a:r>
          </a:p>
        </p:txBody>
      </p:sp>
    </p:spTree>
    <p:extLst>
      <p:ext uri="{BB962C8B-B14F-4D97-AF65-F5344CB8AC3E}">
        <p14:creationId xmlns:p14="http://schemas.microsoft.com/office/powerpoint/2010/main" val="7008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1A43-D6DB-8F4C-8F85-D3D385AF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0D18-01D7-FB45-A0CD-83720978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GitHub: </a:t>
            </a:r>
            <a:r>
              <a:rPr lang="en-AU" dirty="0">
                <a:hlinkClick r:id="rId2"/>
              </a:rPr>
              <a:t>https://github.com/</a:t>
            </a:r>
            <a:endParaRPr lang="en-AU" dirty="0"/>
          </a:p>
          <a:p>
            <a:r>
              <a:rPr lang="en-AU" dirty="0"/>
              <a:t>The place where Python code and data will be stored and shared</a:t>
            </a:r>
          </a:p>
        </p:txBody>
      </p:sp>
    </p:spTree>
    <p:extLst>
      <p:ext uri="{BB962C8B-B14F-4D97-AF65-F5344CB8AC3E}">
        <p14:creationId xmlns:p14="http://schemas.microsoft.com/office/powerpoint/2010/main" val="266051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B86-3BAF-EC4D-93F3-92423B4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3DB9-021B-C04D-B362-80CE270F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developing Python  programs on local PCs</a:t>
            </a:r>
          </a:p>
          <a:p>
            <a:r>
              <a:rPr lang="en-AU" dirty="0"/>
              <a:t>Can connect to </a:t>
            </a:r>
            <a:r>
              <a:rPr lang="en-AU" dirty="0" err="1"/>
              <a:t>Jupyter</a:t>
            </a:r>
            <a:r>
              <a:rPr lang="en-AU" dirty="0"/>
              <a:t> Notebooks (e.g. Google </a:t>
            </a:r>
            <a:r>
              <a:rPr lang="en-AU" dirty="0" err="1"/>
              <a:t>Colab</a:t>
            </a:r>
            <a:r>
              <a:rPr lang="en-AU" dirty="0"/>
              <a:t>)</a:t>
            </a:r>
          </a:p>
          <a:p>
            <a:r>
              <a:rPr lang="en-AU" dirty="0"/>
              <a:t>Must install Python on PC</a:t>
            </a:r>
          </a:p>
        </p:txBody>
      </p:sp>
    </p:spTree>
    <p:extLst>
      <p:ext uri="{BB962C8B-B14F-4D97-AF65-F5344CB8AC3E}">
        <p14:creationId xmlns:p14="http://schemas.microsoft.com/office/powerpoint/2010/main" val="385917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1071</Words>
  <Application>Microsoft Macintosh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Python Programming  Workshop #1 Setting Up</vt:lpstr>
      <vt:lpstr>What is Python?</vt:lpstr>
      <vt:lpstr>Python</vt:lpstr>
      <vt:lpstr>Python – Users</vt:lpstr>
      <vt:lpstr>Development Environments &amp; Tools</vt:lpstr>
      <vt:lpstr>Introduction to Python - Objectives</vt:lpstr>
      <vt:lpstr>Google Colaboratory</vt:lpstr>
      <vt:lpstr>GitHub</vt:lpstr>
      <vt:lpstr>Visual Studio Code</vt:lpstr>
      <vt:lpstr>Python Keywords</vt:lpstr>
      <vt:lpstr>Naming Conventions - Variables</vt:lpstr>
      <vt:lpstr>Naming Conventions - Functions</vt:lpstr>
      <vt:lpstr>Naming Conventions - Methods</vt:lpstr>
      <vt:lpstr>Naming Conventions - Class</vt:lpstr>
      <vt:lpstr>Naming Conventions - Constants</vt:lpstr>
      <vt:lpstr>Naming Conventions - Modules</vt:lpstr>
      <vt:lpstr>Python Data Types</vt:lpstr>
      <vt:lpstr>Python – How code is read</vt:lpstr>
      <vt:lpstr>Python Variables</vt:lpstr>
      <vt:lpstr>Storing data in variables</vt:lpstr>
      <vt:lpstr>Hello World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Workshop #1 Setup</dc:title>
  <dc:creator>Santos Borom</dc:creator>
  <cp:lastModifiedBy>Santos Borom</cp:lastModifiedBy>
  <cp:revision>53</cp:revision>
  <dcterms:created xsi:type="dcterms:W3CDTF">2020-11-18T05:57:22Z</dcterms:created>
  <dcterms:modified xsi:type="dcterms:W3CDTF">2021-03-24T09:33:15Z</dcterms:modified>
</cp:coreProperties>
</file>