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7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9"/>
    <p:restoredTop sz="94717"/>
  </p:normalViewPr>
  <p:slideViewPr>
    <p:cSldViewPr snapToGrid="0" snapToObjects="1">
      <p:cViewPr varScale="1">
        <p:scale>
          <a:sx n="148" d="100"/>
          <a:sy n="148" d="100"/>
        </p:scale>
        <p:origin x="19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F69479-5555-4913-B48A-41EB4F6848F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3311406-51B0-4BB6-BF49-03F5A291B6AA}">
      <dgm:prSet/>
      <dgm:spPr/>
      <dgm:t>
        <a:bodyPr/>
        <a:lstStyle/>
        <a:p>
          <a:r>
            <a:rPr lang="en-AU"/>
            <a:t>List items are enclosed in square brackets, like this [item1, item2, item3].</a:t>
          </a:r>
          <a:endParaRPr lang="en-US"/>
        </a:p>
      </dgm:t>
    </dgm:pt>
    <dgm:pt modelId="{D4E46267-1B10-47A6-9F14-84B8DA6785C7}" type="parTrans" cxnId="{FF370F22-1464-4C70-A7F2-517609CAABA1}">
      <dgm:prSet/>
      <dgm:spPr/>
      <dgm:t>
        <a:bodyPr/>
        <a:lstStyle/>
        <a:p>
          <a:endParaRPr lang="en-US"/>
        </a:p>
      </dgm:t>
    </dgm:pt>
    <dgm:pt modelId="{1895136B-1215-4B23-9CE5-9C8C25C90E7A}" type="sibTrans" cxnId="{FF370F22-1464-4C70-A7F2-517609CAABA1}">
      <dgm:prSet/>
      <dgm:spPr/>
      <dgm:t>
        <a:bodyPr/>
        <a:lstStyle/>
        <a:p>
          <a:endParaRPr lang="en-US"/>
        </a:p>
      </dgm:t>
    </dgm:pt>
    <dgm:pt modelId="{5A6F811F-E89B-47DF-AF5F-7C5A834D7BA7}">
      <dgm:prSet/>
      <dgm:spPr/>
      <dgm:t>
        <a:bodyPr/>
        <a:lstStyle/>
        <a:p>
          <a:r>
            <a:rPr lang="en-AU" b="1"/>
            <a:t>Lists are ordered</a:t>
          </a:r>
          <a:r>
            <a:rPr lang="en-AU"/>
            <a:t> i.e. the items in the list appear in a specific order, meaning if you add new items to a list, the new items will be placed at the end of the list.</a:t>
          </a:r>
          <a:endParaRPr lang="en-US"/>
        </a:p>
      </dgm:t>
    </dgm:pt>
    <dgm:pt modelId="{23E787B5-1B04-4DDB-B817-DEEF979DFD7F}" type="parTrans" cxnId="{C5927722-CDEC-4E5F-8925-66C41A8AE8AC}">
      <dgm:prSet/>
      <dgm:spPr/>
      <dgm:t>
        <a:bodyPr/>
        <a:lstStyle/>
        <a:p>
          <a:endParaRPr lang="en-US"/>
        </a:p>
      </dgm:t>
    </dgm:pt>
    <dgm:pt modelId="{4697D51B-3B22-4712-B075-7ACD3F955576}" type="sibTrans" cxnId="{C5927722-CDEC-4E5F-8925-66C41A8AE8AC}">
      <dgm:prSet/>
      <dgm:spPr/>
      <dgm:t>
        <a:bodyPr/>
        <a:lstStyle/>
        <a:p>
          <a:endParaRPr lang="en-US"/>
        </a:p>
      </dgm:t>
    </dgm:pt>
    <dgm:pt modelId="{97F15D77-310C-4D91-AFAE-95E755B5017F}">
      <dgm:prSet/>
      <dgm:spPr/>
      <dgm:t>
        <a:bodyPr/>
        <a:lstStyle/>
        <a:p>
          <a:r>
            <a:rPr lang="en-AU" b="1"/>
            <a:t>Lists are mutable</a:t>
          </a:r>
          <a:r>
            <a:rPr lang="en-AU"/>
            <a:t>, which means we can add or remove items.</a:t>
          </a:r>
          <a:endParaRPr lang="en-US"/>
        </a:p>
      </dgm:t>
    </dgm:pt>
    <dgm:pt modelId="{7D9FCB4F-B6DD-4CEB-A6E4-680D7B5FE570}" type="parTrans" cxnId="{B6E5A6B4-5859-4C14-9B80-79159D564A13}">
      <dgm:prSet/>
      <dgm:spPr/>
      <dgm:t>
        <a:bodyPr/>
        <a:lstStyle/>
        <a:p>
          <a:endParaRPr lang="en-US"/>
        </a:p>
      </dgm:t>
    </dgm:pt>
    <dgm:pt modelId="{C3AA9824-CB95-4B84-8260-FD6801359263}" type="sibTrans" cxnId="{B6E5A6B4-5859-4C14-9B80-79159D564A13}">
      <dgm:prSet/>
      <dgm:spPr/>
      <dgm:t>
        <a:bodyPr/>
        <a:lstStyle/>
        <a:p>
          <a:endParaRPr lang="en-US"/>
        </a:p>
      </dgm:t>
    </dgm:pt>
    <dgm:pt modelId="{24025DF1-0682-48CE-918C-DF2197FDC4A2}">
      <dgm:prSet/>
      <dgm:spPr/>
      <dgm:t>
        <a:bodyPr/>
        <a:lstStyle/>
        <a:p>
          <a:r>
            <a:rPr lang="en-AU" b="1"/>
            <a:t>List elements do not need to be unique</a:t>
          </a:r>
          <a:r>
            <a:rPr lang="en-AU"/>
            <a:t>. Item duplication is possible, as each element has its own distinct indexed location in the list.</a:t>
          </a:r>
          <a:endParaRPr lang="en-US"/>
        </a:p>
      </dgm:t>
    </dgm:pt>
    <dgm:pt modelId="{4E8CF726-F77D-4E3D-8200-8DCF4CE6A900}" type="parTrans" cxnId="{8ADB5B36-AE22-464F-B7E2-88C2EC15A9CB}">
      <dgm:prSet/>
      <dgm:spPr/>
      <dgm:t>
        <a:bodyPr/>
        <a:lstStyle/>
        <a:p>
          <a:endParaRPr lang="en-US"/>
        </a:p>
      </dgm:t>
    </dgm:pt>
    <dgm:pt modelId="{E6670978-B28A-4599-97E0-A1535FB7887A}" type="sibTrans" cxnId="{8ADB5B36-AE22-464F-B7E2-88C2EC15A9CB}">
      <dgm:prSet/>
      <dgm:spPr/>
      <dgm:t>
        <a:bodyPr/>
        <a:lstStyle/>
        <a:p>
          <a:endParaRPr lang="en-US"/>
        </a:p>
      </dgm:t>
    </dgm:pt>
    <dgm:pt modelId="{2B59BD0C-3A2A-4EE3-B624-D8B34B0E6A01}">
      <dgm:prSet/>
      <dgm:spPr/>
      <dgm:t>
        <a:bodyPr/>
        <a:lstStyle/>
        <a:p>
          <a:r>
            <a:rPr lang="en-AU" b="1"/>
            <a:t>Elements can be of different data types</a:t>
          </a:r>
          <a:r>
            <a:rPr lang="en-AU"/>
            <a:t>, which means that you can combine strings, integers, and objects in the same list.</a:t>
          </a:r>
          <a:endParaRPr lang="en-US"/>
        </a:p>
      </dgm:t>
    </dgm:pt>
    <dgm:pt modelId="{B8A01B91-3BAE-4DFA-9B91-4DD07A72A2BD}" type="parTrans" cxnId="{7B7437E7-2E8C-42D3-A020-5B18C9FE0D4B}">
      <dgm:prSet/>
      <dgm:spPr/>
      <dgm:t>
        <a:bodyPr/>
        <a:lstStyle/>
        <a:p>
          <a:endParaRPr lang="en-US"/>
        </a:p>
      </dgm:t>
    </dgm:pt>
    <dgm:pt modelId="{0BD80775-AA02-489B-A13C-A5237572C794}" type="sibTrans" cxnId="{7B7437E7-2E8C-42D3-A020-5B18C9FE0D4B}">
      <dgm:prSet/>
      <dgm:spPr/>
      <dgm:t>
        <a:bodyPr/>
        <a:lstStyle/>
        <a:p>
          <a:endParaRPr lang="en-US"/>
        </a:p>
      </dgm:t>
    </dgm:pt>
    <dgm:pt modelId="{BB768A84-DDDA-4167-BA20-033F26F665AD}" type="pres">
      <dgm:prSet presAssocID="{0EF69479-5555-4913-B48A-41EB4F6848F4}" presName="root" presStyleCnt="0">
        <dgm:presLayoutVars>
          <dgm:dir/>
          <dgm:resizeHandles val="exact"/>
        </dgm:presLayoutVars>
      </dgm:prSet>
      <dgm:spPr/>
    </dgm:pt>
    <dgm:pt modelId="{1130339A-A415-4C64-B181-0828FEBE8FD2}" type="pres">
      <dgm:prSet presAssocID="{0EF69479-5555-4913-B48A-41EB4F6848F4}" presName="container" presStyleCnt="0">
        <dgm:presLayoutVars>
          <dgm:dir/>
          <dgm:resizeHandles val="exact"/>
        </dgm:presLayoutVars>
      </dgm:prSet>
      <dgm:spPr/>
    </dgm:pt>
    <dgm:pt modelId="{9852D0EB-F53F-48A0-818E-487F3985DF30}" type="pres">
      <dgm:prSet presAssocID="{F3311406-51B0-4BB6-BF49-03F5A291B6AA}" presName="compNode" presStyleCnt="0"/>
      <dgm:spPr/>
    </dgm:pt>
    <dgm:pt modelId="{A66A6350-C71E-40B0-B562-EBE4A09A94A4}" type="pres">
      <dgm:prSet presAssocID="{F3311406-51B0-4BB6-BF49-03F5A291B6AA}" presName="iconBgRect" presStyleLbl="bgShp" presStyleIdx="0" presStyleCnt="5"/>
      <dgm:spPr/>
    </dgm:pt>
    <dgm:pt modelId="{AF5A5BDC-D1DC-4F00-A241-6D74ABD7AE0A}" type="pres">
      <dgm:prSet presAssocID="{F3311406-51B0-4BB6-BF49-03F5A291B6A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35157BD2-CD7F-4948-A27C-D57B5AF2BE8B}" type="pres">
      <dgm:prSet presAssocID="{F3311406-51B0-4BB6-BF49-03F5A291B6AA}" presName="spaceRect" presStyleCnt="0"/>
      <dgm:spPr/>
    </dgm:pt>
    <dgm:pt modelId="{26EA6C85-32AA-420C-92D9-6F8531B69845}" type="pres">
      <dgm:prSet presAssocID="{F3311406-51B0-4BB6-BF49-03F5A291B6AA}" presName="textRect" presStyleLbl="revTx" presStyleIdx="0" presStyleCnt="5">
        <dgm:presLayoutVars>
          <dgm:chMax val="1"/>
          <dgm:chPref val="1"/>
        </dgm:presLayoutVars>
      </dgm:prSet>
      <dgm:spPr/>
    </dgm:pt>
    <dgm:pt modelId="{54DE80A8-CF02-41E0-A5AE-6986D6461053}" type="pres">
      <dgm:prSet presAssocID="{1895136B-1215-4B23-9CE5-9C8C25C90E7A}" presName="sibTrans" presStyleLbl="sibTrans2D1" presStyleIdx="0" presStyleCnt="0"/>
      <dgm:spPr/>
    </dgm:pt>
    <dgm:pt modelId="{33E046B9-7BC9-4180-A7DA-32CCC0687660}" type="pres">
      <dgm:prSet presAssocID="{5A6F811F-E89B-47DF-AF5F-7C5A834D7BA7}" presName="compNode" presStyleCnt="0"/>
      <dgm:spPr/>
    </dgm:pt>
    <dgm:pt modelId="{D896BF2E-0B8C-4B17-AE09-D8E852869CF3}" type="pres">
      <dgm:prSet presAssocID="{5A6F811F-E89B-47DF-AF5F-7C5A834D7BA7}" presName="iconBgRect" presStyleLbl="bgShp" presStyleIdx="1" presStyleCnt="5"/>
      <dgm:spPr/>
    </dgm:pt>
    <dgm:pt modelId="{38E27815-4636-4D18-8B8F-84EBBE2728E9}" type="pres">
      <dgm:prSet presAssocID="{5A6F811F-E89B-47DF-AF5F-7C5A834D7BA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DE4F1F4B-E881-42BF-B844-3A699C674C0D}" type="pres">
      <dgm:prSet presAssocID="{5A6F811F-E89B-47DF-AF5F-7C5A834D7BA7}" presName="spaceRect" presStyleCnt="0"/>
      <dgm:spPr/>
    </dgm:pt>
    <dgm:pt modelId="{DB619A1C-23AB-4A61-AFED-3CB6658DD792}" type="pres">
      <dgm:prSet presAssocID="{5A6F811F-E89B-47DF-AF5F-7C5A834D7BA7}" presName="textRect" presStyleLbl="revTx" presStyleIdx="1" presStyleCnt="5">
        <dgm:presLayoutVars>
          <dgm:chMax val="1"/>
          <dgm:chPref val="1"/>
        </dgm:presLayoutVars>
      </dgm:prSet>
      <dgm:spPr/>
    </dgm:pt>
    <dgm:pt modelId="{A4B15461-957D-41CB-9626-FBCFF92EDAEE}" type="pres">
      <dgm:prSet presAssocID="{4697D51B-3B22-4712-B075-7ACD3F955576}" presName="sibTrans" presStyleLbl="sibTrans2D1" presStyleIdx="0" presStyleCnt="0"/>
      <dgm:spPr/>
    </dgm:pt>
    <dgm:pt modelId="{7AD1C9FB-C388-4A12-8981-E0246EE52F4A}" type="pres">
      <dgm:prSet presAssocID="{97F15D77-310C-4D91-AFAE-95E755B5017F}" presName="compNode" presStyleCnt="0"/>
      <dgm:spPr/>
    </dgm:pt>
    <dgm:pt modelId="{80AFF07F-9DC4-4D9F-A5AA-93FEF8F4EDAE}" type="pres">
      <dgm:prSet presAssocID="{97F15D77-310C-4D91-AFAE-95E755B5017F}" presName="iconBgRect" presStyleLbl="bgShp" presStyleIdx="2" presStyleCnt="5"/>
      <dgm:spPr/>
    </dgm:pt>
    <dgm:pt modelId="{B52C2E38-9EA1-4595-A0E1-EEB2F34EF2CB}" type="pres">
      <dgm:prSet presAssocID="{97F15D77-310C-4D91-AFAE-95E755B5017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5A4C4A1A-B269-465D-A630-9E4CCA5F6E75}" type="pres">
      <dgm:prSet presAssocID="{97F15D77-310C-4D91-AFAE-95E755B5017F}" presName="spaceRect" presStyleCnt="0"/>
      <dgm:spPr/>
    </dgm:pt>
    <dgm:pt modelId="{FAAB888A-3B3A-41D9-ADEC-CA552C536908}" type="pres">
      <dgm:prSet presAssocID="{97F15D77-310C-4D91-AFAE-95E755B5017F}" presName="textRect" presStyleLbl="revTx" presStyleIdx="2" presStyleCnt="5">
        <dgm:presLayoutVars>
          <dgm:chMax val="1"/>
          <dgm:chPref val="1"/>
        </dgm:presLayoutVars>
      </dgm:prSet>
      <dgm:spPr/>
    </dgm:pt>
    <dgm:pt modelId="{88CAEDB9-5EE4-4F92-9FC9-F96D743A4A9F}" type="pres">
      <dgm:prSet presAssocID="{C3AA9824-CB95-4B84-8260-FD6801359263}" presName="sibTrans" presStyleLbl="sibTrans2D1" presStyleIdx="0" presStyleCnt="0"/>
      <dgm:spPr/>
    </dgm:pt>
    <dgm:pt modelId="{57D2F81D-DA93-4BD5-B68D-40ACEE149DBC}" type="pres">
      <dgm:prSet presAssocID="{24025DF1-0682-48CE-918C-DF2197FDC4A2}" presName="compNode" presStyleCnt="0"/>
      <dgm:spPr/>
    </dgm:pt>
    <dgm:pt modelId="{FA036DA7-F3A1-49FA-BC1C-BF550097FE66}" type="pres">
      <dgm:prSet presAssocID="{24025DF1-0682-48CE-918C-DF2197FDC4A2}" presName="iconBgRect" presStyleLbl="bgShp" presStyleIdx="3" presStyleCnt="5"/>
      <dgm:spPr/>
    </dgm:pt>
    <dgm:pt modelId="{38E961F6-6C18-4602-B004-E7BFCC3A71D7}" type="pres">
      <dgm:prSet presAssocID="{24025DF1-0682-48CE-918C-DF2197FDC4A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45FA8E9-F9E9-4441-9AE6-4ACB2857EAB9}" type="pres">
      <dgm:prSet presAssocID="{24025DF1-0682-48CE-918C-DF2197FDC4A2}" presName="spaceRect" presStyleCnt="0"/>
      <dgm:spPr/>
    </dgm:pt>
    <dgm:pt modelId="{393320F1-8476-4936-BFE5-FBC3660FB4D5}" type="pres">
      <dgm:prSet presAssocID="{24025DF1-0682-48CE-918C-DF2197FDC4A2}" presName="textRect" presStyleLbl="revTx" presStyleIdx="3" presStyleCnt="5">
        <dgm:presLayoutVars>
          <dgm:chMax val="1"/>
          <dgm:chPref val="1"/>
        </dgm:presLayoutVars>
      </dgm:prSet>
      <dgm:spPr/>
    </dgm:pt>
    <dgm:pt modelId="{0C27AAAB-5B7E-4850-8310-347D681B73EF}" type="pres">
      <dgm:prSet presAssocID="{E6670978-B28A-4599-97E0-A1535FB7887A}" presName="sibTrans" presStyleLbl="sibTrans2D1" presStyleIdx="0" presStyleCnt="0"/>
      <dgm:spPr/>
    </dgm:pt>
    <dgm:pt modelId="{FCC9954B-A9D3-4391-826D-7C92333EA81C}" type="pres">
      <dgm:prSet presAssocID="{2B59BD0C-3A2A-4EE3-B624-D8B34B0E6A01}" presName="compNode" presStyleCnt="0"/>
      <dgm:spPr/>
    </dgm:pt>
    <dgm:pt modelId="{800D3E26-F54C-42D7-9D54-9F6594DA0200}" type="pres">
      <dgm:prSet presAssocID="{2B59BD0C-3A2A-4EE3-B624-D8B34B0E6A01}" presName="iconBgRect" presStyleLbl="bgShp" presStyleIdx="4" presStyleCnt="5"/>
      <dgm:spPr/>
    </dgm:pt>
    <dgm:pt modelId="{022170BB-FC2C-4199-9550-33525E016D9C}" type="pres">
      <dgm:prSet presAssocID="{2B59BD0C-3A2A-4EE3-B624-D8B34B0E6A0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553E464-B3DA-4718-A8E4-BDFA7B6BE0D9}" type="pres">
      <dgm:prSet presAssocID="{2B59BD0C-3A2A-4EE3-B624-D8B34B0E6A01}" presName="spaceRect" presStyleCnt="0"/>
      <dgm:spPr/>
    </dgm:pt>
    <dgm:pt modelId="{6D205BFF-3CF1-41B2-B4CC-30289A35DA66}" type="pres">
      <dgm:prSet presAssocID="{2B59BD0C-3A2A-4EE3-B624-D8B34B0E6A0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27C360A-22C0-45BD-AEB2-0C525CD9757A}" type="presOf" srcId="{0EF69479-5555-4913-B48A-41EB4F6848F4}" destId="{BB768A84-DDDA-4167-BA20-033F26F665AD}" srcOrd="0" destOrd="0" presId="urn:microsoft.com/office/officeart/2018/2/layout/IconCircleList"/>
    <dgm:cxn modelId="{FF370F22-1464-4C70-A7F2-517609CAABA1}" srcId="{0EF69479-5555-4913-B48A-41EB4F6848F4}" destId="{F3311406-51B0-4BB6-BF49-03F5A291B6AA}" srcOrd="0" destOrd="0" parTransId="{D4E46267-1B10-47A6-9F14-84B8DA6785C7}" sibTransId="{1895136B-1215-4B23-9CE5-9C8C25C90E7A}"/>
    <dgm:cxn modelId="{C5927722-CDEC-4E5F-8925-66C41A8AE8AC}" srcId="{0EF69479-5555-4913-B48A-41EB4F6848F4}" destId="{5A6F811F-E89B-47DF-AF5F-7C5A834D7BA7}" srcOrd="1" destOrd="0" parTransId="{23E787B5-1B04-4DDB-B817-DEEF979DFD7F}" sibTransId="{4697D51B-3B22-4712-B075-7ACD3F955576}"/>
    <dgm:cxn modelId="{8ADB5B36-AE22-464F-B7E2-88C2EC15A9CB}" srcId="{0EF69479-5555-4913-B48A-41EB4F6848F4}" destId="{24025DF1-0682-48CE-918C-DF2197FDC4A2}" srcOrd="3" destOrd="0" parTransId="{4E8CF726-F77D-4E3D-8200-8DCF4CE6A900}" sibTransId="{E6670978-B28A-4599-97E0-A1535FB7887A}"/>
    <dgm:cxn modelId="{8CB5C559-7E05-4355-A76E-CEA7B81558FB}" type="presOf" srcId="{C3AA9824-CB95-4B84-8260-FD6801359263}" destId="{88CAEDB9-5EE4-4F92-9FC9-F96D743A4A9F}" srcOrd="0" destOrd="0" presId="urn:microsoft.com/office/officeart/2018/2/layout/IconCircleList"/>
    <dgm:cxn modelId="{B665585F-9C4C-4F83-97DD-C20FFAD5FDF0}" type="presOf" srcId="{1895136B-1215-4B23-9CE5-9C8C25C90E7A}" destId="{54DE80A8-CF02-41E0-A5AE-6986D6461053}" srcOrd="0" destOrd="0" presId="urn:microsoft.com/office/officeart/2018/2/layout/IconCircleList"/>
    <dgm:cxn modelId="{9AE2C65F-61F1-4592-8561-9E73E6AEF96F}" type="presOf" srcId="{F3311406-51B0-4BB6-BF49-03F5A291B6AA}" destId="{26EA6C85-32AA-420C-92D9-6F8531B69845}" srcOrd="0" destOrd="0" presId="urn:microsoft.com/office/officeart/2018/2/layout/IconCircleList"/>
    <dgm:cxn modelId="{080D7480-CC4E-4D95-9B36-124A7EA60FBA}" type="presOf" srcId="{E6670978-B28A-4599-97E0-A1535FB7887A}" destId="{0C27AAAB-5B7E-4850-8310-347D681B73EF}" srcOrd="0" destOrd="0" presId="urn:microsoft.com/office/officeart/2018/2/layout/IconCircleList"/>
    <dgm:cxn modelId="{BAEB6986-DFE3-4753-9EDB-0B63CA7CDEE9}" type="presOf" srcId="{5A6F811F-E89B-47DF-AF5F-7C5A834D7BA7}" destId="{DB619A1C-23AB-4A61-AFED-3CB6658DD792}" srcOrd="0" destOrd="0" presId="urn:microsoft.com/office/officeart/2018/2/layout/IconCircleList"/>
    <dgm:cxn modelId="{D3496B8E-673A-4905-993E-951511018C35}" type="presOf" srcId="{24025DF1-0682-48CE-918C-DF2197FDC4A2}" destId="{393320F1-8476-4936-BFE5-FBC3660FB4D5}" srcOrd="0" destOrd="0" presId="urn:microsoft.com/office/officeart/2018/2/layout/IconCircleList"/>
    <dgm:cxn modelId="{B6E5A6B4-5859-4C14-9B80-79159D564A13}" srcId="{0EF69479-5555-4913-B48A-41EB4F6848F4}" destId="{97F15D77-310C-4D91-AFAE-95E755B5017F}" srcOrd="2" destOrd="0" parTransId="{7D9FCB4F-B6DD-4CEB-A6E4-680D7B5FE570}" sibTransId="{C3AA9824-CB95-4B84-8260-FD6801359263}"/>
    <dgm:cxn modelId="{5BCAAFD6-630D-43CD-9568-984DB63580F5}" type="presOf" srcId="{4697D51B-3B22-4712-B075-7ACD3F955576}" destId="{A4B15461-957D-41CB-9626-FBCFF92EDAEE}" srcOrd="0" destOrd="0" presId="urn:microsoft.com/office/officeart/2018/2/layout/IconCircleList"/>
    <dgm:cxn modelId="{7A667ED8-8A3E-46AA-B84F-868F4F27A42C}" type="presOf" srcId="{97F15D77-310C-4D91-AFAE-95E755B5017F}" destId="{FAAB888A-3B3A-41D9-ADEC-CA552C536908}" srcOrd="0" destOrd="0" presId="urn:microsoft.com/office/officeart/2018/2/layout/IconCircleList"/>
    <dgm:cxn modelId="{7B7437E7-2E8C-42D3-A020-5B18C9FE0D4B}" srcId="{0EF69479-5555-4913-B48A-41EB4F6848F4}" destId="{2B59BD0C-3A2A-4EE3-B624-D8B34B0E6A01}" srcOrd="4" destOrd="0" parTransId="{B8A01B91-3BAE-4DFA-9B91-4DD07A72A2BD}" sibTransId="{0BD80775-AA02-489B-A13C-A5237572C794}"/>
    <dgm:cxn modelId="{CD25A5F7-6C0E-463B-9254-B0E096C2DB5C}" type="presOf" srcId="{2B59BD0C-3A2A-4EE3-B624-D8B34B0E6A01}" destId="{6D205BFF-3CF1-41B2-B4CC-30289A35DA66}" srcOrd="0" destOrd="0" presId="urn:microsoft.com/office/officeart/2018/2/layout/IconCircleList"/>
    <dgm:cxn modelId="{D021B27A-B0F4-42E6-A121-E2CA56F83AEA}" type="presParOf" srcId="{BB768A84-DDDA-4167-BA20-033F26F665AD}" destId="{1130339A-A415-4C64-B181-0828FEBE8FD2}" srcOrd="0" destOrd="0" presId="urn:microsoft.com/office/officeart/2018/2/layout/IconCircleList"/>
    <dgm:cxn modelId="{758C53DF-66A6-49DF-B7F3-2F07A057E6D3}" type="presParOf" srcId="{1130339A-A415-4C64-B181-0828FEBE8FD2}" destId="{9852D0EB-F53F-48A0-818E-487F3985DF30}" srcOrd="0" destOrd="0" presId="urn:microsoft.com/office/officeart/2018/2/layout/IconCircleList"/>
    <dgm:cxn modelId="{57AE07E3-7225-4933-A296-DEDF85E60A4F}" type="presParOf" srcId="{9852D0EB-F53F-48A0-818E-487F3985DF30}" destId="{A66A6350-C71E-40B0-B562-EBE4A09A94A4}" srcOrd="0" destOrd="0" presId="urn:microsoft.com/office/officeart/2018/2/layout/IconCircleList"/>
    <dgm:cxn modelId="{4AC128AE-8CEF-4CB9-9F96-837C27654595}" type="presParOf" srcId="{9852D0EB-F53F-48A0-818E-487F3985DF30}" destId="{AF5A5BDC-D1DC-4F00-A241-6D74ABD7AE0A}" srcOrd="1" destOrd="0" presId="urn:microsoft.com/office/officeart/2018/2/layout/IconCircleList"/>
    <dgm:cxn modelId="{8534C9A4-D8A5-401D-8CBB-015B73F46A69}" type="presParOf" srcId="{9852D0EB-F53F-48A0-818E-487F3985DF30}" destId="{35157BD2-CD7F-4948-A27C-D57B5AF2BE8B}" srcOrd="2" destOrd="0" presId="urn:microsoft.com/office/officeart/2018/2/layout/IconCircleList"/>
    <dgm:cxn modelId="{DAC0E9DD-93D5-4EBC-A556-83B3D0334129}" type="presParOf" srcId="{9852D0EB-F53F-48A0-818E-487F3985DF30}" destId="{26EA6C85-32AA-420C-92D9-6F8531B69845}" srcOrd="3" destOrd="0" presId="urn:microsoft.com/office/officeart/2018/2/layout/IconCircleList"/>
    <dgm:cxn modelId="{BA2548F8-EE23-4FAA-ABAA-48AB5891530A}" type="presParOf" srcId="{1130339A-A415-4C64-B181-0828FEBE8FD2}" destId="{54DE80A8-CF02-41E0-A5AE-6986D6461053}" srcOrd="1" destOrd="0" presId="urn:microsoft.com/office/officeart/2018/2/layout/IconCircleList"/>
    <dgm:cxn modelId="{1452629A-3513-4B8C-90DD-64D293AA4DB3}" type="presParOf" srcId="{1130339A-A415-4C64-B181-0828FEBE8FD2}" destId="{33E046B9-7BC9-4180-A7DA-32CCC0687660}" srcOrd="2" destOrd="0" presId="urn:microsoft.com/office/officeart/2018/2/layout/IconCircleList"/>
    <dgm:cxn modelId="{3B66C079-6A43-475E-9FB3-9B590134EF05}" type="presParOf" srcId="{33E046B9-7BC9-4180-A7DA-32CCC0687660}" destId="{D896BF2E-0B8C-4B17-AE09-D8E852869CF3}" srcOrd="0" destOrd="0" presId="urn:microsoft.com/office/officeart/2018/2/layout/IconCircleList"/>
    <dgm:cxn modelId="{741CF2C0-2CE0-48FF-B36F-6A7AF9C19771}" type="presParOf" srcId="{33E046B9-7BC9-4180-A7DA-32CCC0687660}" destId="{38E27815-4636-4D18-8B8F-84EBBE2728E9}" srcOrd="1" destOrd="0" presId="urn:microsoft.com/office/officeart/2018/2/layout/IconCircleList"/>
    <dgm:cxn modelId="{6FA033B2-BE63-4ED5-BC01-190C4273BC0E}" type="presParOf" srcId="{33E046B9-7BC9-4180-A7DA-32CCC0687660}" destId="{DE4F1F4B-E881-42BF-B844-3A699C674C0D}" srcOrd="2" destOrd="0" presId="urn:microsoft.com/office/officeart/2018/2/layout/IconCircleList"/>
    <dgm:cxn modelId="{E3891DC9-865D-4E6D-94F5-96F5D0839949}" type="presParOf" srcId="{33E046B9-7BC9-4180-A7DA-32CCC0687660}" destId="{DB619A1C-23AB-4A61-AFED-3CB6658DD792}" srcOrd="3" destOrd="0" presId="urn:microsoft.com/office/officeart/2018/2/layout/IconCircleList"/>
    <dgm:cxn modelId="{67EF827D-618C-4BE2-A635-1F9C5F209E5C}" type="presParOf" srcId="{1130339A-A415-4C64-B181-0828FEBE8FD2}" destId="{A4B15461-957D-41CB-9626-FBCFF92EDAEE}" srcOrd="3" destOrd="0" presId="urn:microsoft.com/office/officeart/2018/2/layout/IconCircleList"/>
    <dgm:cxn modelId="{809118A8-6315-4D92-B2D7-3CD99BFE6F8E}" type="presParOf" srcId="{1130339A-A415-4C64-B181-0828FEBE8FD2}" destId="{7AD1C9FB-C388-4A12-8981-E0246EE52F4A}" srcOrd="4" destOrd="0" presId="urn:microsoft.com/office/officeart/2018/2/layout/IconCircleList"/>
    <dgm:cxn modelId="{210C71E7-46ED-4887-96C9-DB559DB2F894}" type="presParOf" srcId="{7AD1C9FB-C388-4A12-8981-E0246EE52F4A}" destId="{80AFF07F-9DC4-4D9F-A5AA-93FEF8F4EDAE}" srcOrd="0" destOrd="0" presId="urn:microsoft.com/office/officeart/2018/2/layout/IconCircleList"/>
    <dgm:cxn modelId="{A211B231-A4EC-44EC-9842-1EDCD913AEBD}" type="presParOf" srcId="{7AD1C9FB-C388-4A12-8981-E0246EE52F4A}" destId="{B52C2E38-9EA1-4595-A0E1-EEB2F34EF2CB}" srcOrd="1" destOrd="0" presId="urn:microsoft.com/office/officeart/2018/2/layout/IconCircleList"/>
    <dgm:cxn modelId="{70762D0A-B5E5-4DE2-8500-8A1845092F31}" type="presParOf" srcId="{7AD1C9FB-C388-4A12-8981-E0246EE52F4A}" destId="{5A4C4A1A-B269-465D-A630-9E4CCA5F6E75}" srcOrd="2" destOrd="0" presId="urn:microsoft.com/office/officeart/2018/2/layout/IconCircleList"/>
    <dgm:cxn modelId="{8EE85A2D-1F37-44C4-9D91-8D0E2259DDD0}" type="presParOf" srcId="{7AD1C9FB-C388-4A12-8981-E0246EE52F4A}" destId="{FAAB888A-3B3A-41D9-ADEC-CA552C536908}" srcOrd="3" destOrd="0" presId="urn:microsoft.com/office/officeart/2018/2/layout/IconCircleList"/>
    <dgm:cxn modelId="{AB34D4D3-2C0C-4BF2-B09F-B276135EABEC}" type="presParOf" srcId="{1130339A-A415-4C64-B181-0828FEBE8FD2}" destId="{88CAEDB9-5EE4-4F92-9FC9-F96D743A4A9F}" srcOrd="5" destOrd="0" presId="urn:microsoft.com/office/officeart/2018/2/layout/IconCircleList"/>
    <dgm:cxn modelId="{EC8C8898-8BD9-4357-A551-D9835A88A3BD}" type="presParOf" srcId="{1130339A-A415-4C64-B181-0828FEBE8FD2}" destId="{57D2F81D-DA93-4BD5-B68D-40ACEE149DBC}" srcOrd="6" destOrd="0" presId="urn:microsoft.com/office/officeart/2018/2/layout/IconCircleList"/>
    <dgm:cxn modelId="{E10C3EA7-D707-4F17-A2FC-BAECCAAF6177}" type="presParOf" srcId="{57D2F81D-DA93-4BD5-B68D-40ACEE149DBC}" destId="{FA036DA7-F3A1-49FA-BC1C-BF550097FE66}" srcOrd="0" destOrd="0" presId="urn:microsoft.com/office/officeart/2018/2/layout/IconCircleList"/>
    <dgm:cxn modelId="{82B0F2B5-07E1-4C0E-A6DC-7E271DE6B8F6}" type="presParOf" srcId="{57D2F81D-DA93-4BD5-B68D-40ACEE149DBC}" destId="{38E961F6-6C18-4602-B004-E7BFCC3A71D7}" srcOrd="1" destOrd="0" presId="urn:microsoft.com/office/officeart/2018/2/layout/IconCircleList"/>
    <dgm:cxn modelId="{782B3E80-7521-4FA3-A8FA-EEC729005485}" type="presParOf" srcId="{57D2F81D-DA93-4BD5-B68D-40ACEE149DBC}" destId="{D45FA8E9-F9E9-4441-9AE6-4ACB2857EAB9}" srcOrd="2" destOrd="0" presId="urn:microsoft.com/office/officeart/2018/2/layout/IconCircleList"/>
    <dgm:cxn modelId="{62213C71-B46D-4BCC-9855-910EEB8A57CC}" type="presParOf" srcId="{57D2F81D-DA93-4BD5-B68D-40ACEE149DBC}" destId="{393320F1-8476-4936-BFE5-FBC3660FB4D5}" srcOrd="3" destOrd="0" presId="urn:microsoft.com/office/officeart/2018/2/layout/IconCircleList"/>
    <dgm:cxn modelId="{0E069343-E045-4446-B438-6EB418B6A46B}" type="presParOf" srcId="{1130339A-A415-4C64-B181-0828FEBE8FD2}" destId="{0C27AAAB-5B7E-4850-8310-347D681B73EF}" srcOrd="7" destOrd="0" presId="urn:microsoft.com/office/officeart/2018/2/layout/IconCircleList"/>
    <dgm:cxn modelId="{4C3BDAAB-69F1-4123-8B73-2ABE48209EC3}" type="presParOf" srcId="{1130339A-A415-4C64-B181-0828FEBE8FD2}" destId="{FCC9954B-A9D3-4391-826D-7C92333EA81C}" srcOrd="8" destOrd="0" presId="urn:microsoft.com/office/officeart/2018/2/layout/IconCircleList"/>
    <dgm:cxn modelId="{F1D520D8-3058-498F-8A66-0BC7F452133C}" type="presParOf" srcId="{FCC9954B-A9D3-4391-826D-7C92333EA81C}" destId="{800D3E26-F54C-42D7-9D54-9F6594DA0200}" srcOrd="0" destOrd="0" presId="urn:microsoft.com/office/officeart/2018/2/layout/IconCircleList"/>
    <dgm:cxn modelId="{AB83AA1B-672E-4B5D-922E-76444AC96288}" type="presParOf" srcId="{FCC9954B-A9D3-4391-826D-7C92333EA81C}" destId="{022170BB-FC2C-4199-9550-33525E016D9C}" srcOrd="1" destOrd="0" presId="urn:microsoft.com/office/officeart/2018/2/layout/IconCircleList"/>
    <dgm:cxn modelId="{F97A6E7A-D1B4-439A-B3E3-293D66D85D8D}" type="presParOf" srcId="{FCC9954B-A9D3-4391-826D-7C92333EA81C}" destId="{D553E464-B3DA-4718-A8E4-BDFA7B6BE0D9}" srcOrd="2" destOrd="0" presId="urn:microsoft.com/office/officeart/2018/2/layout/IconCircleList"/>
    <dgm:cxn modelId="{FCDC0810-D568-4DF8-8C73-4A7969FCDB33}" type="presParOf" srcId="{FCC9954B-A9D3-4391-826D-7C92333EA81C}" destId="{6D205BFF-3CF1-41B2-B4CC-30289A35DA6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A6350-C71E-40B0-B562-EBE4A09A94A4}">
      <dsp:nvSpPr>
        <dsp:cNvPr id="0" name=""/>
        <dsp:cNvSpPr/>
      </dsp:nvSpPr>
      <dsp:spPr>
        <a:xfrm>
          <a:off x="93971" y="475409"/>
          <a:ext cx="898579" cy="8985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5A5BDC-D1DC-4F00-A241-6D74ABD7AE0A}">
      <dsp:nvSpPr>
        <dsp:cNvPr id="0" name=""/>
        <dsp:cNvSpPr/>
      </dsp:nvSpPr>
      <dsp:spPr>
        <a:xfrm>
          <a:off x="282673" y="664110"/>
          <a:ext cx="521176" cy="5211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EA6C85-32AA-420C-92D9-6F8531B69845}">
      <dsp:nvSpPr>
        <dsp:cNvPr id="0" name=""/>
        <dsp:cNvSpPr/>
      </dsp:nvSpPr>
      <dsp:spPr>
        <a:xfrm>
          <a:off x="1185104" y="475409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List items are enclosed in square brackets, like this [item1, item2, item3].</a:t>
          </a:r>
          <a:endParaRPr lang="en-US" sz="1100" kern="1200"/>
        </a:p>
      </dsp:txBody>
      <dsp:txXfrm>
        <a:off x="1185104" y="475409"/>
        <a:ext cx="2118080" cy="898579"/>
      </dsp:txXfrm>
    </dsp:sp>
    <dsp:sp modelId="{D896BF2E-0B8C-4B17-AE09-D8E852869CF3}">
      <dsp:nvSpPr>
        <dsp:cNvPr id="0" name=""/>
        <dsp:cNvSpPr/>
      </dsp:nvSpPr>
      <dsp:spPr>
        <a:xfrm>
          <a:off x="3672243" y="475409"/>
          <a:ext cx="898579" cy="89857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E27815-4636-4D18-8B8F-84EBBE2728E9}">
      <dsp:nvSpPr>
        <dsp:cNvPr id="0" name=""/>
        <dsp:cNvSpPr/>
      </dsp:nvSpPr>
      <dsp:spPr>
        <a:xfrm>
          <a:off x="3860945" y="664110"/>
          <a:ext cx="521176" cy="5211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19A1C-23AB-4A61-AFED-3CB6658DD792}">
      <dsp:nvSpPr>
        <dsp:cNvPr id="0" name=""/>
        <dsp:cNvSpPr/>
      </dsp:nvSpPr>
      <dsp:spPr>
        <a:xfrm>
          <a:off x="4763376" y="475409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b="1" kern="1200"/>
            <a:t>Lists are ordered</a:t>
          </a:r>
          <a:r>
            <a:rPr lang="en-AU" sz="1100" kern="1200"/>
            <a:t> i.e. the items in the list appear in a specific order, meaning if you add new items to a list, the new items will be placed at the end of the list.</a:t>
          </a:r>
          <a:endParaRPr lang="en-US" sz="1100" kern="1200"/>
        </a:p>
      </dsp:txBody>
      <dsp:txXfrm>
        <a:off x="4763376" y="475409"/>
        <a:ext cx="2118080" cy="898579"/>
      </dsp:txXfrm>
    </dsp:sp>
    <dsp:sp modelId="{80AFF07F-9DC4-4D9F-A5AA-93FEF8F4EDAE}">
      <dsp:nvSpPr>
        <dsp:cNvPr id="0" name=""/>
        <dsp:cNvSpPr/>
      </dsp:nvSpPr>
      <dsp:spPr>
        <a:xfrm>
          <a:off x="7250515" y="475409"/>
          <a:ext cx="898579" cy="89857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C2E38-9EA1-4595-A0E1-EEB2F34EF2CB}">
      <dsp:nvSpPr>
        <dsp:cNvPr id="0" name=""/>
        <dsp:cNvSpPr/>
      </dsp:nvSpPr>
      <dsp:spPr>
        <a:xfrm>
          <a:off x="7439217" y="664110"/>
          <a:ext cx="521176" cy="5211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AB888A-3B3A-41D9-ADEC-CA552C536908}">
      <dsp:nvSpPr>
        <dsp:cNvPr id="0" name=""/>
        <dsp:cNvSpPr/>
      </dsp:nvSpPr>
      <dsp:spPr>
        <a:xfrm>
          <a:off x="8341647" y="475409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b="1" kern="1200"/>
            <a:t>Lists are mutable</a:t>
          </a:r>
          <a:r>
            <a:rPr lang="en-AU" sz="1100" kern="1200"/>
            <a:t>, which means we can add or remove items.</a:t>
          </a:r>
          <a:endParaRPr lang="en-US" sz="1100" kern="1200"/>
        </a:p>
      </dsp:txBody>
      <dsp:txXfrm>
        <a:off x="8341647" y="475409"/>
        <a:ext cx="2118080" cy="898579"/>
      </dsp:txXfrm>
    </dsp:sp>
    <dsp:sp modelId="{FA036DA7-F3A1-49FA-BC1C-BF550097FE66}">
      <dsp:nvSpPr>
        <dsp:cNvPr id="0" name=""/>
        <dsp:cNvSpPr/>
      </dsp:nvSpPr>
      <dsp:spPr>
        <a:xfrm>
          <a:off x="93971" y="1936827"/>
          <a:ext cx="898579" cy="89857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E961F6-6C18-4602-B004-E7BFCC3A71D7}">
      <dsp:nvSpPr>
        <dsp:cNvPr id="0" name=""/>
        <dsp:cNvSpPr/>
      </dsp:nvSpPr>
      <dsp:spPr>
        <a:xfrm>
          <a:off x="282673" y="2125529"/>
          <a:ext cx="521176" cy="5211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3320F1-8476-4936-BFE5-FBC3660FB4D5}">
      <dsp:nvSpPr>
        <dsp:cNvPr id="0" name=""/>
        <dsp:cNvSpPr/>
      </dsp:nvSpPr>
      <dsp:spPr>
        <a:xfrm>
          <a:off x="1185104" y="1936827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b="1" kern="1200"/>
            <a:t>List elements do not need to be unique</a:t>
          </a:r>
          <a:r>
            <a:rPr lang="en-AU" sz="1100" kern="1200"/>
            <a:t>. Item duplication is possible, as each element has its own distinct indexed location in the list.</a:t>
          </a:r>
          <a:endParaRPr lang="en-US" sz="1100" kern="1200"/>
        </a:p>
      </dsp:txBody>
      <dsp:txXfrm>
        <a:off x="1185104" y="1936827"/>
        <a:ext cx="2118080" cy="898579"/>
      </dsp:txXfrm>
    </dsp:sp>
    <dsp:sp modelId="{800D3E26-F54C-42D7-9D54-9F6594DA0200}">
      <dsp:nvSpPr>
        <dsp:cNvPr id="0" name=""/>
        <dsp:cNvSpPr/>
      </dsp:nvSpPr>
      <dsp:spPr>
        <a:xfrm>
          <a:off x="3672243" y="1936827"/>
          <a:ext cx="898579" cy="89857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2170BB-FC2C-4199-9550-33525E016D9C}">
      <dsp:nvSpPr>
        <dsp:cNvPr id="0" name=""/>
        <dsp:cNvSpPr/>
      </dsp:nvSpPr>
      <dsp:spPr>
        <a:xfrm>
          <a:off x="3860945" y="2125529"/>
          <a:ext cx="521176" cy="5211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205BFF-3CF1-41B2-B4CC-30289A35DA66}">
      <dsp:nvSpPr>
        <dsp:cNvPr id="0" name=""/>
        <dsp:cNvSpPr/>
      </dsp:nvSpPr>
      <dsp:spPr>
        <a:xfrm>
          <a:off x="4763376" y="1936827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b="1" kern="1200"/>
            <a:t>Elements can be of different data types</a:t>
          </a:r>
          <a:r>
            <a:rPr lang="en-AU" sz="1100" kern="1200"/>
            <a:t>, which means that you can combine strings, integers, and objects in the same list.</a:t>
          </a:r>
          <a:endParaRPr lang="en-US" sz="1100" kern="1200"/>
        </a:p>
      </dsp:txBody>
      <dsp:txXfrm>
        <a:off x="4763376" y="1936827"/>
        <a:ext cx="2118080" cy="898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4/7/21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0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4/7/21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970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4/7/21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862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62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6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8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1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3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6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8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5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3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F3E8B1C-86EF-43CF-8304-249481088644}" type="datetimeFigureOut">
              <a:rPr lang="en-US" smtClean="0"/>
              <a:pPr/>
              <a:t>4/7/21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40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F3E8B1C-86EF-43CF-8304-249481088644}" type="datetimeFigureOut">
              <a:rPr lang="en-US" smtClean="0"/>
              <a:pPr/>
              <a:t>4/7/21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07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  <p:sldLayoutId id="2147484039" r:id="rId12"/>
    <p:sldLayoutId id="2147484040" r:id="rId13"/>
    <p:sldLayoutId id="214748404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datatypes.asp" TargetMode="External"/><Relationship Id="rId2" Type="http://schemas.openxmlformats.org/officeDocument/2006/relationships/hyperlink" Target="https://realpython.com/python-data-typ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umpy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61A5C-4A93-4864-8C8C-8E929B0DA3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500" b="12500"/>
          <a:stretch/>
        </p:blipFill>
        <p:spPr>
          <a:xfrm>
            <a:off x="20" y="220143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62AD53-6730-BB47-8930-1E2D1A85C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3732453"/>
          </a:xfrm>
        </p:spPr>
        <p:txBody>
          <a:bodyPr>
            <a:normAutofit/>
          </a:bodyPr>
          <a:lstStyle/>
          <a:p>
            <a:r>
              <a:rPr lang="en-AU" dirty="0"/>
              <a:t>Python Programming</a:t>
            </a:r>
            <a:br>
              <a:rPr lang="en-AU" dirty="0"/>
            </a:br>
            <a:br>
              <a:rPr lang="en-AU" dirty="0"/>
            </a:br>
            <a:r>
              <a:rPr lang="en-AU" dirty="0"/>
              <a:t>Workshop #2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66531-9765-594C-BC4D-91593BD53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>
            <a:normAutofit/>
          </a:bodyPr>
          <a:lstStyle/>
          <a:p>
            <a:r>
              <a:rPr lang="en-AU" dirty="0"/>
              <a:t>Every Wednesday, 7:00PM Melbourne/Sydney Time, T1, 2021</a:t>
            </a:r>
          </a:p>
        </p:txBody>
      </p:sp>
    </p:spTree>
    <p:extLst>
      <p:ext uri="{BB962C8B-B14F-4D97-AF65-F5344CB8AC3E}">
        <p14:creationId xmlns:p14="http://schemas.microsoft.com/office/powerpoint/2010/main" val="281259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491AC-A7A7-8448-A8BB-2B3FF9875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AU" sz="3200" dirty="0">
                <a:solidFill>
                  <a:schemeClr val="tx1"/>
                </a:solidFill>
              </a:rPr>
              <a:t>Python Assignment Operators</a:t>
            </a:r>
          </a:p>
        </p:txBody>
      </p:sp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EF5A7-7B66-F045-8E4A-4A7CE6D3A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en-AU" sz="1600" dirty="0"/>
              <a:t>Assign means to attach data to a variable</a:t>
            </a:r>
          </a:p>
        </p:txBody>
      </p:sp>
    </p:spTree>
    <p:extLst>
      <p:ext uri="{BB962C8B-B14F-4D97-AF65-F5344CB8AC3E}">
        <p14:creationId xmlns:p14="http://schemas.microsoft.com/office/powerpoint/2010/main" val="123885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23BE-9CD3-4546-9BFB-329297ED1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Python </a:t>
            </a:r>
            <a:r>
              <a:rPr lang="en-AU" dirty="0">
                <a:solidFill>
                  <a:srgbClr val="00B050"/>
                </a:solidFill>
              </a:rPr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110AC-90AB-6047-AB13-AC0CA26B1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Integers: INT, are numbers. Example, 1,2,3,4 etc…</a:t>
            </a:r>
          </a:p>
          <a:p>
            <a:r>
              <a:rPr lang="en-AU" dirty="0"/>
              <a:t>Floats (short for Floating Point): FLOAT,  are decimal numbers. Examples: 3.143, 1.618,  etc…</a:t>
            </a:r>
          </a:p>
          <a:p>
            <a:r>
              <a:rPr lang="en-AU" dirty="0"/>
              <a:t>Strings: STR, are sequences of characters. </a:t>
            </a:r>
          </a:p>
          <a:p>
            <a:pPr lvl="1"/>
            <a:r>
              <a:rPr lang="en-AU" dirty="0"/>
              <a:t>Examples: ‘</a:t>
            </a:r>
            <a:r>
              <a:rPr lang="en-AU" dirty="0" err="1"/>
              <a:t>abcdefg</a:t>
            </a:r>
            <a:r>
              <a:rPr lang="en-AU" dirty="0"/>
              <a:t>’ , ‘name’, ‘customer123XYZ’, ‘hello, world’. </a:t>
            </a:r>
          </a:p>
          <a:p>
            <a:pPr lvl="1"/>
            <a:r>
              <a:rPr lang="en-AU" dirty="0"/>
              <a:t>Note that strings are enclosed in inverted commas.</a:t>
            </a:r>
          </a:p>
          <a:p>
            <a:r>
              <a:rPr lang="en-AU" dirty="0"/>
              <a:t>More information:</a:t>
            </a:r>
          </a:p>
          <a:p>
            <a:pPr lvl="1"/>
            <a:r>
              <a:rPr lang="en-AU" dirty="0">
                <a:hlinkClick r:id="rId2"/>
              </a:rPr>
              <a:t>https://realpython.com/python-data-types/</a:t>
            </a:r>
            <a:endParaRPr lang="en-AU" dirty="0"/>
          </a:p>
          <a:p>
            <a:pPr lvl="1"/>
            <a:r>
              <a:rPr lang="en-AU" dirty="0">
                <a:hlinkClick r:id="rId3"/>
              </a:rPr>
              <a:t>https://www.w3schools.com/python/python_datatypes.asp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0397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90698-568C-2F43-85CC-DF2459250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Python </a:t>
            </a:r>
            <a:r>
              <a:rPr lang="en-AU" dirty="0">
                <a:solidFill>
                  <a:srgbClr val="00B050"/>
                </a:solidFill>
              </a:rPr>
              <a:t>Lists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5580D93-C94C-8F44-9415-E188D10E5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754" y="2222500"/>
            <a:ext cx="7354491" cy="3636963"/>
          </a:xfrm>
        </p:spPr>
      </p:pic>
    </p:spTree>
    <p:extLst>
      <p:ext uri="{BB962C8B-B14F-4D97-AF65-F5344CB8AC3E}">
        <p14:creationId xmlns:p14="http://schemas.microsoft.com/office/powerpoint/2010/main" val="179433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2FE61-D58D-3742-A7D1-E1B6F3F87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AU" dirty="0"/>
              <a:t>Python </a:t>
            </a:r>
            <a:r>
              <a:rPr lang="en-AU" dirty="0">
                <a:solidFill>
                  <a:srgbClr val="00B050"/>
                </a:solidFill>
              </a:rPr>
              <a:t>Lists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BAC27A-C015-4723-B358-61E43CAB0A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8885973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8348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4A82A-E6B5-6C4F-ADD9-26A1B7BF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Python </a:t>
            </a:r>
            <a:r>
              <a:rPr lang="en-AU" dirty="0">
                <a:solidFill>
                  <a:schemeClr val="accent4">
                    <a:lumMod val="75000"/>
                  </a:schemeClr>
                </a:solidFill>
              </a:rPr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3D320-CA84-E645-8AD7-55FB38B89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Like lists, an array is also a data structure that stores a collection of items. And like lists, arrays are:</a:t>
            </a:r>
          </a:p>
          <a:p>
            <a:pPr lvl="1"/>
            <a:r>
              <a:rPr lang="en-AU" dirty="0"/>
              <a:t>ordered</a:t>
            </a:r>
          </a:p>
          <a:p>
            <a:pPr lvl="1"/>
            <a:r>
              <a:rPr lang="en-AU" dirty="0"/>
              <a:t>Mutable i.e. can add or remove elements in the array</a:t>
            </a:r>
          </a:p>
          <a:p>
            <a:pPr lvl="1"/>
            <a:r>
              <a:rPr lang="en-AU" dirty="0"/>
              <a:t>enclosed in square brackets</a:t>
            </a:r>
          </a:p>
          <a:p>
            <a:pPr lvl="1"/>
            <a:r>
              <a:rPr lang="en-AU" dirty="0"/>
              <a:t>store non-unique items</a:t>
            </a:r>
          </a:p>
          <a:p>
            <a:r>
              <a:rPr lang="en-AU" dirty="0"/>
              <a:t>Need to use the NumPy library to create arrays: </a:t>
            </a:r>
            <a:r>
              <a:rPr lang="en-AU" dirty="0">
                <a:hlinkClick r:id="rId2"/>
              </a:rPr>
              <a:t>https://numpy.org/</a:t>
            </a:r>
            <a:endParaRPr lang="en-AU" dirty="0"/>
          </a:p>
          <a:p>
            <a:pPr lvl="1"/>
            <a:r>
              <a:rPr lang="en-AU" dirty="0"/>
              <a:t>To use we use the ‘import’ keyword</a:t>
            </a:r>
            <a:r>
              <a:rPr lang="en-AU" dirty="0">
                <a:solidFill>
                  <a:schemeClr val="accent4">
                    <a:lumMod val="75000"/>
                  </a:schemeClr>
                </a:solidFill>
              </a:rPr>
              <a:t>: import </a:t>
            </a:r>
            <a:r>
              <a:rPr lang="en-AU" dirty="0"/>
              <a:t>numpy </a:t>
            </a:r>
            <a:r>
              <a:rPr lang="en-AU" dirty="0">
                <a:solidFill>
                  <a:schemeClr val="accent4">
                    <a:lumMod val="75000"/>
                  </a:schemeClr>
                </a:solidFill>
              </a:rPr>
              <a:t>as</a:t>
            </a:r>
            <a:r>
              <a:rPr lang="en-AU" dirty="0"/>
              <a:t> np</a:t>
            </a:r>
          </a:p>
          <a:p>
            <a:pPr lvl="1"/>
            <a:r>
              <a:rPr lang="en-AU" dirty="0"/>
              <a:t>That is: use the numpy library and alias its name as np (so that the full label numpy is not typed out every time)</a:t>
            </a:r>
          </a:p>
        </p:txBody>
      </p:sp>
    </p:spTree>
    <p:extLst>
      <p:ext uri="{BB962C8B-B14F-4D97-AF65-F5344CB8AC3E}">
        <p14:creationId xmlns:p14="http://schemas.microsoft.com/office/powerpoint/2010/main" val="1323947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54C2-2AFF-F141-BF88-01B587824E4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AU" dirty="0"/>
              <a:t>Python </a:t>
            </a:r>
            <a:r>
              <a:rPr lang="en-AU" dirty="0">
                <a:solidFill>
                  <a:schemeClr val="accent4">
                    <a:lumMod val="75000"/>
                  </a:schemeClr>
                </a:solidFill>
              </a:rPr>
              <a:t>Arrays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EF14457-949E-4941-A383-509B12A9F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83" y="2222500"/>
            <a:ext cx="9086634" cy="3636963"/>
          </a:xfrm>
        </p:spPr>
      </p:pic>
    </p:spTree>
    <p:extLst>
      <p:ext uri="{BB962C8B-B14F-4D97-AF65-F5344CB8AC3E}">
        <p14:creationId xmlns:p14="http://schemas.microsoft.com/office/powerpoint/2010/main" val="205897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D31F-8414-B64E-ACEC-C3FF02EC3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AU" dirty="0"/>
              <a:t>Python </a:t>
            </a:r>
            <a:r>
              <a:rPr lang="en-AU" dirty="0">
                <a:solidFill>
                  <a:srgbClr val="0070C0"/>
                </a:solidFill>
              </a:rPr>
              <a:t>Dictionary</a:t>
            </a:r>
            <a:r>
              <a:rPr lang="en-AU" dirty="0"/>
              <a:t> Data Type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AE63B13-DDA3-4032-9F89-6890F22C6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Variable: student</a:t>
            </a:r>
          </a:p>
          <a:p>
            <a:r>
              <a:rPr lang="en-US" sz="1600" dirty="0"/>
              <a:t>Keys: ‘name’,  ‘age’, ‘unit’</a:t>
            </a:r>
          </a:p>
          <a:p>
            <a:r>
              <a:rPr lang="en-US" sz="1600" dirty="0"/>
              <a:t>Values: ‘</a:t>
            </a:r>
            <a:r>
              <a:rPr lang="en-US" sz="1600" dirty="0" err="1"/>
              <a:t>felipe</a:t>
            </a:r>
            <a:r>
              <a:rPr lang="en-US" sz="1600" dirty="0"/>
              <a:t>’, 30, ‘DATA4200’</a:t>
            </a:r>
          </a:p>
        </p:txBody>
      </p:sp>
      <p:pic>
        <p:nvPicPr>
          <p:cNvPr id="5" name="Content Placeholder 4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60FEA04C-2DCC-8249-823B-F98E37904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682" y="2413000"/>
            <a:ext cx="5505687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075232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388</Words>
  <Application>Microsoft Macintosh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Python Programming  Workshop #2</vt:lpstr>
      <vt:lpstr>Python Assignment Operators</vt:lpstr>
      <vt:lpstr>Python Data Types</vt:lpstr>
      <vt:lpstr>Python Lists</vt:lpstr>
      <vt:lpstr>Python Lists</vt:lpstr>
      <vt:lpstr>Python Arrays</vt:lpstr>
      <vt:lpstr>Python Arrays</vt:lpstr>
      <vt:lpstr>Python Dictionary Data 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 Workshop #1 Setup</dc:title>
  <dc:creator>Santos Borom</dc:creator>
  <cp:lastModifiedBy>Santos Borom</cp:lastModifiedBy>
  <cp:revision>68</cp:revision>
  <dcterms:created xsi:type="dcterms:W3CDTF">2020-11-18T05:57:22Z</dcterms:created>
  <dcterms:modified xsi:type="dcterms:W3CDTF">2021-04-07T08:46:33Z</dcterms:modified>
</cp:coreProperties>
</file>