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0" r:id="rId1"/>
  </p:sldMasterIdLst>
  <p:notesMasterIdLst>
    <p:notesMasterId r:id="rId24"/>
  </p:notesMasterIdLst>
  <p:sldIdLst>
    <p:sldId id="256" r:id="rId2"/>
    <p:sldId id="449" r:id="rId3"/>
    <p:sldId id="257" r:id="rId4"/>
    <p:sldId id="436" r:id="rId5"/>
    <p:sldId id="437" r:id="rId6"/>
    <p:sldId id="403" r:id="rId7"/>
    <p:sldId id="406" r:id="rId8"/>
    <p:sldId id="419" r:id="rId9"/>
    <p:sldId id="411" r:id="rId10"/>
    <p:sldId id="412" r:id="rId11"/>
    <p:sldId id="393" r:id="rId12"/>
    <p:sldId id="435" r:id="rId13"/>
    <p:sldId id="409" r:id="rId14"/>
    <p:sldId id="410" r:id="rId15"/>
    <p:sldId id="438" r:id="rId16"/>
    <p:sldId id="400" r:id="rId17"/>
    <p:sldId id="401" r:id="rId18"/>
    <p:sldId id="402" r:id="rId19"/>
    <p:sldId id="405" r:id="rId20"/>
    <p:sldId id="413" r:id="rId21"/>
    <p:sldId id="414" r:id="rId22"/>
    <p:sldId id="45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1296A-CDDA-4501-B6C1-A8AC54A3B4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49ABE39-B38D-43F5-8525-87FD513C7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Songs and artists can be identified by their musical characteristics</a:t>
          </a:r>
        </a:p>
      </dgm:t>
    </dgm:pt>
    <dgm:pt modelId="{CC116304-B930-4D3D-9E5B-9FBEDC7F593D}" type="parTrans" cxnId="{7941081A-5226-4CCD-A9ED-08C5FCCBD800}">
      <dgm:prSet/>
      <dgm:spPr/>
      <dgm:t>
        <a:bodyPr/>
        <a:lstStyle/>
        <a:p>
          <a:endParaRPr lang="en-US"/>
        </a:p>
      </dgm:t>
    </dgm:pt>
    <dgm:pt modelId="{0BE542B1-C8EE-4564-BE71-9A6ADD969E00}" type="sibTrans" cxnId="{7941081A-5226-4CCD-A9ED-08C5FCCBD8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4B2E0E-5AB6-4EFC-82C8-FFB447E64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musical characteristics also identify the genres</a:t>
          </a:r>
        </a:p>
      </dgm:t>
    </dgm:pt>
    <dgm:pt modelId="{772A8AA9-A9AC-454E-B79F-552EB07FE7C4}" type="parTrans" cxnId="{F093801C-730F-4B20-8EAB-ECAAD242972A}">
      <dgm:prSet/>
      <dgm:spPr/>
      <dgm:t>
        <a:bodyPr/>
        <a:lstStyle/>
        <a:p>
          <a:endParaRPr lang="en-US"/>
        </a:p>
      </dgm:t>
    </dgm:pt>
    <dgm:pt modelId="{AB9687AD-4807-4B48-B47D-CBA9A1BD5211}" type="sibTrans" cxnId="{F093801C-730F-4B20-8EAB-ECAAD2429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39CAF4-C1D6-4C92-8B35-5B5FE94F1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Therefor, the year and decades must also be identifiable by these musical characteristics - by implication</a:t>
          </a:r>
        </a:p>
      </dgm:t>
    </dgm:pt>
    <dgm:pt modelId="{0AD20D29-5960-43E6-8DD7-9850D339A755}" type="parTrans" cxnId="{7C7CCA0A-C766-4E8C-9FF6-F1362A29347C}">
      <dgm:prSet/>
      <dgm:spPr/>
      <dgm:t>
        <a:bodyPr/>
        <a:lstStyle/>
        <a:p>
          <a:endParaRPr lang="en-US"/>
        </a:p>
      </dgm:t>
    </dgm:pt>
    <dgm:pt modelId="{67BDBC5F-8C1F-4B43-B2ED-C46C8109A649}" type="sibTrans" cxnId="{7C7CCA0A-C766-4E8C-9FF6-F1362A2934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45DF6D-77CA-4288-ABB7-4A726A2B8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assumptions leads to diverse business questions</a:t>
          </a:r>
        </a:p>
      </dgm:t>
    </dgm:pt>
    <dgm:pt modelId="{5A9B8409-731C-4606-A4AC-576E5BEE14E8}" type="parTrans" cxnId="{396E14FB-A1CB-46F2-B255-BACD6EC51640}">
      <dgm:prSet/>
      <dgm:spPr/>
      <dgm:t>
        <a:bodyPr/>
        <a:lstStyle/>
        <a:p>
          <a:endParaRPr lang="en-US"/>
        </a:p>
      </dgm:t>
    </dgm:pt>
    <dgm:pt modelId="{AAD74229-BFF5-45F2-A2EE-E3748EA4A368}" type="sibTrans" cxnId="{396E14FB-A1CB-46F2-B255-BACD6EC51640}">
      <dgm:prSet/>
      <dgm:spPr/>
      <dgm:t>
        <a:bodyPr/>
        <a:lstStyle/>
        <a:p>
          <a:endParaRPr lang="en-US"/>
        </a:p>
      </dgm:t>
    </dgm:pt>
    <dgm:pt modelId="{D3548D0E-D309-4B01-AEEC-123D4A701385}" type="pres">
      <dgm:prSet presAssocID="{A901296A-CDDA-4501-B6C1-A8AC54A3B4D4}" presName="root" presStyleCnt="0">
        <dgm:presLayoutVars>
          <dgm:dir/>
          <dgm:resizeHandles val="exact"/>
        </dgm:presLayoutVars>
      </dgm:prSet>
      <dgm:spPr/>
    </dgm:pt>
    <dgm:pt modelId="{A05D59F4-E87A-42A1-9DCB-B52F16EFC82A}" type="pres">
      <dgm:prSet presAssocID="{A901296A-CDDA-4501-B6C1-A8AC54A3B4D4}" presName="container" presStyleCnt="0">
        <dgm:presLayoutVars>
          <dgm:dir/>
          <dgm:resizeHandles val="exact"/>
        </dgm:presLayoutVars>
      </dgm:prSet>
      <dgm:spPr/>
    </dgm:pt>
    <dgm:pt modelId="{ED2316A7-348D-45CD-89BD-BD4FA23ECDB7}" type="pres">
      <dgm:prSet presAssocID="{E49ABE39-B38D-43F5-8525-87FD513C75E6}" presName="compNode" presStyleCnt="0"/>
      <dgm:spPr/>
    </dgm:pt>
    <dgm:pt modelId="{B357CE2E-5575-410E-ACF5-3EA2EFF6AA69}" type="pres">
      <dgm:prSet presAssocID="{E49ABE39-B38D-43F5-8525-87FD513C75E6}" presName="iconBgRect" presStyleLbl="bgShp" presStyleIdx="0" presStyleCnt="4"/>
      <dgm:spPr/>
    </dgm:pt>
    <dgm:pt modelId="{528AC5AE-C7BD-4DC7-9809-A0C827F9B432}" type="pres">
      <dgm:prSet presAssocID="{E49ABE39-B38D-43F5-8525-87FD513C75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23C30E9-BEBC-4CA7-89FF-42F5B5DB7771}" type="pres">
      <dgm:prSet presAssocID="{E49ABE39-B38D-43F5-8525-87FD513C75E6}" presName="spaceRect" presStyleCnt="0"/>
      <dgm:spPr/>
    </dgm:pt>
    <dgm:pt modelId="{AB047FD2-9E92-49AE-AE53-8847F16A659C}" type="pres">
      <dgm:prSet presAssocID="{E49ABE39-B38D-43F5-8525-87FD513C75E6}" presName="textRect" presStyleLbl="revTx" presStyleIdx="0" presStyleCnt="4">
        <dgm:presLayoutVars>
          <dgm:chMax val="1"/>
          <dgm:chPref val="1"/>
        </dgm:presLayoutVars>
      </dgm:prSet>
      <dgm:spPr/>
    </dgm:pt>
    <dgm:pt modelId="{98EE8B4C-6981-4626-9BD1-4694EC8B0325}" type="pres">
      <dgm:prSet presAssocID="{0BE542B1-C8EE-4564-BE71-9A6ADD969E00}" presName="sibTrans" presStyleLbl="sibTrans2D1" presStyleIdx="0" presStyleCnt="0"/>
      <dgm:spPr/>
    </dgm:pt>
    <dgm:pt modelId="{C7FDAAB4-7DD7-4123-87D0-7C12AA1C3B19}" type="pres">
      <dgm:prSet presAssocID="{5E4B2E0E-5AB6-4EFC-82C8-FFB447E6495A}" presName="compNode" presStyleCnt="0"/>
      <dgm:spPr/>
    </dgm:pt>
    <dgm:pt modelId="{BEACDA81-7CB6-4DA6-BA31-1DC204A6509A}" type="pres">
      <dgm:prSet presAssocID="{5E4B2E0E-5AB6-4EFC-82C8-FFB447E6495A}" presName="iconBgRect" presStyleLbl="bgShp" presStyleIdx="1" presStyleCnt="4"/>
      <dgm:spPr/>
    </dgm:pt>
    <dgm:pt modelId="{E7248F58-45B9-47F2-A2EC-1609EA962C39}" type="pres">
      <dgm:prSet presAssocID="{5E4B2E0E-5AB6-4EFC-82C8-FFB447E649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o"/>
        </a:ext>
      </dgm:extLst>
    </dgm:pt>
    <dgm:pt modelId="{2E3A78D0-CB00-49E6-AFF0-4519521ED46C}" type="pres">
      <dgm:prSet presAssocID="{5E4B2E0E-5AB6-4EFC-82C8-FFB447E6495A}" presName="spaceRect" presStyleCnt="0"/>
      <dgm:spPr/>
    </dgm:pt>
    <dgm:pt modelId="{E2E8FBC8-DB51-42FC-9DF2-F1BA3066F743}" type="pres">
      <dgm:prSet presAssocID="{5E4B2E0E-5AB6-4EFC-82C8-FFB447E6495A}" presName="textRect" presStyleLbl="revTx" presStyleIdx="1" presStyleCnt="4">
        <dgm:presLayoutVars>
          <dgm:chMax val="1"/>
          <dgm:chPref val="1"/>
        </dgm:presLayoutVars>
      </dgm:prSet>
      <dgm:spPr/>
    </dgm:pt>
    <dgm:pt modelId="{CD858346-C31E-4FFA-AFA2-BBAEBD472438}" type="pres">
      <dgm:prSet presAssocID="{AB9687AD-4807-4B48-B47D-CBA9A1BD5211}" presName="sibTrans" presStyleLbl="sibTrans2D1" presStyleIdx="0" presStyleCnt="0"/>
      <dgm:spPr/>
    </dgm:pt>
    <dgm:pt modelId="{AA51D1AA-B7E2-4DB7-8BCC-BFFBC2BC5665}" type="pres">
      <dgm:prSet presAssocID="{F239CAF4-C1D6-4C92-8B35-5B5FE94F10D7}" presName="compNode" presStyleCnt="0"/>
      <dgm:spPr/>
    </dgm:pt>
    <dgm:pt modelId="{9DE10BD7-FA4D-4775-B634-3E440F8EB0A5}" type="pres">
      <dgm:prSet presAssocID="{F239CAF4-C1D6-4C92-8B35-5B5FE94F10D7}" presName="iconBgRect" presStyleLbl="bgShp" presStyleIdx="2" presStyleCnt="4"/>
      <dgm:spPr/>
    </dgm:pt>
    <dgm:pt modelId="{700927F8-8037-4AAD-8609-9B1882CA343D}" type="pres">
      <dgm:prSet presAssocID="{F239CAF4-C1D6-4C92-8B35-5B5FE94F10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903259E7-C9AE-4BDA-97F3-42A1C168A34C}" type="pres">
      <dgm:prSet presAssocID="{F239CAF4-C1D6-4C92-8B35-5B5FE94F10D7}" presName="spaceRect" presStyleCnt="0"/>
      <dgm:spPr/>
    </dgm:pt>
    <dgm:pt modelId="{B7873094-1C3A-49C8-8125-902EAA2FA361}" type="pres">
      <dgm:prSet presAssocID="{F239CAF4-C1D6-4C92-8B35-5B5FE94F10D7}" presName="textRect" presStyleLbl="revTx" presStyleIdx="2" presStyleCnt="4">
        <dgm:presLayoutVars>
          <dgm:chMax val="1"/>
          <dgm:chPref val="1"/>
        </dgm:presLayoutVars>
      </dgm:prSet>
      <dgm:spPr/>
    </dgm:pt>
    <dgm:pt modelId="{649007B9-A9F9-4BB6-A5F8-2AE1B0DC1A42}" type="pres">
      <dgm:prSet presAssocID="{67BDBC5F-8C1F-4B43-B2ED-C46C8109A649}" presName="sibTrans" presStyleLbl="sibTrans2D1" presStyleIdx="0" presStyleCnt="0"/>
      <dgm:spPr/>
    </dgm:pt>
    <dgm:pt modelId="{00F91582-EA6E-45F7-BBF8-79FC7343301B}" type="pres">
      <dgm:prSet presAssocID="{6845DF6D-77CA-4288-ABB7-4A726A2B8F52}" presName="compNode" presStyleCnt="0"/>
      <dgm:spPr/>
    </dgm:pt>
    <dgm:pt modelId="{682E7C2D-14C3-4FB7-A799-629C6B3D8E59}" type="pres">
      <dgm:prSet presAssocID="{6845DF6D-77CA-4288-ABB7-4A726A2B8F52}" presName="iconBgRect" presStyleLbl="bgShp" presStyleIdx="3" presStyleCnt="4"/>
      <dgm:spPr/>
    </dgm:pt>
    <dgm:pt modelId="{E3BB970F-3D97-4114-9A33-6114C9E7B3A5}" type="pres">
      <dgm:prSet presAssocID="{6845DF6D-77CA-4288-ABB7-4A726A2B8F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5C1E845-8762-4A5A-9D27-C1957F84D619}" type="pres">
      <dgm:prSet presAssocID="{6845DF6D-77CA-4288-ABB7-4A726A2B8F52}" presName="spaceRect" presStyleCnt="0"/>
      <dgm:spPr/>
    </dgm:pt>
    <dgm:pt modelId="{E0AB6F32-A0BA-4943-913E-DBE89397D87C}" type="pres">
      <dgm:prSet presAssocID="{6845DF6D-77CA-4288-ABB7-4A726A2B8F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7CCA0A-C766-4E8C-9FF6-F1362A29347C}" srcId="{A901296A-CDDA-4501-B6C1-A8AC54A3B4D4}" destId="{F239CAF4-C1D6-4C92-8B35-5B5FE94F10D7}" srcOrd="2" destOrd="0" parTransId="{0AD20D29-5960-43E6-8DD7-9850D339A755}" sibTransId="{67BDBC5F-8C1F-4B43-B2ED-C46C8109A649}"/>
    <dgm:cxn modelId="{7941081A-5226-4CCD-A9ED-08C5FCCBD800}" srcId="{A901296A-CDDA-4501-B6C1-A8AC54A3B4D4}" destId="{E49ABE39-B38D-43F5-8525-87FD513C75E6}" srcOrd="0" destOrd="0" parTransId="{CC116304-B930-4D3D-9E5B-9FBEDC7F593D}" sibTransId="{0BE542B1-C8EE-4564-BE71-9A6ADD969E00}"/>
    <dgm:cxn modelId="{F093801C-730F-4B20-8EAB-ECAAD242972A}" srcId="{A901296A-CDDA-4501-B6C1-A8AC54A3B4D4}" destId="{5E4B2E0E-5AB6-4EFC-82C8-FFB447E6495A}" srcOrd="1" destOrd="0" parTransId="{772A8AA9-A9AC-454E-B79F-552EB07FE7C4}" sibTransId="{AB9687AD-4807-4B48-B47D-CBA9A1BD5211}"/>
    <dgm:cxn modelId="{25B15052-F0B5-5545-926F-B6871DA6EC0F}" type="presOf" srcId="{0BE542B1-C8EE-4564-BE71-9A6ADD969E00}" destId="{98EE8B4C-6981-4626-9BD1-4694EC8B0325}" srcOrd="0" destOrd="0" presId="urn:microsoft.com/office/officeart/2018/2/layout/IconCircleList"/>
    <dgm:cxn modelId="{9B8FC365-B021-7B45-A29F-5EB50AB16160}" type="presOf" srcId="{E49ABE39-B38D-43F5-8525-87FD513C75E6}" destId="{AB047FD2-9E92-49AE-AE53-8847F16A659C}" srcOrd="0" destOrd="0" presId="urn:microsoft.com/office/officeart/2018/2/layout/IconCircleList"/>
    <dgm:cxn modelId="{4D2A8C6D-C129-3C48-A9E8-0A9D42A2ED5D}" type="presOf" srcId="{5E4B2E0E-5AB6-4EFC-82C8-FFB447E6495A}" destId="{E2E8FBC8-DB51-42FC-9DF2-F1BA3066F743}" srcOrd="0" destOrd="0" presId="urn:microsoft.com/office/officeart/2018/2/layout/IconCircleList"/>
    <dgm:cxn modelId="{7B20CF75-3F73-EE4B-80F3-23C166DEFA39}" type="presOf" srcId="{6845DF6D-77CA-4288-ABB7-4A726A2B8F52}" destId="{E0AB6F32-A0BA-4943-913E-DBE89397D87C}" srcOrd="0" destOrd="0" presId="urn:microsoft.com/office/officeart/2018/2/layout/IconCircleList"/>
    <dgm:cxn modelId="{934A3EA3-8A9D-DB42-BC1E-5FD6A61E9169}" type="presOf" srcId="{A901296A-CDDA-4501-B6C1-A8AC54A3B4D4}" destId="{D3548D0E-D309-4B01-AEEC-123D4A701385}" srcOrd="0" destOrd="0" presId="urn:microsoft.com/office/officeart/2018/2/layout/IconCircleList"/>
    <dgm:cxn modelId="{1263F3B5-1E5A-B343-8370-0CF9A8CB24B8}" type="presOf" srcId="{AB9687AD-4807-4B48-B47D-CBA9A1BD5211}" destId="{CD858346-C31E-4FFA-AFA2-BBAEBD472438}" srcOrd="0" destOrd="0" presId="urn:microsoft.com/office/officeart/2018/2/layout/IconCircleList"/>
    <dgm:cxn modelId="{3C696CD6-95A1-B54E-B5EE-0E16957D44B2}" type="presOf" srcId="{F239CAF4-C1D6-4C92-8B35-5B5FE94F10D7}" destId="{B7873094-1C3A-49C8-8125-902EAA2FA361}" srcOrd="0" destOrd="0" presId="urn:microsoft.com/office/officeart/2018/2/layout/IconCircleList"/>
    <dgm:cxn modelId="{F25633E3-B93A-4846-BD8A-A8AEA754C578}" type="presOf" srcId="{67BDBC5F-8C1F-4B43-B2ED-C46C8109A649}" destId="{649007B9-A9F9-4BB6-A5F8-2AE1B0DC1A42}" srcOrd="0" destOrd="0" presId="urn:microsoft.com/office/officeart/2018/2/layout/IconCircleList"/>
    <dgm:cxn modelId="{396E14FB-A1CB-46F2-B255-BACD6EC51640}" srcId="{A901296A-CDDA-4501-B6C1-A8AC54A3B4D4}" destId="{6845DF6D-77CA-4288-ABB7-4A726A2B8F52}" srcOrd="3" destOrd="0" parTransId="{5A9B8409-731C-4606-A4AC-576E5BEE14E8}" sibTransId="{AAD74229-BFF5-45F2-A2EE-E3748EA4A368}"/>
    <dgm:cxn modelId="{AF1116A3-EC6E-0E48-A9DD-FCD30A0EA389}" type="presParOf" srcId="{D3548D0E-D309-4B01-AEEC-123D4A701385}" destId="{A05D59F4-E87A-42A1-9DCB-B52F16EFC82A}" srcOrd="0" destOrd="0" presId="urn:microsoft.com/office/officeart/2018/2/layout/IconCircleList"/>
    <dgm:cxn modelId="{21B0B465-ADFB-584B-B355-2F01F6914AB7}" type="presParOf" srcId="{A05D59F4-E87A-42A1-9DCB-B52F16EFC82A}" destId="{ED2316A7-348D-45CD-89BD-BD4FA23ECDB7}" srcOrd="0" destOrd="0" presId="urn:microsoft.com/office/officeart/2018/2/layout/IconCircleList"/>
    <dgm:cxn modelId="{3F051F54-451F-744F-9E00-8854E257D33A}" type="presParOf" srcId="{ED2316A7-348D-45CD-89BD-BD4FA23ECDB7}" destId="{B357CE2E-5575-410E-ACF5-3EA2EFF6AA69}" srcOrd="0" destOrd="0" presId="urn:microsoft.com/office/officeart/2018/2/layout/IconCircleList"/>
    <dgm:cxn modelId="{614C54EC-9597-2C40-9BAA-0138180423A4}" type="presParOf" srcId="{ED2316A7-348D-45CD-89BD-BD4FA23ECDB7}" destId="{528AC5AE-C7BD-4DC7-9809-A0C827F9B432}" srcOrd="1" destOrd="0" presId="urn:microsoft.com/office/officeart/2018/2/layout/IconCircleList"/>
    <dgm:cxn modelId="{E1DB2D12-6BAB-B040-AE58-69439DFF320B}" type="presParOf" srcId="{ED2316A7-348D-45CD-89BD-BD4FA23ECDB7}" destId="{E23C30E9-BEBC-4CA7-89FF-42F5B5DB7771}" srcOrd="2" destOrd="0" presId="urn:microsoft.com/office/officeart/2018/2/layout/IconCircleList"/>
    <dgm:cxn modelId="{48797D13-5A3B-DF40-810C-F32B77C8EE28}" type="presParOf" srcId="{ED2316A7-348D-45CD-89BD-BD4FA23ECDB7}" destId="{AB047FD2-9E92-49AE-AE53-8847F16A659C}" srcOrd="3" destOrd="0" presId="urn:microsoft.com/office/officeart/2018/2/layout/IconCircleList"/>
    <dgm:cxn modelId="{665AEA82-46BF-0E4F-8E6E-ECA168771B48}" type="presParOf" srcId="{A05D59F4-E87A-42A1-9DCB-B52F16EFC82A}" destId="{98EE8B4C-6981-4626-9BD1-4694EC8B0325}" srcOrd="1" destOrd="0" presId="urn:microsoft.com/office/officeart/2018/2/layout/IconCircleList"/>
    <dgm:cxn modelId="{3370D9CC-46F0-EE44-9975-48C2AB163321}" type="presParOf" srcId="{A05D59F4-E87A-42A1-9DCB-B52F16EFC82A}" destId="{C7FDAAB4-7DD7-4123-87D0-7C12AA1C3B19}" srcOrd="2" destOrd="0" presId="urn:microsoft.com/office/officeart/2018/2/layout/IconCircleList"/>
    <dgm:cxn modelId="{1A9CA12C-5939-A345-BADD-864A85E9B041}" type="presParOf" srcId="{C7FDAAB4-7DD7-4123-87D0-7C12AA1C3B19}" destId="{BEACDA81-7CB6-4DA6-BA31-1DC204A6509A}" srcOrd="0" destOrd="0" presId="urn:microsoft.com/office/officeart/2018/2/layout/IconCircleList"/>
    <dgm:cxn modelId="{683142C5-B4C6-2043-ADF4-0606805BD704}" type="presParOf" srcId="{C7FDAAB4-7DD7-4123-87D0-7C12AA1C3B19}" destId="{E7248F58-45B9-47F2-A2EC-1609EA962C39}" srcOrd="1" destOrd="0" presId="urn:microsoft.com/office/officeart/2018/2/layout/IconCircleList"/>
    <dgm:cxn modelId="{BAB55D16-3D98-5648-A77D-7F8631C5DB33}" type="presParOf" srcId="{C7FDAAB4-7DD7-4123-87D0-7C12AA1C3B19}" destId="{2E3A78D0-CB00-49E6-AFF0-4519521ED46C}" srcOrd="2" destOrd="0" presId="urn:microsoft.com/office/officeart/2018/2/layout/IconCircleList"/>
    <dgm:cxn modelId="{C37DACEF-7FC1-F340-AB29-DCCEC49085F1}" type="presParOf" srcId="{C7FDAAB4-7DD7-4123-87D0-7C12AA1C3B19}" destId="{E2E8FBC8-DB51-42FC-9DF2-F1BA3066F743}" srcOrd="3" destOrd="0" presId="urn:microsoft.com/office/officeart/2018/2/layout/IconCircleList"/>
    <dgm:cxn modelId="{0D86B624-3FA2-3440-B45A-49B5F0EA914F}" type="presParOf" srcId="{A05D59F4-E87A-42A1-9DCB-B52F16EFC82A}" destId="{CD858346-C31E-4FFA-AFA2-BBAEBD472438}" srcOrd="3" destOrd="0" presId="urn:microsoft.com/office/officeart/2018/2/layout/IconCircleList"/>
    <dgm:cxn modelId="{806F1D91-D374-6B4D-A7A2-9F94F03167B0}" type="presParOf" srcId="{A05D59F4-E87A-42A1-9DCB-B52F16EFC82A}" destId="{AA51D1AA-B7E2-4DB7-8BCC-BFFBC2BC5665}" srcOrd="4" destOrd="0" presId="urn:microsoft.com/office/officeart/2018/2/layout/IconCircleList"/>
    <dgm:cxn modelId="{D8278FE3-C0B3-9A41-B1CA-A3003FB7D1E0}" type="presParOf" srcId="{AA51D1AA-B7E2-4DB7-8BCC-BFFBC2BC5665}" destId="{9DE10BD7-FA4D-4775-B634-3E440F8EB0A5}" srcOrd="0" destOrd="0" presId="urn:microsoft.com/office/officeart/2018/2/layout/IconCircleList"/>
    <dgm:cxn modelId="{9803531B-72EE-644C-8C3C-22502E5FEAAE}" type="presParOf" srcId="{AA51D1AA-B7E2-4DB7-8BCC-BFFBC2BC5665}" destId="{700927F8-8037-4AAD-8609-9B1882CA343D}" srcOrd="1" destOrd="0" presId="urn:microsoft.com/office/officeart/2018/2/layout/IconCircleList"/>
    <dgm:cxn modelId="{E9A1D83F-D455-9D48-B050-75A0CA686A81}" type="presParOf" srcId="{AA51D1AA-B7E2-4DB7-8BCC-BFFBC2BC5665}" destId="{903259E7-C9AE-4BDA-97F3-42A1C168A34C}" srcOrd="2" destOrd="0" presId="urn:microsoft.com/office/officeart/2018/2/layout/IconCircleList"/>
    <dgm:cxn modelId="{9D93D3DD-6A12-A249-AB47-8D53CD937224}" type="presParOf" srcId="{AA51D1AA-B7E2-4DB7-8BCC-BFFBC2BC5665}" destId="{B7873094-1C3A-49C8-8125-902EAA2FA361}" srcOrd="3" destOrd="0" presId="urn:microsoft.com/office/officeart/2018/2/layout/IconCircleList"/>
    <dgm:cxn modelId="{BC4C0986-4EDC-F04C-878B-6F880646C6AF}" type="presParOf" srcId="{A05D59F4-E87A-42A1-9DCB-B52F16EFC82A}" destId="{649007B9-A9F9-4BB6-A5F8-2AE1B0DC1A42}" srcOrd="5" destOrd="0" presId="urn:microsoft.com/office/officeart/2018/2/layout/IconCircleList"/>
    <dgm:cxn modelId="{C85E8714-DA70-2443-9C4A-9A1DE5639B53}" type="presParOf" srcId="{A05D59F4-E87A-42A1-9DCB-B52F16EFC82A}" destId="{00F91582-EA6E-45F7-BBF8-79FC7343301B}" srcOrd="6" destOrd="0" presId="urn:microsoft.com/office/officeart/2018/2/layout/IconCircleList"/>
    <dgm:cxn modelId="{BC08FBC1-DEA6-C844-B8CD-3AFDEC666FAF}" type="presParOf" srcId="{00F91582-EA6E-45F7-BBF8-79FC7343301B}" destId="{682E7C2D-14C3-4FB7-A799-629C6B3D8E59}" srcOrd="0" destOrd="0" presId="urn:microsoft.com/office/officeart/2018/2/layout/IconCircleList"/>
    <dgm:cxn modelId="{84B303A8-0F7B-B043-8690-A3339AF94152}" type="presParOf" srcId="{00F91582-EA6E-45F7-BBF8-79FC7343301B}" destId="{E3BB970F-3D97-4114-9A33-6114C9E7B3A5}" srcOrd="1" destOrd="0" presId="urn:microsoft.com/office/officeart/2018/2/layout/IconCircleList"/>
    <dgm:cxn modelId="{A484A722-F46B-1449-BE2B-8FF0FBCB92C4}" type="presParOf" srcId="{00F91582-EA6E-45F7-BBF8-79FC7343301B}" destId="{E5C1E845-8762-4A5A-9D27-C1957F84D619}" srcOrd="2" destOrd="0" presId="urn:microsoft.com/office/officeart/2018/2/layout/IconCircleList"/>
    <dgm:cxn modelId="{FA7DFD17-EFC2-5845-8598-1B46296CE178}" type="presParOf" srcId="{00F91582-EA6E-45F7-BBF8-79FC7343301B}" destId="{E0AB6F32-A0BA-4943-913E-DBE89397D8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856BC-292A-4F33-85B3-BBAD5FA48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19C03CC-23B5-49A5-B924-F66B06728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 era (decade) through artists, songs and genres – what are the musical characteristics of that decade?</a:t>
          </a:r>
        </a:p>
      </dgm:t>
    </dgm:pt>
    <dgm:pt modelId="{3F791B9B-93E1-476F-9A84-4F8DD0BA4C60}" type="parTrans" cxnId="{BB2DE47E-EFCE-44CD-8AB1-3979351FBEEF}">
      <dgm:prSet/>
      <dgm:spPr/>
      <dgm:t>
        <a:bodyPr/>
        <a:lstStyle/>
        <a:p>
          <a:endParaRPr lang="en-US"/>
        </a:p>
      </dgm:t>
    </dgm:pt>
    <dgm:pt modelId="{9147BAB9-79C4-40C6-A168-A01B5BA99A0D}" type="sibTrans" cxnId="{BB2DE47E-EFCE-44CD-8AB1-3979351FBEEF}">
      <dgm:prSet/>
      <dgm:spPr/>
      <dgm:t>
        <a:bodyPr/>
        <a:lstStyle/>
        <a:p>
          <a:endParaRPr lang="en-US"/>
        </a:p>
      </dgm:t>
    </dgm:pt>
    <dgm:pt modelId="{8FE2949E-AEF1-4B0E-AC9C-AB396DDF4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recommendations:</a:t>
          </a:r>
        </a:p>
      </dgm:t>
    </dgm:pt>
    <dgm:pt modelId="{69836851-6608-436E-B965-A1A1D8EC4AF9}" type="parTrans" cxnId="{5BD7E9F5-5D78-4C58-B9FE-CFEA1B6AEB1B}">
      <dgm:prSet/>
      <dgm:spPr/>
      <dgm:t>
        <a:bodyPr/>
        <a:lstStyle/>
        <a:p>
          <a:endParaRPr lang="en-US"/>
        </a:p>
      </dgm:t>
    </dgm:pt>
    <dgm:pt modelId="{169E39DE-9440-4FA2-8CE6-BCD53830D17F}" type="sibTrans" cxnId="{5BD7E9F5-5D78-4C58-B9FE-CFEA1B6AEB1B}">
      <dgm:prSet/>
      <dgm:spPr/>
      <dgm:t>
        <a:bodyPr/>
        <a:lstStyle/>
        <a:p>
          <a:endParaRPr lang="en-US"/>
        </a:p>
      </dgm:t>
    </dgm:pt>
    <dgm:pt modelId="{3FBAEA56-921E-4369-97F1-C5830547B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 songs based on certain musical characteristics e.g., moods (valence)</a:t>
          </a:r>
        </a:p>
      </dgm:t>
    </dgm:pt>
    <dgm:pt modelId="{A3076764-26D2-49FA-9C1C-7168D276CD10}" type="parTrans" cxnId="{A5C71374-C422-4F67-9A9F-67D8DF2AD8DB}">
      <dgm:prSet/>
      <dgm:spPr/>
      <dgm:t>
        <a:bodyPr/>
        <a:lstStyle/>
        <a:p>
          <a:endParaRPr lang="en-US"/>
        </a:p>
      </dgm:t>
    </dgm:pt>
    <dgm:pt modelId="{162CF4B5-C03A-43C8-B76D-B45DDE2E1D92}" type="sibTrans" cxnId="{A5C71374-C422-4F67-9A9F-67D8DF2AD8DB}">
      <dgm:prSet/>
      <dgm:spPr/>
      <dgm:t>
        <a:bodyPr/>
        <a:lstStyle/>
        <a:p>
          <a:endParaRPr lang="en-US"/>
        </a:p>
      </dgm:t>
    </dgm:pt>
    <dgm:pt modelId="{E37CD5B2-9FC2-404F-9AC0-BBB5F61F6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determines popularity?</a:t>
          </a:r>
        </a:p>
      </dgm:t>
    </dgm:pt>
    <dgm:pt modelId="{D5A898CD-2496-4123-958C-4F616D028E78}" type="parTrans" cxnId="{9A3EFE8D-D9E8-4707-B248-A5BECE47317E}">
      <dgm:prSet/>
      <dgm:spPr/>
      <dgm:t>
        <a:bodyPr/>
        <a:lstStyle/>
        <a:p>
          <a:endParaRPr lang="en-US"/>
        </a:p>
      </dgm:t>
    </dgm:pt>
    <dgm:pt modelId="{359870D6-03AF-495D-AE13-218D0F347CCA}" type="sibTrans" cxnId="{9A3EFE8D-D9E8-4707-B248-A5BECE47317E}">
      <dgm:prSet/>
      <dgm:spPr/>
      <dgm:t>
        <a:bodyPr/>
        <a:lstStyle/>
        <a:p>
          <a:endParaRPr lang="en-US"/>
        </a:p>
      </dgm:t>
    </dgm:pt>
    <dgm:pt modelId="{11E8F85C-60BB-478F-A741-4245D5797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there specific combinations of the KEY Types?</a:t>
          </a:r>
        </a:p>
      </dgm:t>
    </dgm:pt>
    <dgm:pt modelId="{9E46DA14-20BA-42C3-A641-FD8CF0B4B08C}" type="parTrans" cxnId="{293D5F9E-2431-4302-8017-354E90042480}">
      <dgm:prSet/>
      <dgm:spPr/>
      <dgm:t>
        <a:bodyPr/>
        <a:lstStyle/>
        <a:p>
          <a:endParaRPr lang="en-US"/>
        </a:p>
      </dgm:t>
    </dgm:pt>
    <dgm:pt modelId="{12BBA9DA-1161-444F-B2D6-B2BF1FA52442}" type="sibTrans" cxnId="{293D5F9E-2431-4302-8017-354E90042480}">
      <dgm:prSet/>
      <dgm:spPr/>
      <dgm:t>
        <a:bodyPr/>
        <a:lstStyle/>
        <a:p>
          <a:endParaRPr lang="en-US"/>
        </a:p>
      </dgm:t>
    </dgm:pt>
    <dgm:pt modelId="{B264E9D5-1128-460D-926F-37310831D4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Types: Energy, Valence, Tempo, Acousticness, Liveness, Danceability, Loudness, Speechiness, Instrumentalness, Key, Mode?</a:t>
          </a:r>
        </a:p>
      </dgm:t>
    </dgm:pt>
    <dgm:pt modelId="{21639638-76F7-46B8-A77E-E4B1C0F44802}" type="parTrans" cxnId="{7B8B689F-69E5-4637-AD6F-0F40E8DA850E}">
      <dgm:prSet/>
      <dgm:spPr/>
      <dgm:t>
        <a:bodyPr/>
        <a:lstStyle/>
        <a:p>
          <a:endParaRPr lang="en-US"/>
        </a:p>
      </dgm:t>
    </dgm:pt>
    <dgm:pt modelId="{1E23D605-1757-4027-AB43-16FB50C324C2}" type="sibTrans" cxnId="{7B8B689F-69E5-4637-AD6F-0F40E8DA850E}">
      <dgm:prSet/>
      <dgm:spPr/>
      <dgm:t>
        <a:bodyPr/>
        <a:lstStyle/>
        <a:p>
          <a:endParaRPr lang="en-US"/>
        </a:p>
      </dgm:t>
    </dgm:pt>
    <dgm:pt modelId="{9ABFA8C2-BC7C-4EDF-8316-822F991FDA31}" type="pres">
      <dgm:prSet presAssocID="{7BA856BC-292A-4F33-85B3-BBAD5FA48904}" presName="root" presStyleCnt="0">
        <dgm:presLayoutVars>
          <dgm:dir/>
          <dgm:resizeHandles val="exact"/>
        </dgm:presLayoutVars>
      </dgm:prSet>
      <dgm:spPr/>
    </dgm:pt>
    <dgm:pt modelId="{A3D62DB9-F486-44CA-8234-ACD592986916}" type="pres">
      <dgm:prSet presAssocID="{019C03CC-23B5-49A5-B924-F66B06728E83}" presName="compNode" presStyleCnt="0"/>
      <dgm:spPr/>
    </dgm:pt>
    <dgm:pt modelId="{E1E040B4-332B-4886-A37F-087868E57B48}" type="pres">
      <dgm:prSet presAssocID="{019C03CC-23B5-49A5-B924-F66B06728E83}" presName="bgRect" presStyleLbl="bgShp" presStyleIdx="0" presStyleCnt="3"/>
      <dgm:spPr/>
    </dgm:pt>
    <dgm:pt modelId="{7A78C811-CF56-4182-9458-57805408AE71}" type="pres">
      <dgm:prSet presAssocID="{019C03CC-23B5-49A5-B924-F66B06728E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2FAED361-4110-46EE-8AAA-C5E30C8867FA}" type="pres">
      <dgm:prSet presAssocID="{019C03CC-23B5-49A5-B924-F66B06728E83}" presName="spaceRect" presStyleCnt="0"/>
      <dgm:spPr/>
    </dgm:pt>
    <dgm:pt modelId="{EA0D4B85-965E-40BC-B713-669C0750E798}" type="pres">
      <dgm:prSet presAssocID="{019C03CC-23B5-49A5-B924-F66B06728E83}" presName="parTx" presStyleLbl="revTx" presStyleIdx="0" presStyleCnt="5">
        <dgm:presLayoutVars>
          <dgm:chMax val="0"/>
          <dgm:chPref val="0"/>
        </dgm:presLayoutVars>
      </dgm:prSet>
      <dgm:spPr/>
    </dgm:pt>
    <dgm:pt modelId="{70D98855-0AFB-402C-B510-C9D1D59987D0}" type="pres">
      <dgm:prSet presAssocID="{9147BAB9-79C4-40C6-A168-A01B5BA99A0D}" presName="sibTrans" presStyleCnt="0"/>
      <dgm:spPr/>
    </dgm:pt>
    <dgm:pt modelId="{B7973D5A-FCB5-457A-8256-75AE6494D4C8}" type="pres">
      <dgm:prSet presAssocID="{8FE2949E-AEF1-4B0E-AC9C-AB396DDF4586}" presName="compNode" presStyleCnt="0"/>
      <dgm:spPr/>
    </dgm:pt>
    <dgm:pt modelId="{A600674B-63D9-4637-89EE-0488026C9397}" type="pres">
      <dgm:prSet presAssocID="{8FE2949E-AEF1-4B0E-AC9C-AB396DDF4586}" presName="bgRect" presStyleLbl="bgShp" presStyleIdx="1" presStyleCnt="3"/>
      <dgm:spPr/>
    </dgm:pt>
    <dgm:pt modelId="{EEE56159-E47D-4438-AF7D-4D9E230A0554}" type="pres">
      <dgm:prSet presAssocID="{8FE2949E-AEF1-4B0E-AC9C-AB396DDF45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04A4773E-8A2A-4135-BC3D-82CB772694B6}" type="pres">
      <dgm:prSet presAssocID="{8FE2949E-AEF1-4B0E-AC9C-AB396DDF4586}" presName="spaceRect" presStyleCnt="0"/>
      <dgm:spPr/>
    </dgm:pt>
    <dgm:pt modelId="{7223D85B-60BD-413B-9279-BB69C965B963}" type="pres">
      <dgm:prSet presAssocID="{8FE2949E-AEF1-4B0E-AC9C-AB396DDF4586}" presName="parTx" presStyleLbl="revTx" presStyleIdx="1" presStyleCnt="5">
        <dgm:presLayoutVars>
          <dgm:chMax val="0"/>
          <dgm:chPref val="0"/>
        </dgm:presLayoutVars>
      </dgm:prSet>
      <dgm:spPr/>
    </dgm:pt>
    <dgm:pt modelId="{BAE93C48-D321-432C-9DE4-C8D4739D76D1}" type="pres">
      <dgm:prSet presAssocID="{8FE2949E-AEF1-4B0E-AC9C-AB396DDF4586}" presName="desTx" presStyleLbl="revTx" presStyleIdx="2" presStyleCnt="5">
        <dgm:presLayoutVars/>
      </dgm:prSet>
      <dgm:spPr/>
    </dgm:pt>
    <dgm:pt modelId="{51AB3AA3-BD3D-4A7B-A608-580600E2DD53}" type="pres">
      <dgm:prSet presAssocID="{169E39DE-9440-4FA2-8CE6-BCD53830D17F}" presName="sibTrans" presStyleCnt="0"/>
      <dgm:spPr/>
    </dgm:pt>
    <dgm:pt modelId="{60FF06F9-BF2A-4E27-90B0-A2A0950947A4}" type="pres">
      <dgm:prSet presAssocID="{E37CD5B2-9FC2-404F-9AC0-BBB5F61F6B0D}" presName="compNode" presStyleCnt="0"/>
      <dgm:spPr/>
    </dgm:pt>
    <dgm:pt modelId="{9FA274EE-A536-4CF0-81E1-B067A5FAB93A}" type="pres">
      <dgm:prSet presAssocID="{E37CD5B2-9FC2-404F-9AC0-BBB5F61F6B0D}" presName="bgRect" presStyleLbl="bgShp" presStyleIdx="2" presStyleCnt="3"/>
      <dgm:spPr/>
    </dgm:pt>
    <dgm:pt modelId="{727C1BFB-1DEB-441E-A68E-248D4C8F9F34}" type="pres">
      <dgm:prSet presAssocID="{E37CD5B2-9FC2-404F-9AC0-BBB5F61F6B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5DE78D9-8D4E-462E-973E-B6BCDC9CC2CB}" type="pres">
      <dgm:prSet presAssocID="{E37CD5B2-9FC2-404F-9AC0-BBB5F61F6B0D}" presName="spaceRect" presStyleCnt="0"/>
      <dgm:spPr/>
    </dgm:pt>
    <dgm:pt modelId="{E9BB39BF-3B95-4014-8F98-AB4606DABBAF}" type="pres">
      <dgm:prSet presAssocID="{E37CD5B2-9FC2-404F-9AC0-BBB5F61F6B0D}" presName="parTx" presStyleLbl="revTx" presStyleIdx="3" presStyleCnt="5">
        <dgm:presLayoutVars>
          <dgm:chMax val="0"/>
          <dgm:chPref val="0"/>
        </dgm:presLayoutVars>
      </dgm:prSet>
      <dgm:spPr/>
    </dgm:pt>
    <dgm:pt modelId="{B4F01998-4661-4FBE-A0E6-1B85035BD698}" type="pres">
      <dgm:prSet presAssocID="{E37CD5B2-9FC2-404F-9AC0-BBB5F61F6B0D}" presName="desTx" presStyleLbl="revTx" presStyleIdx="4" presStyleCnt="5">
        <dgm:presLayoutVars/>
      </dgm:prSet>
      <dgm:spPr/>
    </dgm:pt>
  </dgm:ptLst>
  <dgm:cxnLst>
    <dgm:cxn modelId="{5B70541F-E606-BF4C-ACCC-91CF00A6FCD6}" type="presOf" srcId="{7BA856BC-292A-4F33-85B3-BBAD5FA48904}" destId="{9ABFA8C2-BC7C-4EDF-8316-822F991FDA31}" srcOrd="0" destOrd="0" presId="urn:microsoft.com/office/officeart/2018/2/layout/IconVerticalSolidList"/>
    <dgm:cxn modelId="{C27CE256-C47B-1645-8204-B6DA3372E4CC}" type="presOf" srcId="{B264E9D5-1128-460D-926F-37310831D4F5}" destId="{B4F01998-4661-4FBE-A0E6-1B85035BD698}" srcOrd="0" destOrd="1" presId="urn:microsoft.com/office/officeart/2018/2/layout/IconVerticalSolidList"/>
    <dgm:cxn modelId="{F6789F70-3B9E-354C-B8FB-17A545F32FEE}" type="presOf" srcId="{3FBAEA56-921E-4369-97F1-C5830547B869}" destId="{BAE93C48-D321-432C-9DE4-C8D4739D76D1}" srcOrd="0" destOrd="0" presId="urn:microsoft.com/office/officeart/2018/2/layout/IconVerticalSolidList"/>
    <dgm:cxn modelId="{A5C71374-C422-4F67-9A9F-67D8DF2AD8DB}" srcId="{8FE2949E-AEF1-4B0E-AC9C-AB396DDF4586}" destId="{3FBAEA56-921E-4369-97F1-C5830547B869}" srcOrd="0" destOrd="0" parTransId="{A3076764-26D2-49FA-9C1C-7168D276CD10}" sibTransId="{162CF4B5-C03A-43C8-B76D-B45DDE2E1D92}"/>
    <dgm:cxn modelId="{BB2DE47E-EFCE-44CD-8AB1-3979351FBEEF}" srcId="{7BA856BC-292A-4F33-85B3-BBAD5FA48904}" destId="{019C03CC-23B5-49A5-B924-F66B06728E83}" srcOrd="0" destOrd="0" parTransId="{3F791B9B-93E1-476F-9A84-4F8DD0BA4C60}" sibTransId="{9147BAB9-79C4-40C6-A168-A01B5BA99A0D}"/>
    <dgm:cxn modelId="{9A3EFE8D-D9E8-4707-B248-A5BECE47317E}" srcId="{7BA856BC-292A-4F33-85B3-BBAD5FA48904}" destId="{E37CD5B2-9FC2-404F-9AC0-BBB5F61F6B0D}" srcOrd="2" destOrd="0" parTransId="{D5A898CD-2496-4123-958C-4F616D028E78}" sibTransId="{359870D6-03AF-495D-AE13-218D0F347CCA}"/>
    <dgm:cxn modelId="{59CD4F94-8CBE-804B-B9AE-3B482F265DAC}" type="presOf" srcId="{019C03CC-23B5-49A5-B924-F66B06728E83}" destId="{EA0D4B85-965E-40BC-B713-669C0750E798}" srcOrd="0" destOrd="0" presId="urn:microsoft.com/office/officeart/2018/2/layout/IconVerticalSolidList"/>
    <dgm:cxn modelId="{293D5F9E-2431-4302-8017-354E90042480}" srcId="{E37CD5B2-9FC2-404F-9AC0-BBB5F61F6B0D}" destId="{11E8F85C-60BB-478F-A741-4245D5797CFF}" srcOrd="0" destOrd="0" parTransId="{9E46DA14-20BA-42C3-A641-FD8CF0B4B08C}" sibTransId="{12BBA9DA-1161-444F-B2D6-B2BF1FA52442}"/>
    <dgm:cxn modelId="{E52D2A9F-4C2F-AF49-A63D-FB4C3E34B8BC}" type="presOf" srcId="{8FE2949E-AEF1-4B0E-AC9C-AB396DDF4586}" destId="{7223D85B-60BD-413B-9279-BB69C965B963}" srcOrd="0" destOrd="0" presId="urn:microsoft.com/office/officeart/2018/2/layout/IconVerticalSolidList"/>
    <dgm:cxn modelId="{7B8B689F-69E5-4637-AD6F-0F40E8DA850E}" srcId="{E37CD5B2-9FC2-404F-9AC0-BBB5F61F6B0D}" destId="{B264E9D5-1128-460D-926F-37310831D4F5}" srcOrd="1" destOrd="0" parTransId="{21639638-76F7-46B8-A77E-E4B1C0F44802}" sibTransId="{1E23D605-1757-4027-AB43-16FB50C324C2}"/>
    <dgm:cxn modelId="{A725B4A3-40A7-1949-8754-6630C70B561D}" type="presOf" srcId="{11E8F85C-60BB-478F-A741-4245D5797CFF}" destId="{B4F01998-4661-4FBE-A0E6-1B85035BD698}" srcOrd="0" destOrd="0" presId="urn:microsoft.com/office/officeart/2018/2/layout/IconVerticalSolidList"/>
    <dgm:cxn modelId="{ED0AE9C3-BA5E-9A44-A9C5-B9F4A7D8ECF8}" type="presOf" srcId="{E37CD5B2-9FC2-404F-9AC0-BBB5F61F6B0D}" destId="{E9BB39BF-3B95-4014-8F98-AB4606DABBAF}" srcOrd="0" destOrd="0" presId="urn:microsoft.com/office/officeart/2018/2/layout/IconVerticalSolidList"/>
    <dgm:cxn modelId="{5BD7E9F5-5D78-4C58-B9FE-CFEA1B6AEB1B}" srcId="{7BA856BC-292A-4F33-85B3-BBAD5FA48904}" destId="{8FE2949E-AEF1-4B0E-AC9C-AB396DDF4586}" srcOrd="1" destOrd="0" parTransId="{69836851-6608-436E-B965-A1A1D8EC4AF9}" sibTransId="{169E39DE-9440-4FA2-8CE6-BCD53830D17F}"/>
    <dgm:cxn modelId="{E39D229A-6BA4-504B-8EDE-823595B4512B}" type="presParOf" srcId="{9ABFA8C2-BC7C-4EDF-8316-822F991FDA31}" destId="{A3D62DB9-F486-44CA-8234-ACD592986916}" srcOrd="0" destOrd="0" presId="urn:microsoft.com/office/officeart/2018/2/layout/IconVerticalSolidList"/>
    <dgm:cxn modelId="{0EE7CCDF-0C37-DA47-8EBE-69577B99EF96}" type="presParOf" srcId="{A3D62DB9-F486-44CA-8234-ACD592986916}" destId="{E1E040B4-332B-4886-A37F-087868E57B48}" srcOrd="0" destOrd="0" presId="urn:microsoft.com/office/officeart/2018/2/layout/IconVerticalSolidList"/>
    <dgm:cxn modelId="{AE868531-2381-7B48-9793-E5C406D7D0A9}" type="presParOf" srcId="{A3D62DB9-F486-44CA-8234-ACD592986916}" destId="{7A78C811-CF56-4182-9458-57805408AE71}" srcOrd="1" destOrd="0" presId="urn:microsoft.com/office/officeart/2018/2/layout/IconVerticalSolidList"/>
    <dgm:cxn modelId="{238A730F-40F9-5743-9559-83319ACAC716}" type="presParOf" srcId="{A3D62DB9-F486-44CA-8234-ACD592986916}" destId="{2FAED361-4110-46EE-8AAA-C5E30C8867FA}" srcOrd="2" destOrd="0" presId="urn:microsoft.com/office/officeart/2018/2/layout/IconVerticalSolidList"/>
    <dgm:cxn modelId="{F0655416-0DDE-5D44-A18D-B867D9B5CC8E}" type="presParOf" srcId="{A3D62DB9-F486-44CA-8234-ACD592986916}" destId="{EA0D4B85-965E-40BC-B713-669C0750E798}" srcOrd="3" destOrd="0" presId="urn:microsoft.com/office/officeart/2018/2/layout/IconVerticalSolidList"/>
    <dgm:cxn modelId="{1D1CA2D3-CD1D-A64B-93F8-6F7365BE7114}" type="presParOf" srcId="{9ABFA8C2-BC7C-4EDF-8316-822F991FDA31}" destId="{70D98855-0AFB-402C-B510-C9D1D59987D0}" srcOrd="1" destOrd="0" presId="urn:microsoft.com/office/officeart/2018/2/layout/IconVerticalSolidList"/>
    <dgm:cxn modelId="{739E2DD6-3268-0849-801A-E0DBE3C9B675}" type="presParOf" srcId="{9ABFA8C2-BC7C-4EDF-8316-822F991FDA31}" destId="{B7973D5A-FCB5-457A-8256-75AE6494D4C8}" srcOrd="2" destOrd="0" presId="urn:microsoft.com/office/officeart/2018/2/layout/IconVerticalSolidList"/>
    <dgm:cxn modelId="{61E52DD7-BF03-C94D-9995-6D40C6ADEAE4}" type="presParOf" srcId="{B7973D5A-FCB5-457A-8256-75AE6494D4C8}" destId="{A600674B-63D9-4637-89EE-0488026C9397}" srcOrd="0" destOrd="0" presId="urn:microsoft.com/office/officeart/2018/2/layout/IconVerticalSolidList"/>
    <dgm:cxn modelId="{7B076DA0-F4B5-E24D-9319-F40E0B904E0B}" type="presParOf" srcId="{B7973D5A-FCB5-457A-8256-75AE6494D4C8}" destId="{EEE56159-E47D-4438-AF7D-4D9E230A0554}" srcOrd="1" destOrd="0" presId="urn:microsoft.com/office/officeart/2018/2/layout/IconVerticalSolidList"/>
    <dgm:cxn modelId="{1F0CC847-67B3-9A48-8ABC-0716893A316F}" type="presParOf" srcId="{B7973D5A-FCB5-457A-8256-75AE6494D4C8}" destId="{04A4773E-8A2A-4135-BC3D-82CB772694B6}" srcOrd="2" destOrd="0" presId="urn:microsoft.com/office/officeart/2018/2/layout/IconVerticalSolidList"/>
    <dgm:cxn modelId="{577A9F7A-C6A5-5548-9F65-CE2BCA6527BE}" type="presParOf" srcId="{B7973D5A-FCB5-457A-8256-75AE6494D4C8}" destId="{7223D85B-60BD-413B-9279-BB69C965B963}" srcOrd="3" destOrd="0" presId="urn:microsoft.com/office/officeart/2018/2/layout/IconVerticalSolidList"/>
    <dgm:cxn modelId="{D4D34651-63BE-FA46-8B28-FA3C4E8A8757}" type="presParOf" srcId="{B7973D5A-FCB5-457A-8256-75AE6494D4C8}" destId="{BAE93C48-D321-432C-9DE4-C8D4739D76D1}" srcOrd="4" destOrd="0" presId="urn:microsoft.com/office/officeart/2018/2/layout/IconVerticalSolidList"/>
    <dgm:cxn modelId="{A5A613BC-7C1A-A44C-A0F2-A722FF6196B2}" type="presParOf" srcId="{9ABFA8C2-BC7C-4EDF-8316-822F991FDA31}" destId="{51AB3AA3-BD3D-4A7B-A608-580600E2DD53}" srcOrd="3" destOrd="0" presId="urn:microsoft.com/office/officeart/2018/2/layout/IconVerticalSolidList"/>
    <dgm:cxn modelId="{0C558344-913A-4542-BAB9-B6732389BB3C}" type="presParOf" srcId="{9ABFA8C2-BC7C-4EDF-8316-822F991FDA31}" destId="{60FF06F9-BF2A-4E27-90B0-A2A0950947A4}" srcOrd="4" destOrd="0" presId="urn:microsoft.com/office/officeart/2018/2/layout/IconVerticalSolidList"/>
    <dgm:cxn modelId="{00C35561-141A-FF44-91DE-084D1B6AF7F4}" type="presParOf" srcId="{60FF06F9-BF2A-4E27-90B0-A2A0950947A4}" destId="{9FA274EE-A536-4CF0-81E1-B067A5FAB93A}" srcOrd="0" destOrd="0" presId="urn:microsoft.com/office/officeart/2018/2/layout/IconVerticalSolidList"/>
    <dgm:cxn modelId="{D553E218-9FFA-5F4A-8268-C2A8C1685B3C}" type="presParOf" srcId="{60FF06F9-BF2A-4E27-90B0-A2A0950947A4}" destId="{727C1BFB-1DEB-441E-A68E-248D4C8F9F34}" srcOrd="1" destOrd="0" presId="urn:microsoft.com/office/officeart/2018/2/layout/IconVerticalSolidList"/>
    <dgm:cxn modelId="{D4919CD2-316B-FD4F-ADB7-D13323278FC3}" type="presParOf" srcId="{60FF06F9-BF2A-4E27-90B0-A2A0950947A4}" destId="{B5DE78D9-8D4E-462E-973E-B6BCDC9CC2CB}" srcOrd="2" destOrd="0" presId="urn:microsoft.com/office/officeart/2018/2/layout/IconVerticalSolidList"/>
    <dgm:cxn modelId="{E8747BC8-F3F8-8948-97F0-AF8622B5C3D7}" type="presParOf" srcId="{60FF06F9-BF2A-4E27-90B0-A2A0950947A4}" destId="{E9BB39BF-3B95-4014-8F98-AB4606DABBAF}" srcOrd="3" destOrd="0" presId="urn:microsoft.com/office/officeart/2018/2/layout/IconVerticalSolidList"/>
    <dgm:cxn modelId="{501C550B-2F8F-674C-97CE-8644A8AA1007}" type="presParOf" srcId="{60FF06F9-BF2A-4E27-90B0-A2A0950947A4}" destId="{B4F01998-4661-4FBE-A0E6-1B85035BD6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910CC-42F6-419C-B1BD-FA723B6EADE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69218C-6954-41C3-AB60-154AE98077C6}">
      <dgm:prSet/>
      <dgm:spPr/>
      <dgm:t>
        <a:bodyPr/>
        <a:lstStyle/>
        <a:p>
          <a:r>
            <a:rPr lang="en-AU"/>
            <a:t>Identify new talent</a:t>
          </a:r>
          <a:endParaRPr lang="en-US"/>
        </a:p>
      </dgm:t>
    </dgm:pt>
    <dgm:pt modelId="{C5ADF34A-D504-49C1-AA4C-2A3414F63CCB}" type="parTrans" cxnId="{1A569AB4-B95E-4886-970D-A5A8A25B00E2}">
      <dgm:prSet/>
      <dgm:spPr/>
      <dgm:t>
        <a:bodyPr/>
        <a:lstStyle/>
        <a:p>
          <a:endParaRPr lang="en-US"/>
        </a:p>
      </dgm:t>
    </dgm:pt>
    <dgm:pt modelId="{396DDEA5-A7B0-4F50-BEA5-694B5ECB4829}" type="sibTrans" cxnId="{1A569AB4-B95E-4886-970D-A5A8A25B00E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B662736-4A55-4F80-9C7F-E36866CEBADC}">
      <dgm:prSet/>
      <dgm:spPr/>
      <dgm:t>
        <a:bodyPr/>
        <a:lstStyle/>
        <a:p>
          <a:r>
            <a:rPr lang="en-AU"/>
            <a:t>Predict if an budding artist will be the next superstar and the song the next hit song</a:t>
          </a:r>
          <a:endParaRPr lang="en-US"/>
        </a:p>
      </dgm:t>
    </dgm:pt>
    <dgm:pt modelId="{41A0FC9A-1FB2-48DA-B181-675A7B24F0DA}" type="parTrans" cxnId="{A011A274-2943-430D-A8D1-19413F05A41E}">
      <dgm:prSet/>
      <dgm:spPr/>
      <dgm:t>
        <a:bodyPr/>
        <a:lstStyle/>
        <a:p>
          <a:endParaRPr lang="en-US"/>
        </a:p>
      </dgm:t>
    </dgm:pt>
    <dgm:pt modelId="{AA8E1756-D8E5-4A86-B79D-813316482A43}" type="sibTrans" cxnId="{A011A274-2943-430D-A8D1-19413F05A41E}">
      <dgm:prSet/>
      <dgm:spPr/>
      <dgm:t>
        <a:bodyPr/>
        <a:lstStyle/>
        <a:p>
          <a:endParaRPr lang="en-US"/>
        </a:p>
      </dgm:t>
    </dgm:pt>
    <dgm:pt modelId="{A06653BF-46B3-490C-8CB8-803116215941}">
      <dgm:prSet/>
      <dgm:spPr/>
      <dgm:t>
        <a:bodyPr/>
        <a:lstStyle/>
        <a:p>
          <a:r>
            <a:rPr lang="en-AU"/>
            <a:t>Match the KEY characteristics for popularity – can it be done?</a:t>
          </a:r>
          <a:endParaRPr lang="en-US"/>
        </a:p>
      </dgm:t>
    </dgm:pt>
    <dgm:pt modelId="{70F5631A-F36C-49DB-8613-2189ACFC99A7}" type="parTrans" cxnId="{291427C3-3453-4A59-B562-A5655D63C5EC}">
      <dgm:prSet/>
      <dgm:spPr/>
      <dgm:t>
        <a:bodyPr/>
        <a:lstStyle/>
        <a:p>
          <a:endParaRPr lang="en-US"/>
        </a:p>
      </dgm:t>
    </dgm:pt>
    <dgm:pt modelId="{4BFFD38A-C0DB-47BD-8B63-AA4C23BB087B}" type="sibTrans" cxnId="{291427C3-3453-4A59-B562-A5655D63C5EC}">
      <dgm:prSet/>
      <dgm:spPr/>
      <dgm:t>
        <a:bodyPr/>
        <a:lstStyle/>
        <a:p>
          <a:endParaRPr lang="en-US"/>
        </a:p>
      </dgm:t>
    </dgm:pt>
    <dgm:pt modelId="{AB52DE68-C23A-47AB-99C5-C717337447F2}">
      <dgm:prSet/>
      <dgm:spPr/>
      <dgm:t>
        <a:bodyPr/>
        <a:lstStyle/>
        <a:p>
          <a:r>
            <a:rPr lang="en-AU"/>
            <a:t>Predict if the song is “a fresh sound” that would become popular and that will “define” the artists</a:t>
          </a:r>
          <a:endParaRPr lang="en-US"/>
        </a:p>
      </dgm:t>
    </dgm:pt>
    <dgm:pt modelId="{BF544F5D-604F-4B96-ACE6-544EF69B548C}" type="parTrans" cxnId="{77423162-E43B-490F-9AD3-B0843955C06B}">
      <dgm:prSet/>
      <dgm:spPr/>
      <dgm:t>
        <a:bodyPr/>
        <a:lstStyle/>
        <a:p>
          <a:endParaRPr lang="en-US"/>
        </a:p>
      </dgm:t>
    </dgm:pt>
    <dgm:pt modelId="{849A46D5-7CA3-4061-B3DD-F703CBA9D195}" type="sibTrans" cxnId="{77423162-E43B-490F-9AD3-B0843955C06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F7FD3EE-5E3B-4D29-9EE5-4EFBFF378341}">
      <dgm:prSet/>
      <dgm:spPr/>
      <dgm:t>
        <a:bodyPr/>
        <a:lstStyle/>
        <a:p>
          <a:r>
            <a:rPr lang="en-AU"/>
            <a:t>Recommend playlists, artists and songs to users based on: </a:t>
          </a:r>
          <a:endParaRPr lang="en-US"/>
        </a:p>
      </dgm:t>
    </dgm:pt>
    <dgm:pt modelId="{2B508906-333A-4B82-BD6D-45D05B345F3B}" type="parTrans" cxnId="{AF8EE4CA-410A-4605-9759-1A12321D8C41}">
      <dgm:prSet/>
      <dgm:spPr/>
      <dgm:t>
        <a:bodyPr/>
        <a:lstStyle/>
        <a:p>
          <a:endParaRPr lang="en-US"/>
        </a:p>
      </dgm:t>
    </dgm:pt>
    <dgm:pt modelId="{5F3844E7-B9D3-4606-BBC9-FD885F369DEC}" type="sibTrans" cxnId="{AF8EE4CA-410A-4605-9759-1A12321D8C4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049B7F3-CB07-430F-9B1C-3592623F6894}">
      <dgm:prSet/>
      <dgm:spPr/>
      <dgm:t>
        <a:bodyPr/>
        <a:lstStyle/>
        <a:p>
          <a:r>
            <a:rPr lang="en-AU"/>
            <a:t>Moods and other KEY Types</a:t>
          </a:r>
          <a:endParaRPr lang="en-US"/>
        </a:p>
      </dgm:t>
    </dgm:pt>
    <dgm:pt modelId="{2882AF7F-AA87-400C-9851-3B6DB22B4D1D}" type="parTrans" cxnId="{11A659F3-9837-49A3-BB1D-A6230CA4F067}">
      <dgm:prSet/>
      <dgm:spPr/>
      <dgm:t>
        <a:bodyPr/>
        <a:lstStyle/>
        <a:p>
          <a:endParaRPr lang="en-US"/>
        </a:p>
      </dgm:t>
    </dgm:pt>
    <dgm:pt modelId="{59AFBD6C-D7F2-4CFB-BB05-1285750923B9}" type="sibTrans" cxnId="{11A659F3-9837-49A3-BB1D-A6230CA4F067}">
      <dgm:prSet/>
      <dgm:spPr/>
      <dgm:t>
        <a:bodyPr/>
        <a:lstStyle/>
        <a:p>
          <a:endParaRPr lang="en-US"/>
        </a:p>
      </dgm:t>
    </dgm:pt>
    <dgm:pt modelId="{3F26A96C-8CEE-47FC-856C-06592B19B064}">
      <dgm:prSet/>
      <dgm:spPr/>
      <dgm:t>
        <a:bodyPr/>
        <a:lstStyle/>
        <a:p>
          <a:r>
            <a:rPr lang="en-AU"/>
            <a:t>Related and “serendipitous” genres</a:t>
          </a:r>
          <a:endParaRPr lang="en-US"/>
        </a:p>
      </dgm:t>
    </dgm:pt>
    <dgm:pt modelId="{877752C5-CEF5-4037-9F33-19F1481E0DA9}" type="parTrans" cxnId="{9C4AE2A9-0E5F-4F1A-B173-88C4B2137FA6}">
      <dgm:prSet/>
      <dgm:spPr/>
      <dgm:t>
        <a:bodyPr/>
        <a:lstStyle/>
        <a:p>
          <a:endParaRPr lang="en-US"/>
        </a:p>
      </dgm:t>
    </dgm:pt>
    <dgm:pt modelId="{C96F2B8C-C4E5-4557-965C-586D6682A0AF}" type="sibTrans" cxnId="{9C4AE2A9-0E5F-4F1A-B173-88C4B2137FA6}">
      <dgm:prSet/>
      <dgm:spPr/>
      <dgm:t>
        <a:bodyPr/>
        <a:lstStyle/>
        <a:p>
          <a:endParaRPr lang="en-US"/>
        </a:p>
      </dgm:t>
    </dgm:pt>
    <dgm:pt modelId="{B2BBD5B3-1DD5-44F5-80EB-B30B72D72B2F}">
      <dgm:prSet/>
      <dgm:spPr/>
      <dgm:t>
        <a:bodyPr/>
        <a:lstStyle/>
        <a:p>
          <a:r>
            <a:rPr lang="en-AU"/>
            <a:t>Use musical behaviour and moods to recommend parallel products and services</a:t>
          </a:r>
          <a:endParaRPr lang="en-US"/>
        </a:p>
      </dgm:t>
    </dgm:pt>
    <dgm:pt modelId="{24CFF172-9A78-4219-A20C-5D94823AD687}" type="parTrans" cxnId="{EF929F3F-0778-4798-9CF8-882382718D2C}">
      <dgm:prSet/>
      <dgm:spPr/>
      <dgm:t>
        <a:bodyPr/>
        <a:lstStyle/>
        <a:p>
          <a:endParaRPr lang="en-US"/>
        </a:p>
      </dgm:t>
    </dgm:pt>
    <dgm:pt modelId="{C252A4CB-AEB6-4095-B2A0-2466167A3083}" type="sibTrans" cxnId="{EF929F3F-0778-4798-9CF8-882382718D2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AA5842F-A8CB-7340-92B8-AA2A0ABADB1E}" type="pres">
      <dgm:prSet presAssocID="{804910CC-42F6-419C-B1BD-FA723B6EADE7}" presName="Name0" presStyleCnt="0">
        <dgm:presLayoutVars>
          <dgm:animLvl val="lvl"/>
          <dgm:resizeHandles val="exact"/>
        </dgm:presLayoutVars>
      </dgm:prSet>
      <dgm:spPr/>
    </dgm:pt>
    <dgm:pt modelId="{9454647A-5EFD-E943-BA94-63BAC49886A6}" type="pres">
      <dgm:prSet presAssocID="{7969218C-6954-41C3-AB60-154AE98077C6}" presName="compositeNode" presStyleCnt="0">
        <dgm:presLayoutVars>
          <dgm:bulletEnabled val="1"/>
        </dgm:presLayoutVars>
      </dgm:prSet>
      <dgm:spPr/>
    </dgm:pt>
    <dgm:pt modelId="{C71E8A3F-895C-8148-9B70-628142D4A03A}" type="pres">
      <dgm:prSet presAssocID="{7969218C-6954-41C3-AB60-154AE98077C6}" presName="bgRect" presStyleLbl="alignNode1" presStyleIdx="0" presStyleCnt="4"/>
      <dgm:spPr/>
    </dgm:pt>
    <dgm:pt modelId="{F8B4270F-E84D-634F-AFB2-26212B78C763}" type="pres">
      <dgm:prSet presAssocID="{396DDEA5-A7B0-4F50-BEA5-694B5ECB482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00FA642-8B27-944E-871F-678A941A0218}" type="pres">
      <dgm:prSet presAssocID="{7969218C-6954-41C3-AB60-154AE98077C6}" presName="nodeRect" presStyleLbl="alignNode1" presStyleIdx="0" presStyleCnt="4">
        <dgm:presLayoutVars>
          <dgm:bulletEnabled val="1"/>
        </dgm:presLayoutVars>
      </dgm:prSet>
      <dgm:spPr/>
    </dgm:pt>
    <dgm:pt modelId="{FE440021-791F-4D45-8325-91B8FB647D89}" type="pres">
      <dgm:prSet presAssocID="{396DDEA5-A7B0-4F50-BEA5-694B5ECB4829}" presName="sibTrans" presStyleCnt="0"/>
      <dgm:spPr/>
    </dgm:pt>
    <dgm:pt modelId="{B1BC1122-042B-5D4B-ADB7-92DF4F8FD9FC}" type="pres">
      <dgm:prSet presAssocID="{AB52DE68-C23A-47AB-99C5-C717337447F2}" presName="compositeNode" presStyleCnt="0">
        <dgm:presLayoutVars>
          <dgm:bulletEnabled val="1"/>
        </dgm:presLayoutVars>
      </dgm:prSet>
      <dgm:spPr/>
    </dgm:pt>
    <dgm:pt modelId="{CC842A2E-615B-224F-A2C4-DC33A7A44449}" type="pres">
      <dgm:prSet presAssocID="{AB52DE68-C23A-47AB-99C5-C717337447F2}" presName="bgRect" presStyleLbl="alignNode1" presStyleIdx="1" presStyleCnt="4"/>
      <dgm:spPr/>
    </dgm:pt>
    <dgm:pt modelId="{53EA20E7-F290-0C45-9699-510777A571C0}" type="pres">
      <dgm:prSet presAssocID="{849A46D5-7CA3-4061-B3DD-F703CBA9D19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960481F-1944-F148-818E-89A01D7F9908}" type="pres">
      <dgm:prSet presAssocID="{AB52DE68-C23A-47AB-99C5-C717337447F2}" presName="nodeRect" presStyleLbl="alignNode1" presStyleIdx="1" presStyleCnt="4">
        <dgm:presLayoutVars>
          <dgm:bulletEnabled val="1"/>
        </dgm:presLayoutVars>
      </dgm:prSet>
      <dgm:spPr/>
    </dgm:pt>
    <dgm:pt modelId="{B34AEB91-1DF3-C940-B883-903FBC8C0225}" type="pres">
      <dgm:prSet presAssocID="{849A46D5-7CA3-4061-B3DD-F703CBA9D195}" presName="sibTrans" presStyleCnt="0"/>
      <dgm:spPr/>
    </dgm:pt>
    <dgm:pt modelId="{8D1B28B3-8EAF-524C-94CC-8D7ACEF618EB}" type="pres">
      <dgm:prSet presAssocID="{AF7FD3EE-5E3B-4D29-9EE5-4EFBFF378341}" presName="compositeNode" presStyleCnt="0">
        <dgm:presLayoutVars>
          <dgm:bulletEnabled val="1"/>
        </dgm:presLayoutVars>
      </dgm:prSet>
      <dgm:spPr/>
    </dgm:pt>
    <dgm:pt modelId="{0911ECB9-6EF0-AC49-862A-70233B9E0840}" type="pres">
      <dgm:prSet presAssocID="{AF7FD3EE-5E3B-4D29-9EE5-4EFBFF378341}" presName="bgRect" presStyleLbl="alignNode1" presStyleIdx="2" presStyleCnt="4"/>
      <dgm:spPr/>
    </dgm:pt>
    <dgm:pt modelId="{00B2E5E5-87AD-D449-A529-D66C57A7A531}" type="pres">
      <dgm:prSet presAssocID="{5F3844E7-B9D3-4606-BBC9-FD885F369DE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9B55E0E-7CD8-5346-8972-AAE9709D7045}" type="pres">
      <dgm:prSet presAssocID="{AF7FD3EE-5E3B-4D29-9EE5-4EFBFF378341}" presName="nodeRect" presStyleLbl="alignNode1" presStyleIdx="2" presStyleCnt="4">
        <dgm:presLayoutVars>
          <dgm:bulletEnabled val="1"/>
        </dgm:presLayoutVars>
      </dgm:prSet>
      <dgm:spPr/>
    </dgm:pt>
    <dgm:pt modelId="{B344E9F1-577B-DF46-B352-1E3B8A21DA12}" type="pres">
      <dgm:prSet presAssocID="{5F3844E7-B9D3-4606-BBC9-FD885F369DEC}" presName="sibTrans" presStyleCnt="0"/>
      <dgm:spPr/>
    </dgm:pt>
    <dgm:pt modelId="{34D435B0-DB53-2A45-8196-FCA12C4D1C4A}" type="pres">
      <dgm:prSet presAssocID="{B2BBD5B3-1DD5-44F5-80EB-B30B72D72B2F}" presName="compositeNode" presStyleCnt="0">
        <dgm:presLayoutVars>
          <dgm:bulletEnabled val="1"/>
        </dgm:presLayoutVars>
      </dgm:prSet>
      <dgm:spPr/>
    </dgm:pt>
    <dgm:pt modelId="{8EED29CF-34BF-F14A-AC6A-F3DC9216387D}" type="pres">
      <dgm:prSet presAssocID="{B2BBD5B3-1DD5-44F5-80EB-B30B72D72B2F}" presName="bgRect" presStyleLbl="alignNode1" presStyleIdx="3" presStyleCnt="4"/>
      <dgm:spPr/>
    </dgm:pt>
    <dgm:pt modelId="{E71FA45B-6509-D942-B641-A24CFF111132}" type="pres">
      <dgm:prSet presAssocID="{C252A4CB-AEB6-4095-B2A0-2466167A308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8465395-7CC4-9546-9E07-4E2888B774F3}" type="pres">
      <dgm:prSet presAssocID="{B2BBD5B3-1DD5-44F5-80EB-B30B72D72B2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8F2420B-3274-2F40-8F92-258F469626C0}" type="presOf" srcId="{B2BBD5B3-1DD5-44F5-80EB-B30B72D72B2F}" destId="{8EED29CF-34BF-F14A-AC6A-F3DC9216387D}" srcOrd="0" destOrd="0" presId="urn:microsoft.com/office/officeart/2016/7/layout/LinearBlockProcessNumbered"/>
    <dgm:cxn modelId="{B4E30B0E-6FE9-6240-B11F-DCE1A06F08B8}" type="presOf" srcId="{7969218C-6954-41C3-AB60-154AE98077C6}" destId="{C71E8A3F-895C-8148-9B70-628142D4A03A}" srcOrd="0" destOrd="0" presId="urn:microsoft.com/office/officeart/2016/7/layout/LinearBlockProcessNumbered"/>
    <dgm:cxn modelId="{0E50EE0F-5963-514A-B6FB-A3BB24918683}" type="presOf" srcId="{A06653BF-46B3-490C-8CB8-803116215941}" destId="{E00FA642-8B27-944E-871F-678A941A0218}" srcOrd="0" destOrd="2" presId="urn:microsoft.com/office/officeart/2016/7/layout/LinearBlockProcessNumbered"/>
    <dgm:cxn modelId="{92FB1E31-9E75-C64B-AF10-AF74785789AE}" type="presOf" srcId="{C252A4CB-AEB6-4095-B2A0-2466167A3083}" destId="{E71FA45B-6509-D942-B641-A24CFF111132}" srcOrd="0" destOrd="0" presId="urn:microsoft.com/office/officeart/2016/7/layout/LinearBlockProcessNumbered"/>
    <dgm:cxn modelId="{EF929F3F-0778-4798-9CF8-882382718D2C}" srcId="{804910CC-42F6-419C-B1BD-FA723B6EADE7}" destId="{B2BBD5B3-1DD5-44F5-80EB-B30B72D72B2F}" srcOrd="3" destOrd="0" parTransId="{24CFF172-9A78-4219-A20C-5D94823AD687}" sibTransId="{C252A4CB-AEB6-4095-B2A0-2466167A3083}"/>
    <dgm:cxn modelId="{ECEEC351-058A-9F44-A28A-5EC062E16C3E}" type="presOf" srcId="{396DDEA5-A7B0-4F50-BEA5-694B5ECB4829}" destId="{F8B4270F-E84D-634F-AFB2-26212B78C763}" srcOrd="0" destOrd="0" presId="urn:microsoft.com/office/officeart/2016/7/layout/LinearBlockProcessNumbered"/>
    <dgm:cxn modelId="{9C218756-C880-9F4E-8CAC-89D5D047151C}" type="presOf" srcId="{5F3844E7-B9D3-4606-BBC9-FD885F369DEC}" destId="{00B2E5E5-87AD-D449-A529-D66C57A7A531}" srcOrd="0" destOrd="0" presId="urn:microsoft.com/office/officeart/2016/7/layout/LinearBlockProcessNumbered"/>
    <dgm:cxn modelId="{77423162-E43B-490F-9AD3-B0843955C06B}" srcId="{804910CC-42F6-419C-B1BD-FA723B6EADE7}" destId="{AB52DE68-C23A-47AB-99C5-C717337447F2}" srcOrd="1" destOrd="0" parTransId="{BF544F5D-604F-4B96-ACE6-544EF69B548C}" sibTransId="{849A46D5-7CA3-4061-B3DD-F703CBA9D195}"/>
    <dgm:cxn modelId="{3A1A8663-A9D1-4B41-88FC-FF2C9959B747}" type="presOf" srcId="{804910CC-42F6-419C-B1BD-FA723B6EADE7}" destId="{FAA5842F-A8CB-7340-92B8-AA2A0ABADB1E}" srcOrd="0" destOrd="0" presId="urn:microsoft.com/office/officeart/2016/7/layout/LinearBlockProcessNumbered"/>
    <dgm:cxn modelId="{7E6DF765-52EA-044B-BD2F-F87B8A00A280}" type="presOf" srcId="{B2BBD5B3-1DD5-44F5-80EB-B30B72D72B2F}" destId="{F8465395-7CC4-9546-9E07-4E2888B774F3}" srcOrd="1" destOrd="0" presId="urn:microsoft.com/office/officeart/2016/7/layout/LinearBlockProcessNumbered"/>
    <dgm:cxn modelId="{A011A274-2943-430D-A8D1-19413F05A41E}" srcId="{7969218C-6954-41C3-AB60-154AE98077C6}" destId="{1B662736-4A55-4F80-9C7F-E36866CEBADC}" srcOrd="0" destOrd="0" parTransId="{41A0FC9A-1FB2-48DA-B181-675A7B24F0DA}" sibTransId="{AA8E1756-D8E5-4A86-B79D-813316482A43}"/>
    <dgm:cxn modelId="{3FA94F76-951F-FF44-9155-A6906207F030}" type="presOf" srcId="{6049B7F3-CB07-430F-9B1C-3592623F6894}" destId="{39B55E0E-7CD8-5346-8972-AAE9709D7045}" srcOrd="0" destOrd="1" presId="urn:microsoft.com/office/officeart/2016/7/layout/LinearBlockProcessNumbered"/>
    <dgm:cxn modelId="{35C2E280-2862-714C-AEE0-D96C2D186755}" type="presOf" srcId="{1B662736-4A55-4F80-9C7F-E36866CEBADC}" destId="{E00FA642-8B27-944E-871F-678A941A0218}" srcOrd="0" destOrd="1" presId="urn:microsoft.com/office/officeart/2016/7/layout/LinearBlockProcessNumbered"/>
    <dgm:cxn modelId="{98094D8A-9989-B549-960E-7C15AB580A70}" type="presOf" srcId="{7969218C-6954-41C3-AB60-154AE98077C6}" destId="{E00FA642-8B27-944E-871F-678A941A0218}" srcOrd="1" destOrd="0" presId="urn:microsoft.com/office/officeart/2016/7/layout/LinearBlockProcessNumbered"/>
    <dgm:cxn modelId="{73A6C992-30CA-4E42-B775-85FD15383BB5}" type="presOf" srcId="{AF7FD3EE-5E3B-4D29-9EE5-4EFBFF378341}" destId="{39B55E0E-7CD8-5346-8972-AAE9709D7045}" srcOrd="1" destOrd="0" presId="urn:microsoft.com/office/officeart/2016/7/layout/LinearBlockProcessNumbered"/>
    <dgm:cxn modelId="{9C4AE2A9-0E5F-4F1A-B173-88C4B2137FA6}" srcId="{AF7FD3EE-5E3B-4D29-9EE5-4EFBFF378341}" destId="{3F26A96C-8CEE-47FC-856C-06592B19B064}" srcOrd="1" destOrd="0" parTransId="{877752C5-CEF5-4037-9F33-19F1481E0DA9}" sibTransId="{C96F2B8C-C4E5-4557-965C-586D6682A0AF}"/>
    <dgm:cxn modelId="{5FDCA8AF-06AA-454C-B92B-2591AC52F430}" type="presOf" srcId="{AF7FD3EE-5E3B-4D29-9EE5-4EFBFF378341}" destId="{0911ECB9-6EF0-AC49-862A-70233B9E0840}" srcOrd="0" destOrd="0" presId="urn:microsoft.com/office/officeart/2016/7/layout/LinearBlockProcessNumbered"/>
    <dgm:cxn modelId="{1A569AB4-B95E-4886-970D-A5A8A25B00E2}" srcId="{804910CC-42F6-419C-B1BD-FA723B6EADE7}" destId="{7969218C-6954-41C3-AB60-154AE98077C6}" srcOrd="0" destOrd="0" parTransId="{C5ADF34A-D504-49C1-AA4C-2A3414F63CCB}" sibTransId="{396DDEA5-A7B0-4F50-BEA5-694B5ECB4829}"/>
    <dgm:cxn modelId="{291427C3-3453-4A59-B562-A5655D63C5EC}" srcId="{7969218C-6954-41C3-AB60-154AE98077C6}" destId="{A06653BF-46B3-490C-8CB8-803116215941}" srcOrd="1" destOrd="0" parTransId="{70F5631A-F36C-49DB-8613-2189ACFC99A7}" sibTransId="{4BFFD38A-C0DB-47BD-8B63-AA4C23BB087B}"/>
    <dgm:cxn modelId="{AF8EE4CA-410A-4605-9759-1A12321D8C41}" srcId="{804910CC-42F6-419C-B1BD-FA723B6EADE7}" destId="{AF7FD3EE-5E3B-4D29-9EE5-4EFBFF378341}" srcOrd="2" destOrd="0" parTransId="{2B508906-333A-4B82-BD6D-45D05B345F3B}" sibTransId="{5F3844E7-B9D3-4606-BBC9-FD885F369DEC}"/>
    <dgm:cxn modelId="{0A0BC3CB-95CC-4B4D-BD16-8E427C58B52F}" type="presOf" srcId="{3F26A96C-8CEE-47FC-856C-06592B19B064}" destId="{39B55E0E-7CD8-5346-8972-AAE9709D7045}" srcOrd="0" destOrd="2" presId="urn:microsoft.com/office/officeart/2016/7/layout/LinearBlockProcessNumbered"/>
    <dgm:cxn modelId="{9F15EAD8-5B03-0242-B685-FA5CA9C989D4}" type="presOf" srcId="{849A46D5-7CA3-4061-B3DD-F703CBA9D195}" destId="{53EA20E7-F290-0C45-9699-510777A571C0}" srcOrd="0" destOrd="0" presId="urn:microsoft.com/office/officeart/2016/7/layout/LinearBlockProcessNumbered"/>
    <dgm:cxn modelId="{96B733DA-CB3D-AC43-A8B7-0AEFF370039A}" type="presOf" srcId="{AB52DE68-C23A-47AB-99C5-C717337447F2}" destId="{2960481F-1944-F148-818E-89A01D7F9908}" srcOrd="1" destOrd="0" presId="urn:microsoft.com/office/officeart/2016/7/layout/LinearBlockProcessNumbered"/>
    <dgm:cxn modelId="{11A659F3-9837-49A3-BB1D-A6230CA4F067}" srcId="{AF7FD3EE-5E3B-4D29-9EE5-4EFBFF378341}" destId="{6049B7F3-CB07-430F-9B1C-3592623F6894}" srcOrd="0" destOrd="0" parTransId="{2882AF7F-AA87-400C-9851-3B6DB22B4D1D}" sibTransId="{59AFBD6C-D7F2-4CFB-BB05-1285750923B9}"/>
    <dgm:cxn modelId="{C75709FC-B020-D649-8B1B-0E52590A27E1}" type="presOf" srcId="{AB52DE68-C23A-47AB-99C5-C717337447F2}" destId="{CC842A2E-615B-224F-A2C4-DC33A7A44449}" srcOrd="0" destOrd="0" presId="urn:microsoft.com/office/officeart/2016/7/layout/LinearBlockProcessNumbered"/>
    <dgm:cxn modelId="{3F2AD1AD-23E8-1E40-8F0A-3AF8F0FBCDFE}" type="presParOf" srcId="{FAA5842F-A8CB-7340-92B8-AA2A0ABADB1E}" destId="{9454647A-5EFD-E943-BA94-63BAC49886A6}" srcOrd="0" destOrd="0" presId="urn:microsoft.com/office/officeart/2016/7/layout/LinearBlockProcessNumbered"/>
    <dgm:cxn modelId="{9D1CBD3A-2C8C-854C-85F1-CB5C1F3C8EFE}" type="presParOf" srcId="{9454647A-5EFD-E943-BA94-63BAC49886A6}" destId="{C71E8A3F-895C-8148-9B70-628142D4A03A}" srcOrd="0" destOrd="0" presId="urn:microsoft.com/office/officeart/2016/7/layout/LinearBlockProcessNumbered"/>
    <dgm:cxn modelId="{A2C1592D-DB91-2A45-A473-08AE5CE58CCB}" type="presParOf" srcId="{9454647A-5EFD-E943-BA94-63BAC49886A6}" destId="{F8B4270F-E84D-634F-AFB2-26212B78C763}" srcOrd="1" destOrd="0" presId="urn:microsoft.com/office/officeart/2016/7/layout/LinearBlockProcessNumbered"/>
    <dgm:cxn modelId="{D509C0D3-65DF-B14C-A182-9733D324F8DB}" type="presParOf" srcId="{9454647A-5EFD-E943-BA94-63BAC49886A6}" destId="{E00FA642-8B27-944E-871F-678A941A0218}" srcOrd="2" destOrd="0" presId="urn:microsoft.com/office/officeart/2016/7/layout/LinearBlockProcessNumbered"/>
    <dgm:cxn modelId="{0EBC8FEA-F944-B44E-B4C9-260C0F978B4B}" type="presParOf" srcId="{FAA5842F-A8CB-7340-92B8-AA2A0ABADB1E}" destId="{FE440021-791F-4D45-8325-91B8FB647D89}" srcOrd="1" destOrd="0" presId="urn:microsoft.com/office/officeart/2016/7/layout/LinearBlockProcessNumbered"/>
    <dgm:cxn modelId="{85E07BB4-D44F-C241-B7A2-3E8844237C1C}" type="presParOf" srcId="{FAA5842F-A8CB-7340-92B8-AA2A0ABADB1E}" destId="{B1BC1122-042B-5D4B-ADB7-92DF4F8FD9FC}" srcOrd="2" destOrd="0" presId="urn:microsoft.com/office/officeart/2016/7/layout/LinearBlockProcessNumbered"/>
    <dgm:cxn modelId="{136C970D-0471-A547-B63B-61DBD5368C1F}" type="presParOf" srcId="{B1BC1122-042B-5D4B-ADB7-92DF4F8FD9FC}" destId="{CC842A2E-615B-224F-A2C4-DC33A7A44449}" srcOrd="0" destOrd="0" presId="urn:microsoft.com/office/officeart/2016/7/layout/LinearBlockProcessNumbered"/>
    <dgm:cxn modelId="{BEB064F3-E131-8743-A1EC-96C73DD611B9}" type="presParOf" srcId="{B1BC1122-042B-5D4B-ADB7-92DF4F8FD9FC}" destId="{53EA20E7-F290-0C45-9699-510777A571C0}" srcOrd="1" destOrd="0" presId="urn:microsoft.com/office/officeart/2016/7/layout/LinearBlockProcessNumbered"/>
    <dgm:cxn modelId="{235BF495-DB41-0440-AA5F-936AD887AF57}" type="presParOf" srcId="{B1BC1122-042B-5D4B-ADB7-92DF4F8FD9FC}" destId="{2960481F-1944-F148-818E-89A01D7F9908}" srcOrd="2" destOrd="0" presId="urn:microsoft.com/office/officeart/2016/7/layout/LinearBlockProcessNumbered"/>
    <dgm:cxn modelId="{6A5289B3-4727-FB47-829C-88D0171D040E}" type="presParOf" srcId="{FAA5842F-A8CB-7340-92B8-AA2A0ABADB1E}" destId="{B34AEB91-1DF3-C940-B883-903FBC8C0225}" srcOrd="3" destOrd="0" presId="urn:microsoft.com/office/officeart/2016/7/layout/LinearBlockProcessNumbered"/>
    <dgm:cxn modelId="{82836FAC-72FC-9D49-AABA-7BC5F117F3A0}" type="presParOf" srcId="{FAA5842F-A8CB-7340-92B8-AA2A0ABADB1E}" destId="{8D1B28B3-8EAF-524C-94CC-8D7ACEF618EB}" srcOrd="4" destOrd="0" presId="urn:microsoft.com/office/officeart/2016/7/layout/LinearBlockProcessNumbered"/>
    <dgm:cxn modelId="{667D62E2-75B9-F44F-840E-6E3325F9B50C}" type="presParOf" srcId="{8D1B28B3-8EAF-524C-94CC-8D7ACEF618EB}" destId="{0911ECB9-6EF0-AC49-862A-70233B9E0840}" srcOrd="0" destOrd="0" presId="urn:microsoft.com/office/officeart/2016/7/layout/LinearBlockProcessNumbered"/>
    <dgm:cxn modelId="{73A94026-B4D1-BC48-85CA-B54A37974F5E}" type="presParOf" srcId="{8D1B28B3-8EAF-524C-94CC-8D7ACEF618EB}" destId="{00B2E5E5-87AD-D449-A529-D66C57A7A531}" srcOrd="1" destOrd="0" presId="urn:microsoft.com/office/officeart/2016/7/layout/LinearBlockProcessNumbered"/>
    <dgm:cxn modelId="{CB69B182-8DE1-B04C-997E-7C29A009D693}" type="presParOf" srcId="{8D1B28B3-8EAF-524C-94CC-8D7ACEF618EB}" destId="{39B55E0E-7CD8-5346-8972-AAE9709D7045}" srcOrd="2" destOrd="0" presId="urn:microsoft.com/office/officeart/2016/7/layout/LinearBlockProcessNumbered"/>
    <dgm:cxn modelId="{1E727BFA-E799-0446-BCAE-393B50DBA02A}" type="presParOf" srcId="{FAA5842F-A8CB-7340-92B8-AA2A0ABADB1E}" destId="{B344E9F1-577B-DF46-B352-1E3B8A21DA12}" srcOrd="5" destOrd="0" presId="urn:microsoft.com/office/officeart/2016/7/layout/LinearBlockProcessNumbered"/>
    <dgm:cxn modelId="{78D2ABA4-5D37-ED41-87EB-1424619F5BED}" type="presParOf" srcId="{FAA5842F-A8CB-7340-92B8-AA2A0ABADB1E}" destId="{34D435B0-DB53-2A45-8196-FCA12C4D1C4A}" srcOrd="6" destOrd="0" presId="urn:microsoft.com/office/officeart/2016/7/layout/LinearBlockProcessNumbered"/>
    <dgm:cxn modelId="{2C108888-C556-1444-9C5C-5C698A9D3A49}" type="presParOf" srcId="{34D435B0-DB53-2A45-8196-FCA12C4D1C4A}" destId="{8EED29CF-34BF-F14A-AC6A-F3DC9216387D}" srcOrd="0" destOrd="0" presId="urn:microsoft.com/office/officeart/2016/7/layout/LinearBlockProcessNumbered"/>
    <dgm:cxn modelId="{9538E625-E367-AC41-9E04-8F421FB169A2}" type="presParOf" srcId="{34D435B0-DB53-2A45-8196-FCA12C4D1C4A}" destId="{E71FA45B-6509-D942-B641-A24CFF111132}" srcOrd="1" destOrd="0" presId="urn:microsoft.com/office/officeart/2016/7/layout/LinearBlockProcessNumbered"/>
    <dgm:cxn modelId="{40A96355-90F0-EF42-A04E-65A6FC501A16}" type="presParOf" srcId="{34D435B0-DB53-2A45-8196-FCA12C4D1C4A}" destId="{F8465395-7CC4-9546-9E07-4E2888B774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A2065-0375-4CA3-858C-CA2F271989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0AD612-FD94-46CA-871C-7F4EA7956B6D}">
      <dgm:prSet/>
      <dgm:spPr/>
      <dgm:t>
        <a:bodyPr/>
        <a:lstStyle/>
        <a:p>
          <a:pPr>
            <a:defRPr b="1"/>
          </a:pPr>
          <a:r>
            <a:rPr lang="en-US"/>
            <a:t>Organise</a:t>
          </a:r>
        </a:p>
      </dgm:t>
    </dgm:pt>
    <dgm:pt modelId="{AB448EE9-B14B-4499-8735-82BEC0555BC0}" type="parTrans" cxnId="{38728D25-6DE3-4843-AF6F-A8BFE6BD4132}">
      <dgm:prSet/>
      <dgm:spPr/>
      <dgm:t>
        <a:bodyPr/>
        <a:lstStyle/>
        <a:p>
          <a:endParaRPr lang="en-US"/>
        </a:p>
      </dgm:t>
    </dgm:pt>
    <dgm:pt modelId="{FE4CCC2A-CDD1-4033-8E7F-60F8D6AC050D}" type="sibTrans" cxnId="{38728D25-6DE3-4843-AF6F-A8BFE6BD4132}">
      <dgm:prSet/>
      <dgm:spPr/>
      <dgm:t>
        <a:bodyPr/>
        <a:lstStyle/>
        <a:p>
          <a:endParaRPr lang="en-US"/>
        </a:p>
      </dgm:t>
    </dgm:pt>
    <dgm:pt modelId="{F05BFF74-9F17-467C-96DE-B55877006A62}">
      <dgm:prSet/>
      <dgm:spPr/>
      <dgm:t>
        <a:bodyPr/>
        <a:lstStyle/>
        <a:p>
          <a:r>
            <a:rPr lang="en-US"/>
            <a:t>Organise playlists based on moods and genres</a:t>
          </a:r>
        </a:p>
      </dgm:t>
    </dgm:pt>
    <dgm:pt modelId="{6F4D2777-1E19-4DFB-A32B-BE4981C7132A}" type="parTrans" cxnId="{08A68B7C-1A14-4BAB-A419-8FA3D60E6129}">
      <dgm:prSet/>
      <dgm:spPr/>
      <dgm:t>
        <a:bodyPr/>
        <a:lstStyle/>
        <a:p>
          <a:endParaRPr lang="en-US"/>
        </a:p>
      </dgm:t>
    </dgm:pt>
    <dgm:pt modelId="{DC818203-AFD3-45E1-A771-337371DDE054}" type="sibTrans" cxnId="{08A68B7C-1A14-4BAB-A419-8FA3D60E6129}">
      <dgm:prSet/>
      <dgm:spPr/>
      <dgm:t>
        <a:bodyPr/>
        <a:lstStyle/>
        <a:p>
          <a:endParaRPr lang="en-US"/>
        </a:p>
      </dgm:t>
    </dgm:pt>
    <dgm:pt modelId="{DB058CF4-D7F0-4C24-A1FE-78322857A47F}">
      <dgm:prSet/>
      <dgm:spPr/>
      <dgm:t>
        <a:bodyPr/>
        <a:lstStyle/>
        <a:p>
          <a:pPr>
            <a:defRPr b="1"/>
          </a:pPr>
          <a:r>
            <a:rPr lang="en-US"/>
            <a:t>Find</a:t>
          </a:r>
        </a:p>
      </dgm:t>
    </dgm:pt>
    <dgm:pt modelId="{E535E0DE-C064-41EA-81EA-31754EC9793D}" type="parTrans" cxnId="{F9F28B69-2A91-4298-BF56-29AA85CDE8FB}">
      <dgm:prSet/>
      <dgm:spPr/>
      <dgm:t>
        <a:bodyPr/>
        <a:lstStyle/>
        <a:p>
          <a:endParaRPr lang="en-US"/>
        </a:p>
      </dgm:t>
    </dgm:pt>
    <dgm:pt modelId="{184C1A95-749C-4488-AE25-A3D88D8374DC}" type="sibTrans" cxnId="{F9F28B69-2A91-4298-BF56-29AA85CDE8FB}">
      <dgm:prSet/>
      <dgm:spPr/>
      <dgm:t>
        <a:bodyPr/>
        <a:lstStyle/>
        <a:p>
          <a:endParaRPr lang="en-US"/>
        </a:p>
      </dgm:t>
    </dgm:pt>
    <dgm:pt modelId="{F39B80AE-F2CE-4A7E-B12C-05B9F28382B5}">
      <dgm:prSet/>
      <dgm:spPr/>
      <dgm:t>
        <a:bodyPr/>
        <a:lstStyle/>
        <a:p>
          <a:r>
            <a:rPr lang="en-US"/>
            <a:t>Find social communities with similar musical interests – what are the general moods?</a:t>
          </a:r>
        </a:p>
      </dgm:t>
    </dgm:pt>
    <dgm:pt modelId="{80941F7B-EFB4-4E63-9E8C-EB8E13E0C77B}" type="parTrans" cxnId="{17CF95EE-8D51-44F0-AF3D-22052355B77A}">
      <dgm:prSet/>
      <dgm:spPr/>
      <dgm:t>
        <a:bodyPr/>
        <a:lstStyle/>
        <a:p>
          <a:endParaRPr lang="en-US"/>
        </a:p>
      </dgm:t>
    </dgm:pt>
    <dgm:pt modelId="{EFEC7CE0-5B89-41DB-BDD7-14FB5A416A97}" type="sibTrans" cxnId="{17CF95EE-8D51-44F0-AF3D-22052355B77A}">
      <dgm:prSet/>
      <dgm:spPr/>
      <dgm:t>
        <a:bodyPr/>
        <a:lstStyle/>
        <a:p>
          <a:endParaRPr lang="en-US"/>
        </a:p>
      </dgm:t>
    </dgm:pt>
    <dgm:pt modelId="{4A5B1165-7553-49D6-A97D-7BB2AD654144}">
      <dgm:prSet/>
      <dgm:spPr/>
      <dgm:t>
        <a:bodyPr/>
        <a:lstStyle/>
        <a:p>
          <a:pPr>
            <a:defRPr b="1"/>
          </a:pPr>
          <a:r>
            <a:rPr lang="en-US"/>
            <a:t>Promote up and coming</a:t>
          </a:r>
        </a:p>
      </dgm:t>
    </dgm:pt>
    <dgm:pt modelId="{33B95BE5-9F60-4EB1-AA6B-83C260C50D4B}" type="parTrans" cxnId="{B03F9A79-76C7-4177-9BD9-3DCD66F7FF56}">
      <dgm:prSet/>
      <dgm:spPr/>
      <dgm:t>
        <a:bodyPr/>
        <a:lstStyle/>
        <a:p>
          <a:endParaRPr lang="en-US"/>
        </a:p>
      </dgm:t>
    </dgm:pt>
    <dgm:pt modelId="{0A3C27D1-6BD9-403C-BD1C-1A93EE9A2EAC}" type="sibTrans" cxnId="{B03F9A79-76C7-4177-9BD9-3DCD66F7FF56}">
      <dgm:prSet/>
      <dgm:spPr/>
      <dgm:t>
        <a:bodyPr/>
        <a:lstStyle/>
        <a:p>
          <a:endParaRPr lang="en-US"/>
        </a:p>
      </dgm:t>
    </dgm:pt>
    <dgm:pt modelId="{063679F2-3FD4-43B5-A098-357DAA46F0E6}">
      <dgm:prSet/>
      <dgm:spPr/>
      <dgm:t>
        <a:bodyPr/>
        <a:lstStyle/>
        <a:p>
          <a:r>
            <a:rPr lang="en-US"/>
            <a:t>Promote up and coming artists – ranked recommendations</a:t>
          </a:r>
        </a:p>
      </dgm:t>
    </dgm:pt>
    <dgm:pt modelId="{51AE4298-6B96-4BE1-BCA0-A0A86FFDC7D2}" type="parTrans" cxnId="{4927C5A1-0DC7-415E-90B3-5B641E999841}">
      <dgm:prSet/>
      <dgm:spPr/>
      <dgm:t>
        <a:bodyPr/>
        <a:lstStyle/>
        <a:p>
          <a:endParaRPr lang="en-US"/>
        </a:p>
      </dgm:t>
    </dgm:pt>
    <dgm:pt modelId="{509213E2-2BAA-4CE8-B5E6-C2B65EA7DA09}" type="sibTrans" cxnId="{4927C5A1-0DC7-415E-90B3-5B641E999841}">
      <dgm:prSet/>
      <dgm:spPr/>
      <dgm:t>
        <a:bodyPr/>
        <a:lstStyle/>
        <a:p>
          <a:endParaRPr lang="en-US"/>
        </a:p>
      </dgm:t>
    </dgm:pt>
    <dgm:pt modelId="{F257A3A5-CA6F-4B49-9532-5BBDE59B7F46}">
      <dgm:prSet/>
      <dgm:spPr/>
      <dgm:t>
        <a:bodyPr/>
        <a:lstStyle/>
        <a:p>
          <a:pPr>
            <a:defRPr b="1"/>
          </a:pPr>
          <a:r>
            <a:rPr lang="en-US"/>
            <a:t>Find</a:t>
          </a:r>
        </a:p>
      </dgm:t>
    </dgm:pt>
    <dgm:pt modelId="{F58E7780-B112-4674-ADB1-CE6E5FA63586}" type="parTrans" cxnId="{F78FC974-DEA5-4A3C-A860-F873DDBEFFE4}">
      <dgm:prSet/>
      <dgm:spPr/>
      <dgm:t>
        <a:bodyPr/>
        <a:lstStyle/>
        <a:p>
          <a:endParaRPr lang="en-US"/>
        </a:p>
      </dgm:t>
    </dgm:pt>
    <dgm:pt modelId="{0B036E5E-6C6D-47EE-BCC5-D800A3C0839A}" type="sibTrans" cxnId="{F78FC974-DEA5-4A3C-A860-F873DDBEFFE4}">
      <dgm:prSet/>
      <dgm:spPr/>
      <dgm:t>
        <a:bodyPr/>
        <a:lstStyle/>
        <a:p>
          <a:endParaRPr lang="en-US"/>
        </a:p>
      </dgm:t>
    </dgm:pt>
    <dgm:pt modelId="{97771F25-68DD-42FC-8FF0-BFC4FF084205}">
      <dgm:prSet/>
      <dgm:spPr/>
      <dgm:t>
        <a:bodyPr/>
        <a:lstStyle/>
        <a:p>
          <a:r>
            <a:rPr lang="en-US"/>
            <a:t>Find key trends in listening behaviour</a:t>
          </a:r>
        </a:p>
      </dgm:t>
    </dgm:pt>
    <dgm:pt modelId="{D4C53CE8-4012-40EC-8F34-1E228CF63818}" type="parTrans" cxnId="{B006BCDC-F188-441A-BEBC-0020F961D96F}">
      <dgm:prSet/>
      <dgm:spPr/>
      <dgm:t>
        <a:bodyPr/>
        <a:lstStyle/>
        <a:p>
          <a:endParaRPr lang="en-US"/>
        </a:p>
      </dgm:t>
    </dgm:pt>
    <dgm:pt modelId="{A8CBD7E7-EEC1-4900-8D0E-FB65AE7E6C3E}" type="sibTrans" cxnId="{B006BCDC-F188-441A-BEBC-0020F961D96F}">
      <dgm:prSet/>
      <dgm:spPr/>
      <dgm:t>
        <a:bodyPr/>
        <a:lstStyle/>
        <a:p>
          <a:endParaRPr lang="en-US"/>
        </a:p>
      </dgm:t>
    </dgm:pt>
    <dgm:pt modelId="{1FBB89A2-06B2-47DF-9D4C-D67D01ABC7FB}">
      <dgm:prSet/>
      <dgm:spPr/>
      <dgm:t>
        <a:bodyPr/>
        <a:lstStyle/>
        <a:p>
          <a:pPr>
            <a:defRPr b="1"/>
          </a:pPr>
          <a:r>
            <a:rPr lang="en-US"/>
            <a:t>Create</a:t>
          </a:r>
        </a:p>
      </dgm:t>
    </dgm:pt>
    <dgm:pt modelId="{573D2482-BB2C-4943-91E9-33C4F9AA00E3}" type="parTrans" cxnId="{3F349809-27C5-4A77-82E3-10623EF78F04}">
      <dgm:prSet/>
      <dgm:spPr/>
      <dgm:t>
        <a:bodyPr/>
        <a:lstStyle/>
        <a:p>
          <a:endParaRPr lang="en-US"/>
        </a:p>
      </dgm:t>
    </dgm:pt>
    <dgm:pt modelId="{E34BECDA-99CA-44BC-BAD8-119E8638585A}" type="sibTrans" cxnId="{3F349809-27C5-4A77-82E3-10623EF78F04}">
      <dgm:prSet/>
      <dgm:spPr/>
      <dgm:t>
        <a:bodyPr/>
        <a:lstStyle/>
        <a:p>
          <a:endParaRPr lang="en-US"/>
        </a:p>
      </dgm:t>
    </dgm:pt>
    <dgm:pt modelId="{F2A47EA3-D81C-48E4-B1DC-B62D8D35401B}">
      <dgm:prSet/>
      <dgm:spPr/>
      <dgm:t>
        <a:bodyPr/>
        <a:lstStyle/>
        <a:p>
          <a:r>
            <a:rPr lang="en-US"/>
            <a:t>Create effective digital marketing campaigns for social communities for artists and record labels</a:t>
          </a:r>
        </a:p>
      </dgm:t>
    </dgm:pt>
    <dgm:pt modelId="{C528069C-BBDE-4FC1-B7CC-65715E92E2ED}" type="parTrans" cxnId="{4F6C51C1-ECBC-4AF4-9ED7-AA4EF65907E9}">
      <dgm:prSet/>
      <dgm:spPr/>
      <dgm:t>
        <a:bodyPr/>
        <a:lstStyle/>
        <a:p>
          <a:endParaRPr lang="en-US"/>
        </a:p>
      </dgm:t>
    </dgm:pt>
    <dgm:pt modelId="{64695CF7-5793-4051-95BB-B64F62F938E6}" type="sibTrans" cxnId="{4F6C51C1-ECBC-4AF4-9ED7-AA4EF65907E9}">
      <dgm:prSet/>
      <dgm:spPr/>
      <dgm:t>
        <a:bodyPr/>
        <a:lstStyle/>
        <a:p>
          <a:endParaRPr lang="en-US"/>
        </a:p>
      </dgm:t>
    </dgm:pt>
    <dgm:pt modelId="{5B986053-47F7-4861-8E25-D4E508DC8B6A}" type="pres">
      <dgm:prSet presAssocID="{A4BA2065-0375-4CA3-858C-CA2F2719898C}" presName="root" presStyleCnt="0">
        <dgm:presLayoutVars>
          <dgm:dir/>
          <dgm:resizeHandles val="exact"/>
        </dgm:presLayoutVars>
      </dgm:prSet>
      <dgm:spPr/>
    </dgm:pt>
    <dgm:pt modelId="{CEFFA5AE-C8DC-44F9-BBC2-14983AF1C4C2}" type="pres">
      <dgm:prSet presAssocID="{8A0AD612-FD94-46CA-871C-7F4EA7956B6D}" presName="compNode" presStyleCnt="0"/>
      <dgm:spPr/>
    </dgm:pt>
    <dgm:pt modelId="{953CAD2E-85D0-4744-ADE6-20643DF10B2A}" type="pres">
      <dgm:prSet presAssocID="{8A0AD612-FD94-46CA-871C-7F4EA7956B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D85E51F-FC2F-4F42-8B63-FBD79DD0BF89}" type="pres">
      <dgm:prSet presAssocID="{8A0AD612-FD94-46CA-871C-7F4EA7956B6D}" presName="iconSpace" presStyleCnt="0"/>
      <dgm:spPr/>
    </dgm:pt>
    <dgm:pt modelId="{C0AECBFD-1954-48FE-8EB3-942D2A297362}" type="pres">
      <dgm:prSet presAssocID="{8A0AD612-FD94-46CA-871C-7F4EA7956B6D}" presName="parTx" presStyleLbl="revTx" presStyleIdx="0" presStyleCnt="10">
        <dgm:presLayoutVars>
          <dgm:chMax val="0"/>
          <dgm:chPref val="0"/>
        </dgm:presLayoutVars>
      </dgm:prSet>
      <dgm:spPr/>
    </dgm:pt>
    <dgm:pt modelId="{AECD045F-5F55-4AD4-98F7-D7EDD42216ED}" type="pres">
      <dgm:prSet presAssocID="{8A0AD612-FD94-46CA-871C-7F4EA7956B6D}" presName="txSpace" presStyleCnt="0"/>
      <dgm:spPr/>
    </dgm:pt>
    <dgm:pt modelId="{B2578CCA-4EAF-4C12-BF0F-7941E566E4EE}" type="pres">
      <dgm:prSet presAssocID="{8A0AD612-FD94-46CA-871C-7F4EA7956B6D}" presName="desTx" presStyleLbl="revTx" presStyleIdx="1" presStyleCnt="10">
        <dgm:presLayoutVars/>
      </dgm:prSet>
      <dgm:spPr/>
    </dgm:pt>
    <dgm:pt modelId="{864198B8-E65A-4BBE-BEC2-AF0CDC990FC7}" type="pres">
      <dgm:prSet presAssocID="{FE4CCC2A-CDD1-4033-8E7F-60F8D6AC050D}" presName="sibTrans" presStyleCnt="0"/>
      <dgm:spPr/>
    </dgm:pt>
    <dgm:pt modelId="{FCE14A9C-546B-4C36-8F09-A8566BABA3AA}" type="pres">
      <dgm:prSet presAssocID="{DB058CF4-D7F0-4C24-A1FE-78322857A47F}" presName="compNode" presStyleCnt="0"/>
      <dgm:spPr/>
    </dgm:pt>
    <dgm:pt modelId="{89A3BB42-CA42-42BB-AE75-2D6E511C9859}" type="pres">
      <dgm:prSet presAssocID="{DB058CF4-D7F0-4C24-A1FE-78322857A4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CEB2DD7F-B71D-4AAB-B585-7EC23F3E084F}" type="pres">
      <dgm:prSet presAssocID="{DB058CF4-D7F0-4C24-A1FE-78322857A47F}" presName="iconSpace" presStyleCnt="0"/>
      <dgm:spPr/>
    </dgm:pt>
    <dgm:pt modelId="{60770D8D-E9B9-48E7-8FC3-AACA9792F6EC}" type="pres">
      <dgm:prSet presAssocID="{DB058CF4-D7F0-4C24-A1FE-78322857A47F}" presName="parTx" presStyleLbl="revTx" presStyleIdx="2" presStyleCnt="10">
        <dgm:presLayoutVars>
          <dgm:chMax val="0"/>
          <dgm:chPref val="0"/>
        </dgm:presLayoutVars>
      </dgm:prSet>
      <dgm:spPr/>
    </dgm:pt>
    <dgm:pt modelId="{9E7B6A4F-6849-40E1-B12D-A1DEFDA75EFE}" type="pres">
      <dgm:prSet presAssocID="{DB058CF4-D7F0-4C24-A1FE-78322857A47F}" presName="txSpace" presStyleCnt="0"/>
      <dgm:spPr/>
    </dgm:pt>
    <dgm:pt modelId="{07AEF969-4C6E-4BF1-922D-81B68CA34FB7}" type="pres">
      <dgm:prSet presAssocID="{DB058CF4-D7F0-4C24-A1FE-78322857A47F}" presName="desTx" presStyleLbl="revTx" presStyleIdx="3" presStyleCnt="10">
        <dgm:presLayoutVars/>
      </dgm:prSet>
      <dgm:spPr/>
    </dgm:pt>
    <dgm:pt modelId="{D74D99A8-17E9-43CF-B4A1-2E78B38F9473}" type="pres">
      <dgm:prSet presAssocID="{184C1A95-749C-4488-AE25-A3D88D8374DC}" presName="sibTrans" presStyleCnt="0"/>
      <dgm:spPr/>
    </dgm:pt>
    <dgm:pt modelId="{CCEEEAFD-20EC-40B0-89FD-82D2E0070D07}" type="pres">
      <dgm:prSet presAssocID="{4A5B1165-7553-49D6-A97D-7BB2AD654144}" presName="compNode" presStyleCnt="0"/>
      <dgm:spPr/>
    </dgm:pt>
    <dgm:pt modelId="{519E75DC-0AF0-4751-AA50-08C709233665}" type="pres">
      <dgm:prSet presAssocID="{4A5B1165-7553-49D6-A97D-7BB2AD6541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CC1E252-DD58-4C00-9A1C-49C24CA76F76}" type="pres">
      <dgm:prSet presAssocID="{4A5B1165-7553-49D6-A97D-7BB2AD654144}" presName="iconSpace" presStyleCnt="0"/>
      <dgm:spPr/>
    </dgm:pt>
    <dgm:pt modelId="{36AC6019-A7B2-4280-99E4-1CD397BFFDB4}" type="pres">
      <dgm:prSet presAssocID="{4A5B1165-7553-49D6-A97D-7BB2AD654144}" presName="parTx" presStyleLbl="revTx" presStyleIdx="4" presStyleCnt="10">
        <dgm:presLayoutVars>
          <dgm:chMax val="0"/>
          <dgm:chPref val="0"/>
        </dgm:presLayoutVars>
      </dgm:prSet>
      <dgm:spPr/>
    </dgm:pt>
    <dgm:pt modelId="{D7B65EBB-E46C-4144-BDC2-709AD3683384}" type="pres">
      <dgm:prSet presAssocID="{4A5B1165-7553-49D6-A97D-7BB2AD654144}" presName="txSpace" presStyleCnt="0"/>
      <dgm:spPr/>
    </dgm:pt>
    <dgm:pt modelId="{843B966E-9A17-4451-92B3-EE3E952C091E}" type="pres">
      <dgm:prSet presAssocID="{4A5B1165-7553-49D6-A97D-7BB2AD654144}" presName="desTx" presStyleLbl="revTx" presStyleIdx="5" presStyleCnt="10">
        <dgm:presLayoutVars/>
      </dgm:prSet>
      <dgm:spPr/>
    </dgm:pt>
    <dgm:pt modelId="{6194B368-1441-4623-90FE-C195D631C23B}" type="pres">
      <dgm:prSet presAssocID="{0A3C27D1-6BD9-403C-BD1C-1A93EE9A2EAC}" presName="sibTrans" presStyleCnt="0"/>
      <dgm:spPr/>
    </dgm:pt>
    <dgm:pt modelId="{3682E7D2-E1A3-4D3C-B868-34D2334E3A58}" type="pres">
      <dgm:prSet presAssocID="{F257A3A5-CA6F-4B49-9532-5BBDE59B7F46}" presName="compNode" presStyleCnt="0"/>
      <dgm:spPr/>
    </dgm:pt>
    <dgm:pt modelId="{D466AF59-9691-4425-A80F-D785DEC2C69C}" type="pres">
      <dgm:prSet presAssocID="{F257A3A5-CA6F-4B49-9532-5BBDE59B7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726E534-2B27-43A7-B5C4-18760F2A3F3C}" type="pres">
      <dgm:prSet presAssocID="{F257A3A5-CA6F-4B49-9532-5BBDE59B7F46}" presName="iconSpace" presStyleCnt="0"/>
      <dgm:spPr/>
    </dgm:pt>
    <dgm:pt modelId="{E459773C-75B3-4885-9937-BB176C4348E7}" type="pres">
      <dgm:prSet presAssocID="{F257A3A5-CA6F-4B49-9532-5BBDE59B7F46}" presName="parTx" presStyleLbl="revTx" presStyleIdx="6" presStyleCnt="10">
        <dgm:presLayoutVars>
          <dgm:chMax val="0"/>
          <dgm:chPref val="0"/>
        </dgm:presLayoutVars>
      </dgm:prSet>
      <dgm:spPr/>
    </dgm:pt>
    <dgm:pt modelId="{E05903DC-8F7A-423E-9371-AD65FB6CC962}" type="pres">
      <dgm:prSet presAssocID="{F257A3A5-CA6F-4B49-9532-5BBDE59B7F46}" presName="txSpace" presStyleCnt="0"/>
      <dgm:spPr/>
    </dgm:pt>
    <dgm:pt modelId="{BBFE6FCB-2BF0-4562-9366-14C0494A851A}" type="pres">
      <dgm:prSet presAssocID="{F257A3A5-CA6F-4B49-9532-5BBDE59B7F46}" presName="desTx" presStyleLbl="revTx" presStyleIdx="7" presStyleCnt="10">
        <dgm:presLayoutVars/>
      </dgm:prSet>
      <dgm:spPr/>
    </dgm:pt>
    <dgm:pt modelId="{D866D27A-AA6C-4C31-822F-B5E08F731FE3}" type="pres">
      <dgm:prSet presAssocID="{0B036E5E-6C6D-47EE-BCC5-D800A3C0839A}" presName="sibTrans" presStyleCnt="0"/>
      <dgm:spPr/>
    </dgm:pt>
    <dgm:pt modelId="{B967032F-2C5C-452F-8C76-6DE705213511}" type="pres">
      <dgm:prSet presAssocID="{1FBB89A2-06B2-47DF-9D4C-D67D01ABC7FB}" presName="compNode" presStyleCnt="0"/>
      <dgm:spPr/>
    </dgm:pt>
    <dgm:pt modelId="{548534B1-C479-4E88-B7A3-1C327627B0CD}" type="pres">
      <dgm:prSet presAssocID="{1FBB89A2-06B2-47DF-9D4C-D67D01ABC7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FE2FFAC-8F92-4243-BB44-F0BD1CA16D08}" type="pres">
      <dgm:prSet presAssocID="{1FBB89A2-06B2-47DF-9D4C-D67D01ABC7FB}" presName="iconSpace" presStyleCnt="0"/>
      <dgm:spPr/>
    </dgm:pt>
    <dgm:pt modelId="{65C287CD-9719-4BD8-B547-2D08BFC68A36}" type="pres">
      <dgm:prSet presAssocID="{1FBB89A2-06B2-47DF-9D4C-D67D01ABC7FB}" presName="parTx" presStyleLbl="revTx" presStyleIdx="8" presStyleCnt="10">
        <dgm:presLayoutVars>
          <dgm:chMax val="0"/>
          <dgm:chPref val="0"/>
        </dgm:presLayoutVars>
      </dgm:prSet>
      <dgm:spPr/>
    </dgm:pt>
    <dgm:pt modelId="{CCB34151-CC79-42CB-95E0-60B4B8EA1E83}" type="pres">
      <dgm:prSet presAssocID="{1FBB89A2-06B2-47DF-9D4C-D67D01ABC7FB}" presName="txSpace" presStyleCnt="0"/>
      <dgm:spPr/>
    </dgm:pt>
    <dgm:pt modelId="{984ABB6F-1395-4EB0-868D-B8103911E2CE}" type="pres">
      <dgm:prSet presAssocID="{1FBB89A2-06B2-47DF-9D4C-D67D01ABC7FB}" presName="desTx" presStyleLbl="revTx" presStyleIdx="9" presStyleCnt="10">
        <dgm:presLayoutVars/>
      </dgm:prSet>
      <dgm:spPr/>
    </dgm:pt>
  </dgm:ptLst>
  <dgm:cxnLst>
    <dgm:cxn modelId="{3F349809-27C5-4A77-82E3-10623EF78F04}" srcId="{A4BA2065-0375-4CA3-858C-CA2F2719898C}" destId="{1FBB89A2-06B2-47DF-9D4C-D67D01ABC7FB}" srcOrd="4" destOrd="0" parTransId="{573D2482-BB2C-4943-91E9-33C4F9AA00E3}" sibTransId="{E34BECDA-99CA-44BC-BAD8-119E8638585A}"/>
    <dgm:cxn modelId="{915FDE24-A624-2F46-A0AE-6311015E7A01}" type="presOf" srcId="{97771F25-68DD-42FC-8FF0-BFC4FF084205}" destId="{BBFE6FCB-2BF0-4562-9366-14C0494A851A}" srcOrd="0" destOrd="0" presId="urn:microsoft.com/office/officeart/2018/5/layout/CenteredIconLabelDescriptionList"/>
    <dgm:cxn modelId="{38728D25-6DE3-4843-AF6F-A8BFE6BD4132}" srcId="{A4BA2065-0375-4CA3-858C-CA2F2719898C}" destId="{8A0AD612-FD94-46CA-871C-7F4EA7956B6D}" srcOrd="0" destOrd="0" parTransId="{AB448EE9-B14B-4499-8735-82BEC0555BC0}" sibTransId="{FE4CCC2A-CDD1-4033-8E7F-60F8D6AC050D}"/>
    <dgm:cxn modelId="{F9F28B69-2A91-4298-BF56-29AA85CDE8FB}" srcId="{A4BA2065-0375-4CA3-858C-CA2F2719898C}" destId="{DB058CF4-D7F0-4C24-A1FE-78322857A47F}" srcOrd="1" destOrd="0" parTransId="{E535E0DE-C064-41EA-81EA-31754EC9793D}" sibTransId="{184C1A95-749C-4488-AE25-A3D88D8374DC}"/>
    <dgm:cxn modelId="{F78FC974-DEA5-4A3C-A860-F873DDBEFFE4}" srcId="{A4BA2065-0375-4CA3-858C-CA2F2719898C}" destId="{F257A3A5-CA6F-4B49-9532-5BBDE59B7F46}" srcOrd="3" destOrd="0" parTransId="{F58E7780-B112-4674-ADB1-CE6E5FA63586}" sibTransId="{0B036E5E-6C6D-47EE-BCC5-D800A3C0839A}"/>
    <dgm:cxn modelId="{9DA8DB77-CDC4-1445-9263-4E8EDBA6C03C}" type="presOf" srcId="{A4BA2065-0375-4CA3-858C-CA2F2719898C}" destId="{5B986053-47F7-4861-8E25-D4E508DC8B6A}" srcOrd="0" destOrd="0" presId="urn:microsoft.com/office/officeart/2018/5/layout/CenteredIconLabelDescriptionList"/>
    <dgm:cxn modelId="{B03F9A79-76C7-4177-9BD9-3DCD66F7FF56}" srcId="{A4BA2065-0375-4CA3-858C-CA2F2719898C}" destId="{4A5B1165-7553-49D6-A97D-7BB2AD654144}" srcOrd="2" destOrd="0" parTransId="{33B95BE5-9F60-4EB1-AA6B-83C260C50D4B}" sibTransId="{0A3C27D1-6BD9-403C-BD1C-1A93EE9A2EAC}"/>
    <dgm:cxn modelId="{F380A77A-C2B4-764B-98C5-0A8EAC5540A0}" type="presOf" srcId="{063679F2-3FD4-43B5-A098-357DAA46F0E6}" destId="{843B966E-9A17-4451-92B3-EE3E952C091E}" srcOrd="0" destOrd="0" presId="urn:microsoft.com/office/officeart/2018/5/layout/CenteredIconLabelDescriptionList"/>
    <dgm:cxn modelId="{08A68B7C-1A14-4BAB-A419-8FA3D60E6129}" srcId="{8A0AD612-FD94-46CA-871C-7F4EA7956B6D}" destId="{F05BFF74-9F17-467C-96DE-B55877006A62}" srcOrd="0" destOrd="0" parTransId="{6F4D2777-1E19-4DFB-A32B-BE4981C7132A}" sibTransId="{DC818203-AFD3-45E1-A771-337371DDE054}"/>
    <dgm:cxn modelId="{82991C81-93C4-5A44-AE38-4BD866C97A8C}" type="presOf" srcId="{8A0AD612-FD94-46CA-871C-7F4EA7956B6D}" destId="{C0AECBFD-1954-48FE-8EB3-942D2A297362}" srcOrd="0" destOrd="0" presId="urn:microsoft.com/office/officeart/2018/5/layout/CenteredIconLabelDescriptionList"/>
    <dgm:cxn modelId="{8035DB81-1D89-134A-B0E9-1A3522EC783B}" type="presOf" srcId="{F257A3A5-CA6F-4B49-9532-5BBDE59B7F46}" destId="{E459773C-75B3-4885-9937-BB176C4348E7}" srcOrd="0" destOrd="0" presId="urn:microsoft.com/office/officeart/2018/5/layout/CenteredIconLabelDescriptionList"/>
    <dgm:cxn modelId="{F7423594-9C65-6545-8DE9-ECAB6E245800}" type="presOf" srcId="{F2A47EA3-D81C-48E4-B1DC-B62D8D35401B}" destId="{984ABB6F-1395-4EB0-868D-B8103911E2CE}" srcOrd="0" destOrd="0" presId="urn:microsoft.com/office/officeart/2018/5/layout/CenteredIconLabelDescriptionList"/>
    <dgm:cxn modelId="{4927C5A1-0DC7-415E-90B3-5B641E999841}" srcId="{4A5B1165-7553-49D6-A97D-7BB2AD654144}" destId="{063679F2-3FD4-43B5-A098-357DAA46F0E6}" srcOrd="0" destOrd="0" parTransId="{51AE4298-6B96-4BE1-BCA0-A0A86FFDC7D2}" sibTransId="{509213E2-2BAA-4CE8-B5E6-C2B65EA7DA09}"/>
    <dgm:cxn modelId="{47D375B7-BD44-F14F-ACD9-B44E2FE4E3A0}" type="presOf" srcId="{4A5B1165-7553-49D6-A97D-7BB2AD654144}" destId="{36AC6019-A7B2-4280-99E4-1CD397BFFDB4}" srcOrd="0" destOrd="0" presId="urn:microsoft.com/office/officeart/2018/5/layout/CenteredIconLabelDescriptionList"/>
    <dgm:cxn modelId="{4F6C51C1-ECBC-4AF4-9ED7-AA4EF65907E9}" srcId="{1FBB89A2-06B2-47DF-9D4C-D67D01ABC7FB}" destId="{F2A47EA3-D81C-48E4-B1DC-B62D8D35401B}" srcOrd="0" destOrd="0" parTransId="{C528069C-BBDE-4FC1-B7CC-65715E92E2ED}" sibTransId="{64695CF7-5793-4051-95BB-B64F62F938E6}"/>
    <dgm:cxn modelId="{95368CC6-57EC-9D43-B080-30549F1D90BD}" type="presOf" srcId="{1FBB89A2-06B2-47DF-9D4C-D67D01ABC7FB}" destId="{65C287CD-9719-4BD8-B547-2D08BFC68A36}" srcOrd="0" destOrd="0" presId="urn:microsoft.com/office/officeart/2018/5/layout/CenteredIconLabelDescriptionList"/>
    <dgm:cxn modelId="{B63F6CC8-ED48-2347-B38A-8A3485E3BA04}" type="presOf" srcId="{F39B80AE-F2CE-4A7E-B12C-05B9F28382B5}" destId="{07AEF969-4C6E-4BF1-922D-81B68CA34FB7}" srcOrd="0" destOrd="0" presId="urn:microsoft.com/office/officeart/2018/5/layout/CenteredIconLabelDescriptionList"/>
    <dgm:cxn modelId="{B006BCDC-F188-441A-BEBC-0020F961D96F}" srcId="{F257A3A5-CA6F-4B49-9532-5BBDE59B7F46}" destId="{97771F25-68DD-42FC-8FF0-BFC4FF084205}" srcOrd="0" destOrd="0" parTransId="{D4C53CE8-4012-40EC-8F34-1E228CF63818}" sibTransId="{A8CBD7E7-EEC1-4900-8D0E-FB65AE7E6C3E}"/>
    <dgm:cxn modelId="{C4E78CDF-3BF2-D042-A5D3-D46412CDBF22}" type="presOf" srcId="{DB058CF4-D7F0-4C24-A1FE-78322857A47F}" destId="{60770D8D-E9B9-48E7-8FC3-AACA9792F6EC}" srcOrd="0" destOrd="0" presId="urn:microsoft.com/office/officeart/2018/5/layout/CenteredIconLabelDescriptionList"/>
    <dgm:cxn modelId="{17CF95EE-8D51-44F0-AF3D-22052355B77A}" srcId="{DB058CF4-D7F0-4C24-A1FE-78322857A47F}" destId="{F39B80AE-F2CE-4A7E-B12C-05B9F28382B5}" srcOrd="0" destOrd="0" parTransId="{80941F7B-EFB4-4E63-9E8C-EB8E13E0C77B}" sibTransId="{EFEC7CE0-5B89-41DB-BDD7-14FB5A416A97}"/>
    <dgm:cxn modelId="{5D4951F5-4B2C-5849-916B-9441DE518E22}" type="presOf" srcId="{F05BFF74-9F17-467C-96DE-B55877006A62}" destId="{B2578CCA-4EAF-4C12-BF0F-7941E566E4EE}" srcOrd="0" destOrd="0" presId="urn:microsoft.com/office/officeart/2018/5/layout/CenteredIconLabelDescriptionList"/>
    <dgm:cxn modelId="{5DD158E2-2E10-614E-B769-12D3BF2D3CBE}" type="presParOf" srcId="{5B986053-47F7-4861-8E25-D4E508DC8B6A}" destId="{CEFFA5AE-C8DC-44F9-BBC2-14983AF1C4C2}" srcOrd="0" destOrd="0" presId="urn:microsoft.com/office/officeart/2018/5/layout/CenteredIconLabelDescriptionList"/>
    <dgm:cxn modelId="{24D9B724-1D37-C24C-B6C0-8A0F93F4E393}" type="presParOf" srcId="{CEFFA5AE-C8DC-44F9-BBC2-14983AF1C4C2}" destId="{953CAD2E-85D0-4744-ADE6-20643DF10B2A}" srcOrd="0" destOrd="0" presId="urn:microsoft.com/office/officeart/2018/5/layout/CenteredIconLabelDescriptionList"/>
    <dgm:cxn modelId="{EFDEB7A7-12A6-D24B-8181-19CF83315DC7}" type="presParOf" srcId="{CEFFA5AE-C8DC-44F9-BBC2-14983AF1C4C2}" destId="{DD85E51F-FC2F-4F42-8B63-FBD79DD0BF89}" srcOrd="1" destOrd="0" presId="urn:microsoft.com/office/officeart/2018/5/layout/CenteredIconLabelDescriptionList"/>
    <dgm:cxn modelId="{CD201BD2-1DC2-3B45-B8AC-F079DC99C935}" type="presParOf" srcId="{CEFFA5AE-C8DC-44F9-BBC2-14983AF1C4C2}" destId="{C0AECBFD-1954-48FE-8EB3-942D2A297362}" srcOrd="2" destOrd="0" presId="urn:microsoft.com/office/officeart/2018/5/layout/CenteredIconLabelDescriptionList"/>
    <dgm:cxn modelId="{3D34E30F-CD0C-C84E-B067-1892795E4494}" type="presParOf" srcId="{CEFFA5AE-C8DC-44F9-BBC2-14983AF1C4C2}" destId="{AECD045F-5F55-4AD4-98F7-D7EDD42216ED}" srcOrd="3" destOrd="0" presId="urn:microsoft.com/office/officeart/2018/5/layout/CenteredIconLabelDescriptionList"/>
    <dgm:cxn modelId="{9FC20C47-0AD5-724A-A219-1EAF45623220}" type="presParOf" srcId="{CEFFA5AE-C8DC-44F9-BBC2-14983AF1C4C2}" destId="{B2578CCA-4EAF-4C12-BF0F-7941E566E4EE}" srcOrd="4" destOrd="0" presId="urn:microsoft.com/office/officeart/2018/5/layout/CenteredIconLabelDescriptionList"/>
    <dgm:cxn modelId="{E506B68D-3105-CF4D-90DC-AFF865FBBD91}" type="presParOf" srcId="{5B986053-47F7-4861-8E25-D4E508DC8B6A}" destId="{864198B8-E65A-4BBE-BEC2-AF0CDC990FC7}" srcOrd="1" destOrd="0" presId="urn:microsoft.com/office/officeart/2018/5/layout/CenteredIconLabelDescriptionList"/>
    <dgm:cxn modelId="{5B592602-8EFA-2840-8139-32A300ED8425}" type="presParOf" srcId="{5B986053-47F7-4861-8E25-D4E508DC8B6A}" destId="{FCE14A9C-546B-4C36-8F09-A8566BABA3AA}" srcOrd="2" destOrd="0" presId="urn:microsoft.com/office/officeart/2018/5/layout/CenteredIconLabelDescriptionList"/>
    <dgm:cxn modelId="{0D28DB10-BEE6-FF48-BF5D-7B4138851985}" type="presParOf" srcId="{FCE14A9C-546B-4C36-8F09-A8566BABA3AA}" destId="{89A3BB42-CA42-42BB-AE75-2D6E511C9859}" srcOrd="0" destOrd="0" presId="urn:microsoft.com/office/officeart/2018/5/layout/CenteredIconLabelDescriptionList"/>
    <dgm:cxn modelId="{40603DEB-201C-E24A-892C-2FDDA1B75AE8}" type="presParOf" srcId="{FCE14A9C-546B-4C36-8F09-A8566BABA3AA}" destId="{CEB2DD7F-B71D-4AAB-B585-7EC23F3E084F}" srcOrd="1" destOrd="0" presId="urn:microsoft.com/office/officeart/2018/5/layout/CenteredIconLabelDescriptionList"/>
    <dgm:cxn modelId="{3E12C3EA-B5E7-3A44-B2C8-DDA09F966719}" type="presParOf" srcId="{FCE14A9C-546B-4C36-8F09-A8566BABA3AA}" destId="{60770D8D-E9B9-48E7-8FC3-AACA9792F6EC}" srcOrd="2" destOrd="0" presId="urn:microsoft.com/office/officeart/2018/5/layout/CenteredIconLabelDescriptionList"/>
    <dgm:cxn modelId="{0A2273CF-9E0F-B246-957B-553D204A6E38}" type="presParOf" srcId="{FCE14A9C-546B-4C36-8F09-A8566BABA3AA}" destId="{9E7B6A4F-6849-40E1-B12D-A1DEFDA75EFE}" srcOrd="3" destOrd="0" presId="urn:microsoft.com/office/officeart/2018/5/layout/CenteredIconLabelDescriptionList"/>
    <dgm:cxn modelId="{41CF9B21-1871-B045-BD5B-262D98B40123}" type="presParOf" srcId="{FCE14A9C-546B-4C36-8F09-A8566BABA3AA}" destId="{07AEF969-4C6E-4BF1-922D-81B68CA34FB7}" srcOrd="4" destOrd="0" presId="urn:microsoft.com/office/officeart/2018/5/layout/CenteredIconLabelDescriptionList"/>
    <dgm:cxn modelId="{EE2F6B32-1207-1040-A373-F351D2DFAB95}" type="presParOf" srcId="{5B986053-47F7-4861-8E25-D4E508DC8B6A}" destId="{D74D99A8-17E9-43CF-B4A1-2E78B38F9473}" srcOrd="3" destOrd="0" presId="urn:microsoft.com/office/officeart/2018/5/layout/CenteredIconLabelDescriptionList"/>
    <dgm:cxn modelId="{5DAF5834-2926-D245-9071-87A5F20EB1B7}" type="presParOf" srcId="{5B986053-47F7-4861-8E25-D4E508DC8B6A}" destId="{CCEEEAFD-20EC-40B0-89FD-82D2E0070D07}" srcOrd="4" destOrd="0" presId="urn:microsoft.com/office/officeart/2018/5/layout/CenteredIconLabelDescriptionList"/>
    <dgm:cxn modelId="{10A5655E-415F-054F-B276-C42373883C49}" type="presParOf" srcId="{CCEEEAFD-20EC-40B0-89FD-82D2E0070D07}" destId="{519E75DC-0AF0-4751-AA50-08C709233665}" srcOrd="0" destOrd="0" presId="urn:microsoft.com/office/officeart/2018/5/layout/CenteredIconLabelDescriptionList"/>
    <dgm:cxn modelId="{B04D1EB3-0F77-0D4A-89FE-D9C51B96E24D}" type="presParOf" srcId="{CCEEEAFD-20EC-40B0-89FD-82D2E0070D07}" destId="{DCC1E252-DD58-4C00-9A1C-49C24CA76F76}" srcOrd="1" destOrd="0" presId="urn:microsoft.com/office/officeart/2018/5/layout/CenteredIconLabelDescriptionList"/>
    <dgm:cxn modelId="{61EC312A-1243-3A49-9BD8-0B9AAC6A58B0}" type="presParOf" srcId="{CCEEEAFD-20EC-40B0-89FD-82D2E0070D07}" destId="{36AC6019-A7B2-4280-99E4-1CD397BFFDB4}" srcOrd="2" destOrd="0" presId="urn:microsoft.com/office/officeart/2018/5/layout/CenteredIconLabelDescriptionList"/>
    <dgm:cxn modelId="{8FF76F17-E1C0-2945-BE68-62F9F474CFE1}" type="presParOf" srcId="{CCEEEAFD-20EC-40B0-89FD-82D2E0070D07}" destId="{D7B65EBB-E46C-4144-BDC2-709AD3683384}" srcOrd="3" destOrd="0" presId="urn:microsoft.com/office/officeart/2018/5/layout/CenteredIconLabelDescriptionList"/>
    <dgm:cxn modelId="{C8342E59-F7AD-F645-824E-B8A278A12439}" type="presParOf" srcId="{CCEEEAFD-20EC-40B0-89FD-82D2E0070D07}" destId="{843B966E-9A17-4451-92B3-EE3E952C091E}" srcOrd="4" destOrd="0" presId="urn:microsoft.com/office/officeart/2018/5/layout/CenteredIconLabelDescriptionList"/>
    <dgm:cxn modelId="{565EF079-A3A1-0543-B7B7-5F068167F312}" type="presParOf" srcId="{5B986053-47F7-4861-8E25-D4E508DC8B6A}" destId="{6194B368-1441-4623-90FE-C195D631C23B}" srcOrd="5" destOrd="0" presId="urn:microsoft.com/office/officeart/2018/5/layout/CenteredIconLabelDescriptionList"/>
    <dgm:cxn modelId="{4CE8D713-B1CB-1E4A-B1AE-3B0D36EB5783}" type="presParOf" srcId="{5B986053-47F7-4861-8E25-D4E508DC8B6A}" destId="{3682E7D2-E1A3-4D3C-B868-34D2334E3A58}" srcOrd="6" destOrd="0" presId="urn:microsoft.com/office/officeart/2018/5/layout/CenteredIconLabelDescriptionList"/>
    <dgm:cxn modelId="{669C6BB3-C864-DB49-9BE0-2396D6AFF393}" type="presParOf" srcId="{3682E7D2-E1A3-4D3C-B868-34D2334E3A58}" destId="{D466AF59-9691-4425-A80F-D785DEC2C69C}" srcOrd="0" destOrd="0" presId="urn:microsoft.com/office/officeart/2018/5/layout/CenteredIconLabelDescriptionList"/>
    <dgm:cxn modelId="{1B407623-8D5C-C04E-B0B8-0A0C86D5C4E0}" type="presParOf" srcId="{3682E7D2-E1A3-4D3C-B868-34D2334E3A58}" destId="{3726E534-2B27-43A7-B5C4-18760F2A3F3C}" srcOrd="1" destOrd="0" presId="urn:microsoft.com/office/officeart/2018/5/layout/CenteredIconLabelDescriptionList"/>
    <dgm:cxn modelId="{73B91C6C-520B-F044-BFF0-D10AC608F958}" type="presParOf" srcId="{3682E7D2-E1A3-4D3C-B868-34D2334E3A58}" destId="{E459773C-75B3-4885-9937-BB176C4348E7}" srcOrd="2" destOrd="0" presId="urn:microsoft.com/office/officeart/2018/5/layout/CenteredIconLabelDescriptionList"/>
    <dgm:cxn modelId="{9F32EAA9-BE64-6C44-97C9-BC64F4F6B694}" type="presParOf" srcId="{3682E7D2-E1A3-4D3C-B868-34D2334E3A58}" destId="{E05903DC-8F7A-423E-9371-AD65FB6CC962}" srcOrd="3" destOrd="0" presId="urn:microsoft.com/office/officeart/2018/5/layout/CenteredIconLabelDescriptionList"/>
    <dgm:cxn modelId="{B2D195D0-1468-0046-B22D-240AF5D1B3C9}" type="presParOf" srcId="{3682E7D2-E1A3-4D3C-B868-34D2334E3A58}" destId="{BBFE6FCB-2BF0-4562-9366-14C0494A851A}" srcOrd="4" destOrd="0" presId="urn:microsoft.com/office/officeart/2018/5/layout/CenteredIconLabelDescriptionList"/>
    <dgm:cxn modelId="{13FA7288-E469-D241-945F-E890F721F762}" type="presParOf" srcId="{5B986053-47F7-4861-8E25-D4E508DC8B6A}" destId="{D866D27A-AA6C-4C31-822F-B5E08F731FE3}" srcOrd="7" destOrd="0" presId="urn:microsoft.com/office/officeart/2018/5/layout/CenteredIconLabelDescriptionList"/>
    <dgm:cxn modelId="{7DCD8B8D-12B3-E84D-AEC5-54A393E19F5E}" type="presParOf" srcId="{5B986053-47F7-4861-8E25-D4E508DC8B6A}" destId="{B967032F-2C5C-452F-8C76-6DE705213511}" srcOrd="8" destOrd="0" presId="urn:microsoft.com/office/officeart/2018/5/layout/CenteredIconLabelDescriptionList"/>
    <dgm:cxn modelId="{753FCDC4-FC6C-F54B-8663-455D24C5EBFC}" type="presParOf" srcId="{B967032F-2C5C-452F-8C76-6DE705213511}" destId="{548534B1-C479-4E88-B7A3-1C327627B0CD}" srcOrd="0" destOrd="0" presId="urn:microsoft.com/office/officeart/2018/5/layout/CenteredIconLabelDescriptionList"/>
    <dgm:cxn modelId="{BCBDE2D4-3C4B-FC4A-A044-C866028349EE}" type="presParOf" srcId="{B967032F-2C5C-452F-8C76-6DE705213511}" destId="{EFE2FFAC-8F92-4243-BB44-F0BD1CA16D08}" srcOrd="1" destOrd="0" presId="urn:microsoft.com/office/officeart/2018/5/layout/CenteredIconLabelDescriptionList"/>
    <dgm:cxn modelId="{3D81FB9F-8F7D-A74B-B65B-74BE0C7D8C70}" type="presParOf" srcId="{B967032F-2C5C-452F-8C76-6DE705213511}" destId="{65C287CD-9719-4BD8-B547-2D08BFC68A36}" srcOrd="2" destOrd="0" presId="urn:microsoft.com/office/officeart/2018/5/layout/CenteredIconLabelDescriptionList"/>
    <dgm:cxn modelId="{B4413961-CFA4-B248-AE2A-51165C4A4FB0}" type="presParOf" srcId="{B967032F-2C5C-452F-8C76-6DE705213511}" destId="{CCB34151-CC79-42CB-95E0-60B4B8EA1E83}" srcOrd="3" destOrd="0" presId="urn:microsoft.com/office/officeart/2018/5/layout/CenteredIconLabelDescriptionList"/>
    <dgm:cxn modelId="{06AB8A0F-60DD-BF4F-A7D9-47E48EB72360}" type="presParOf" srcId="{B967032F-2C5C-452F-8C76-6DE705213511}" destId="{984ABB6F-1395-4EB0-868D-B8103911E2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CE2E-5575-410E-ACF5-3EA2EFF6AA6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AC5AE-C7BD-4DC7-9809-A0C827F9B43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47FD2-9E92-49AE-AE53-8847F16A659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Songs and artists can be identified by their musical characteristics</a:t>
          </a:r>
        </a:p>
      </dsp:txBody>
      <dsp:txXfrm>
        <a:off x="1834517" y="469890"/>
        <a:ext cx="3148942" cy="1335915"/>
      </dsp:txXfrm>
    </dsp:sp>
    <dsp:sp modelId="{BEACDA81-7CB6-4DA6-BA31-1DC204A6509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48F58-45B9-47F2-A2EC-1609EA962C3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8FBC8-DB51-42FC-9DF2-F1BA3066F74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musical characteristics also identify the genres</a:t>
          </a:r>
        </a:p>
      </dsp:txBody>
      <dsp:txXfrm>
        <a:off x="7154322" y="469890"/>
        <a:ext cx="3148942" cy="1335915"/>
      </dsp:txXfrm>
    </dsp:sp>
    <dsp:sp modelId="{9DE10BD7-FA4D-4775-B634-3E440F8EB0A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927F8-8037-4AAD-8609-9B1882CA343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73094-1C3A-49C8-8125-902EAA2FA36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Therefor, the year and decades must also be identifiable by these musical characteristics - by implication</a:t>
          </a:r>
        </a:p>
      </dsp:txBody>
      <dsp:txXfrm>
        <a:off x="1834517" y="2545532"/>
        <a:ext cx="3148942" cy="1335915"/>
      </dsp:txXfrm>
    </dsp:sp>
    <dsp:sp modelId="{682E7C2D-14C3-4FB7-A799-629C6B3D8E5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970F-3D97-4114-9A33-6114C9E7B3A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B6F32-A0BA-4943-913E-DBE89397D87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assumptions leads to diverse business questions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040B4-332B-4886-A37F-087868E57B48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8C811-CF56-4182-9458-57805408AE7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4B85-965E-40BC-B713-669C0750E79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an era (decade) through artists, songs and genres – what are the musical characteristics of that decade?</a:t>
          </a:r>
        </a:p>
      </dsp:txBody>
      <dsp:txXfrm>
        <a:off x="1435988" y="531"/>
        <a:ext cx="9079611" cy="1243280"/>
      </dsp:txXfrm>
    </dsp:sp>
    <dsp:sp modelId="{A600674B-63D9-4637-89EE-0488026C939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6159-E47D-4438-AF7D-4D9E230A0554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D85B-60BD-413B-9279-BB69C965B963}">
      <dsp:nvSpPr>
        <dsp:cNvPr id="0" name=""/>
        <dsp:cNvSpPr/>
      </dsp:nvSpPr>
      <dsp:spPr>
        <a:xfrm>
          <a:off x="1435988" y="15546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recommendations:</a:t>
          </a:r>
        </a:p>
      </dsp:txBody>
      <dsp:txXfrm>
        <a:off x="1435988" y="1554631"/>
        <a:ext cx="4732020" cy="1243280"/>
      </dsp:txXfrm>
    </dsp:sp>
    <dsp:sp modelId="{BAE93C48-D321-432C-9DE4-C8D4739D76D1}">
      <dsp:nvSpPr>
        <dsp:cNvPr id="0" name=""/>
        <dsp:cNvSpPr/>
      </dsp:nvSpPr>
      <dsp:spPr>
        <a:xfrm>
          <a:off x="6168008" y="15546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of songs based on certain musical characteristics e.g., moods (valence)</a:t>
          </a:r>
        </a:p>
      </dsp:txBody>
      <dsp:txXfrm>
        <a:off x="6168008" y="1554631"/>
        <a:ext cx="4347591" cy="1243280"/>
      </dsp:txXfrm>
    </dsp:sp>
    <dsp:sp modelId="{9FA274EE-A536-4CF0-81E1-B067A5FAB93A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C1BFB-1DEB-441E-A68E-248D4C8F9F34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B39BF-3B95-4014-8F98-AB4606DABBAF}">
      <dsp:nvSpPr>
        <dsp:cNvPr id="0" name=""/>
        <dsp:cNvSpPr/>
      </dsp:nvSpPr>
      <dsp:spPr>
        <a:xfrm>
          <a:off x="1435988" y="3108732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determines popularity?</a:t>
          </a:r>
        </a:p>
      </dsp:txBody>
      <dsp:txXfrm>
        <a:off x="1435988" y="3108732"/>
        <a:ext cx="4732020" cy="1243280"/>
      </dsp:txXfrm>
    </dsp:sp>
    <dsp:sp modelId="{B4F01998-4661-4FBE-A0E6-1B85035BD698}">
      <dsp:nvSpPr>
        <dsp:cNvPr id="0" name=""/>
        <dsp:cNvSpPr/>
      </dsp:nvSpPr>
      <dsp:spPr>
        <a:xfrm>
          <a:off x="6168008" y="3108732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there specific combinations of the KEY Types?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Types: Energy, Valence, Tempo, Acousticness, Liveness, Danceability, Loudness, Speechiness, Instrumentalness, Key, Mode?</a:t>
          </a:r>
        </a:p>
      </dsp:txBody>
      <dsp:txXfrm>
        <a:off x="6168008" y="3108732"/>
        <a:ext cx="434759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8A3F-895C-8148-9B70-628142D4A03A}">
      <dsp:nvSpPr>
        <dsp:cNvPr id="0" name=""/>
        <dsp:cNvSpPr/>
      </dsp:nvSpPr>
      <dsp:spPr>
        <a:xfrm>
          <a:off x="212" y="653881"/>
          <a:ext cx="2571849" cy="3086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Identify new talent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Predict if an budding artist will be the next superstar and the song the next hit song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Match the KEY characteristics for popularity – can it be done?</a:t>
          </a:r>
          <a:endParaRPr lang="en-US" sz="1200" kern="1200"/>
        </a:p>
      </dsp:txBody>
      <dsp:txXfrm>
        <a:off x="212" y="1888369"/>
        <a:ext cx="2571849" cy="1851731"/>
      </dsp:txXfrm>
    </dsp:sp>
    <dsp:sp modelId="{F8B4270F-E84D-634F-AFB2-26212B78C763}">
      <dsp:nvSpPr>
        <dsp:cNvPr id="0" name=""/>
        <dsp:cNvSpPr/>
      </dsp:nvSpPr>
      <dsp:spPr>
        <a:xfrm>
          <a:off x="212" y="653881"/>
          <a:ext cx="2571849" cy="12344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653881"/>
        <a:ext cx="2571849" cy="1234487"/>
      </dsp:txXfrm>
    </dsp:sp>
    <dsp:sp modelId="{CC842A2E-615B-224F-A2C4-DC33A7A44449}">
      <dsp:nvSpPr>
        <dsp:cNvPr id="0" name=""/>
        <dsp:cNvSpPr/>
      </dsp:nvSpPr>
      <dsp:spPr>
        <a:xfrm>
          <a:off x="2777809" y="653881"/>
          <a:ext cx="2571849" cy="3086218"/>
        </a:xfrm>
        <a:prstGeom prst="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Predict if the song is “a fresh sound” that would become popular and that will “define” the artists</a:t>
          </a:r>
          <a:endParaRPr lang="en-US" sz="1600" kern="1200"/>
        </a:p>
      </dsp:txBody>
      <dsp:txXfrm>
        <a:off x="2777809" y="1888369"/>
        <a:ext cx="2571849" cy="1851731"/>
      </dsp:txXfrm>
    </dsp:sp>
    <dsp:sp modelId="{53EA20E7-F290-0C45-9699-510777A571C0}">
      <dsp:nvSpPr>
        <dsp:cNvPr id="0" name=""/>
        <dsp:cNvSpPr/>
      </dsp:nvSpPr>
      <dsp:spPr>
        <a:xfrm>
          <a:off x="2777809" y="653881"/>
          <a:ext cx="2571849" cy="12344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77809" y="653881"/>
        <a:ext cx="2571849" cy="1234487"/>
      </dsp:txXfrm>
    </dsp:sp>
    <dsp:sp modelId="{0911ECB9-6EF0-AC49-862A-70233B9E0840}">
      <dsp:nvSpPr>
        <dsp:cNvPr id="0" name=""/>
        <dsp:cNvSpPr/>
      </dsp:nvSpPr>
      <dsp:spPr>
        <a:xfrm>
          <a:off x="5555406" y="653881"/>
          <a:ext cx="2571849" cy="3086218"/>
        </a:xfrm>
        <a:prstGeom prst="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Recommend playlists, artists and songs to users based on: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Moods and other KEY Types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Related and “serendipitous” genres</a:t>
          </a:r>
          <a:endParaRPr lang="en-US" sz="1200" kern="1200"/>
        </a:p>
      </dsp:txBody>
      <dsp:txXfrm>
        <a:off x="5555406" y="1888369"/>
        <a:ext cx="2571849" cy="1851731"/>
      </dsp:txXfrm>
    </dsp:sp>
    <dsp:sp modelId="{00B2E5E5-87AD-D449-A529-D66C57A7A531}">
      <dsp:nvSpPr>
        <dsp:cNvPr id="0" name=""/>
        <dsp:cNvSpPr/>
      </dsp:nvSpPr>
      <dsp:spPr>
        <a:xfrm>
          <a:off x="5555406" y="653881"/>
          <a:ext cx="2571849" cy="12344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55406" y="653881"/>
        <a:ext cx="2571849" cy="1234487"/>
      </dsp:txXfrm>
    </dsp:sp>
    <dsp:sp modelId="{8EED29CF-34BF-F14A-AC6A-F3DC9216387D}">
      <dsp:nvSpPr>
        <dsp:cNvPr id="0" name=""/>
        <dsp:cNvSpPr/>
      </dsp:nvSpPr>
      <dsp:spPr>
        <a:xfrm>
          <a:off x="8333003" y="653881"/>
          <a:ext cx="2571849" cy="3086218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Use musical behaviour and moods to recommend parallel products and services</a:t>
          </a:r>
          <a:endParaRPr lang="en-US" sz="1600" kern="1200"/>
        </a:p>
      </dsp:txBody>
      <dsp:txXfrm>
        <a:off x="8333003" y="1888369"/>
        <a:ext cx="2571849" cy="1851731"/>
      </dsp:txXfrm>
    </dsp:sp>
    <dsp:sp modelId="{E71FA45B-6509-D942-B641-A24CFF111132}">
      <dsp:nvSpPr>
        <dsp:cNvPr id="0" name=""/>
        <dsp:cNvSpPr/>
      </dsp:nvSpPr>
      <dsp:spPr>
        <a:xfrm>
          <a:off x="8333003" y="653881"/>
          <a:ext cx="2571849" cy="12344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33003" y="653881"/>
        <a:ext cx="2571849" cy="1234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CAD2E-85D0-4744-ADE6-20643DF10B2A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ECBFD-1954-48FE-8EB3-942D2A297362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Organise</a:t>
          </a:r>
        </a:p>
      </dsp:txBody>
      <dsp:txXfrm>
        <a:off x="3557" y="1926074"/>
        <a:ext cx="1843593" cy="276539"/>
      </dsp:txXfrm>
    </dsp:sp>
    <dsp:sp modelId="{B2578CCA-4EAF-4C12-BF0F-7941E566E4EE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Organise playlists based on moods and genres</a:t>
          </a:r>
        </a:p>
      </dsp:txBody>
      <dsp:txXfrm>
        <a:off x="3557" y="2241775"/>
        <a:ext cx="1843593" cy="912944"/>
      </dsp:txXfrm>
    </dsp:sp>
    <dsp:sp modelId="{89A3BB42-CA42-42BB-AE75-2D6E511C9859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0D8D-E9B9-48E7-8FC3-AACA9792F6EC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Find</a:t>
          </a:r>
        </a:p>
      </dsp:txBody>
      <dsp:txXfrm>
        <a:off x="2169780" y="1926074"/>
        <a:ext cx="1843593" cy="276539"/>
      </dsp:txXfrm>
    </dsp:sp>
    <dsp:sp modelId="{07AEF969-4C6E-4BF1-922D-81B68CA34FB7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 social communities with similar musical interests – what are the general moods?</a:t>
          </a:r>
        </a:p>
      </dsp:txBody>
      <dsp:txXfrm>
        <a:off x="2169780" y="2241775"/>
        <a:ext cx="1843593" cy="912944"/>
      </dsp:txXfrm>
    </dsp:sp>
    <dsp:sp modelId="{519E75DC-0AF0-4751-AA50-08C709233665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C6019-A7B2-4280-99E4-1CD397BFFDB4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Promote up and coming</a:t>
          </a:r>
        </a:p>
      </dsp:txBody>
      <dsp:txXfrm>
        <a:off x="4336003" y="1926074"/>
        <a:ext cx="1843593" cy="276539"/>
      </dsp:txXfrm>
    </dsp:sp>
    <dsp:sp modelId="{843B966E-9A17-4451-92B3-EE3E952C091E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up and coming artists – ranked recommendations</a:t>
          </a:r>
        </a:p>
      </dsp:txBody>
      <dsp:txXfrm>
        <a:off x="4336003" y="2241775"/>
        <a:ext cx="1843593" cy="912944"/>
      </dsp:txXfrm>
    </dsp:sp>
    <dsp:sp modelId="{D466AF59-9691-4425-A80F-D785DEC2C69C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9773C-75B3-4885-9937-BB176C4348E7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Find</a:t>
          </a:r>
        </a:p>
      </dsp:txBody>
      <dsp:txXfrm>
        <a:off x="6502225" y="1926074"/>
        <a:ext cx="1843593" cy="276539"/>
      </dsp:txXfrm>
    </dsp:sp>
    <dsp:sp modelId="{BBFE6FCB-2BF0-4562-9366-14C0494A851A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 key trends in listening behaviour</a:t>
          </a:r>
        </a:p>
      </dsp:txBody>
      <dsp:txXfrm>
        <a:off x="6502225" y="2241775"/>
        <a:ext cx="1843593" cy="912944"/>
      </dsp:txXfrm>
    </dsp:sp>
    <dsp:sp modelId="{548534B1-C479-4E88-B7A3-1C327627B0CD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287CD-9719-4BD8-B547-2D08BFC68A3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</a:t>
          </a:r>
        </a:p>
      </dsp:txBody>
      <dsp:txXfrm>
        <a:off x="8668448" y="1926074"/>
        <a:ext cx="1843593" cy="276539"/>
      </dsp:txXfrm>
    </dsp:sp>
    <dsp:sp modelId="{984ABB6F-1395-4EB0-868D-B8103911E2CE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effective digital marketing campaigns for social communities for artists and record labels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CBD66-1A57-D448-9951-B949D8AB3838}" type="datetimeFigureOut">
              <a:rPr lang="en-AU" smtClean="0"/>
              <a:t>13/4/21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15C86-D608-6A4C-B618-1115170CF6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98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0080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8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893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46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228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04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12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00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523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523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1274-C172-4EDB-8DFD-AE5F8796B12A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5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0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8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sDMPTZ7y1lE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5C00B-7271-884A-A374-79255B4ED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AU" sz="5400" dirty="0"/>
              <a:t>Music Analytics with Spotify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A04B-ABD2-7C4C-96F8-09D7FA3AA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AU" sz="2000"/>
              <a:t>Intermediate Graph Database Programming for Business Analytics 2021</a:t>
            </a:r>
          </a:p>
        </p:txBody>
      </p:sp>
    </p:spTree>
    <p:extLst>
      <p:ext uri="{BB962C8B-B14F-4D97-AF65-F5344CB8AC3E}">
        <p14:creationId xmlns:p14="http://schemas.microsoft.com/office/powerpoint/2010/main" val="398993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Commercialization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7F006BA3-0591-40A7-957A-7FB78565E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092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161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5" name="Picture 34" descr="Audio sound board">
            <a:extLst>
              <a:ext uri="{FF2B5EF4-FFF2-40B4-BE49-F238E27FC236}">
                <a16:creationId xmlns:a16="http://schemas.microsoft.com/office/drawing/2014/main" id="{5826A3C3-C022-4D86-9519-92AA8CF67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4" r="-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6720" y="1045597"/>
            <a:ext cx="3633746" cy="1588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Descriptive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How many: songs, genres, artists?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The number of artists and songs for each genre?</a:t>
            </a:r>
          </a:p>
          <a:p>
            <a:pPr marL="9144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What is the average number of genre per each artist?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The number of genres per decade?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The most popular artists, songs and genres of each year; </a:t>
            </a:r>
          </a:p>
          <a:p>
            <a:pPr marL="9144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the overall for each decade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/>
              <a:t>Calculate average values for each KEY Types</a:t>
            </a:r>
          </a:p>
        </p:txBody>
      </p:sp>
    </p:spTree>
    <p:extLst>
      <p:ext uri="{BB962C8B-B14F-4D97-AF65-F5344CB8AC3E}">
        <p14:creationId xmlns:p14="http://schemas.microsoft.com/office/powerpoint/2010/main" val="238266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Head of bass guitar">
            <a:extLst>
              <a:ext uri="{FF2B5EF4-FFF2-40B4-BE49-F238E27FC236}">
                <a16:creationId xmlns:a16="http://schemas.microsoft.com/office/drawing/2014/main" id="{B55EA6B9-5B0E-4BD7-9756-D36030EB9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4" r="9044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Descriptive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Identify artists with genres; count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How many songs for each artists? 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Are there </a:t>
            </a:r>
            <a:r>
              <a:rPr lang="en-US" sz="1900" b="1" i="1"/>
              <a:t>one-hit</a:t>
            </a:r>
            <a:r>
              <a:rPr lang="en-US" sz="1900"/>
              <a:t> wonders?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Do artists belong to more that one genre? </a:t>
            </a:r>
          </a:p>
          <a:p>
            <a:pPr marL="9144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Are they more popular?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How many KEY Types do genres have? Average?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What are the most popular genre per year? Decade?</a:t>
            </a:r>
          </a:p>
          <a:p>
            <a:pPr marL="4572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/>
              <a:t>What are the similarities and differences?</a:t>
            </a:r>
          </a:p>
          <a:p>
            <a:pPr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489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1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48452"/>
            <a:ext cx="4974771" cy="35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Analytics</a:t>
            </a: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Predict if a song will be popular based on combinations of KEY Types (e.g., energy, valence, loudness and so on…)</a:t>
            </a:r>
          </a:p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What label should be given to the 2020s?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What kind of genres will be popular?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Who will be the successful artists?</a:t>
            </a:r>
          </a:p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What are the key trends?</a:t>
            </a:r>
          </a:p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368" y="1877492"/>
            <a:ext cx="4030132" cy="321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Prescriptive Analytics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What are the artists, songs and genre recommendations given user listening behaviours and moods?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Recommend playlists based on:</a:t>
            </a:r>
          </a:p>
          <a:p>
            <a:pPr marL="45720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Moods</a:t>
            </a:r>
          </a:p>
          <a:p>
            <a:pPr marL="45720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Past listening behaviours</a:t>
            </a:r>
          </a:p>
          <a:p>
            <a:pPr marL="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Predict the mood given the songs listened</a:t>
            </a:r>
          </a:p>
          <a:p>
            <a:pPr marL="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33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368" y="1877492"/>
            <a:ext cx="4030132" cy="321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Prescriptive Analytics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What are the artists, songs and genre recommendations given user listening behaviours and moods? </a:t>
            </a:r>
          </a:p>
          <a:p>
            <a:pPr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Recommend playlists based on: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Moods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Past listening behaviours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Predict the mood given the songs listened</a:t>
            </a:r>
          </a:p>
          <a:p>
            <a:pPr marL="800100" lvl="1"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91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360D-5761-6241-B51D-46D0B8B1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MUSICAL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552-28B2-D14B-B30D-2A2740676A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instrumentalness</a:t>
            </a:r>
          </a:p>
          <a:p>
            <a:pPr marL="0" indent="0">
              <a:buNone/>
            </a:pPr>
            <a:r>
              <a:rPr lang="en-US" sz="1500" dirty="0"/>
              <a:t>Predicts whether a track contains no vocals. “Ooh” and “aah” sounds are treated as instrumental in this context. Rap or spoken word tracks are clearly “vocal”. 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The closer the instrumentalness value is to 1.0, the greater likelihood the track contains no vocal content</a:t>
            </a:r>
            <a:r>
              <a:rPr lang="en-US" sz="1500" dirty="0"/>
              <a:t>. </a:t>
            </a:r>
          </a:p>
          <a:p>
            <a:pPr marL="0" indent="0">
              <a:buNone/>
            </a:pPr>
            <a:r>
              <a:rPr lang="en-US" sz="1500" dirty="0"/>
              <a:t>Values above 0.5 are intended to represent instrumental tracks, but confidence is higher as the value approaches 1.0. Float data type.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1500" dirty="0"/>
              <a:t>The key the track is in. Integers map to pitches using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standard Pitch Class notation . E.g. 0 = C, 1 = C♯/D♭, 2 = D, and so on</a:t>
            </a:r>
            <a:r>
              <a:rPr lang="en-US" sz="1500" dirty="0"/>
              <a:t>. Integer data type but will be mapped to musical notes (string data type).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6527-453E-5E45-A3F3-A24D46BDC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liveness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Detects the presence of an audience in the recording. </a:t>
            </a:r>
          </a:p>
          <a:p>
            <a:pPr marL="0" indent="0">
              <a:buNone/>
            </a:pP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/>
              <a:t>Higher liveness values represent an increased probability that the track was performed live.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A value above 0.8 provides strong likelihood that the track is live.	Float data type.</a:t>
            </a:r>
          </a:p>
          <a:p>
            <a:endParaRPr lang="en-US" sz="15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D131F72-8404-1543-A2CE-56F52D16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286" y="4837213"/>
            <a:ext cx="1016000" cy="1016000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775A2A4F-006D-B744-9796-461113D0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86" y="4855052"/>
            <a:ext cx="1016000" cy="10160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8BCB8D6-0402-EF44-A0B0-D11F9727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886" y="4837213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DA99-E15E-2D4E-A949-775535F2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MUSICAL METRICS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73BB-5654-7C4C-8005-142D233A7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loudness</a:t>
            </a:r>
          </a:p>
          <a:p>
            <a:pPr marL="0" indent="0">
              <a:buNone/>
            </a:pPr>
            <a:r>
              <a:rPr lang="en-US" sz="1500" dirty="0"/>
              <a:t>The overall loudness of a track in </a:t>
            </a:r>
            <a:r>
              <a:rPr lang="en-US" sz="1500" b="1" dirty="0"/>
              <a:t>decibels (dB). </a:t>
            </a:r>
            <a:r>
              <a:rPr lang="en-US" sz="1500" dirty="0"/>
              <a:t>Loudness values are averaged across the entire track and are useful for comparing relative loudness of tracks.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Loudness is the quality of a sound that is the primary psychological correlate of physical strength (amplitude). </a:t>
            </a:r>
            <a:r>
              <a:rPr lang="en-US" sz="1500" dirty="0"/>
              <a:t>Values typical range between -60 and 0 db. Float data type.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mode</a:t>
            </a:r>
          </a:p>
          <a:p>
            <a:pPr marL="0" indent="0">
              <a:buNone/>
            </a:pPr>
            <a:r>
              <a:rPr lang="en-US" sz="1500" dirty="0"/>
              <a:t>Mode </a:t>
            </a:r>
            <a:r>
              <a:rPr lang="en-US" sz="1500" b="1" dirty="0"/>
              <a:t>indicates the modality </a:t>
            </a:r>
            <a:r>
              <a:rPr lang="en-US" sz="1500" dirty="0"/>
              <a:t>(major or minor) of a track, the type of scale from which its melodic content is derived. Major is represented by 1 and minor is 0. Integer data type.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4277B-62B1-8040-99A7-2D6372772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speechiness</a:t>
            </a:r>
          </a:p>
          <a:p>
            <a:pPr marL="0" indent="0">
              <a:buNone/>
            </a:pPr>
            <a:r>
              <a:rPr lang="en-US" sz="1500" dirty="0"/>
              <a:t>Speechiness detects the presence of spoken words in a track. </a:t>
            </a:r>
          </a:p>
          <a:p>
            <a:pPr marL="0" indent="0">
              <a:buNone/>
            </a:pPr>
            <a:r>
              <a:rPr lang="en-US" sz="1500" b="1" i="1" dirty="0">
                <a:solidFill>
                  <a:schemeClr val="bg2">
                    <a:lumMod val="25000"/>
                  </a:schemeClr>
                </a:solidFill>
              </a:rPr>
              <a:t>The more exclusively speech-like the recording (e.g. talk show, audio book, poetry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1500" dirty="0"/>
              <a:t>the closer to 1.0 the attribute value. </a:t>
            </a:r>
            <a:r>
              <a:rPr lang="en-US" sz="1500" b="1" dirty="0"/>
              <a:t>Values above 0.66 describe tracks that are probably made entirely of spoken words. </a:t>
            </a:r>
          </a:p>
          <a:p>
            <a:pPr marL="0" indent="0">
              <a:buNone/>
            </a:pPr>
            <a:r>
              <a:rPr lang="en-US" sz="1500" dirty="0"/>
              <a:t>Values between 0.33 and 0.66 describe tracks that may contain both music and speech, either in sections or layered, including such cases as rap music. </a:t>
            </a:r>
          </a:p>
          <a:p>
            <a:pPr marL="0" indent="0">
              <a:buNone/>
            </a:pPr>
            <a:r>
              <a:rPr lang="en-US" sz="1500" b="1" dirty="0"/>
              <a:t>Values below 0.33 most likely represent music and other non-speech-like tracks</a:t>
            </a:r>
            <a:r>
              <a:rPr lang="en-US" sz="1500" dirty="0"/>
              <a:t>. Float  data type.</a:t>
            </a:r>
          </a:p>
          <a:p>
            <a:endParaRPr lang="en-US" sz="15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EF5C93F-69D3-4E41-B037-0C0EAF81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60963"/>
            <a:ext cx="1016000" cy="101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7D8CD80-256F-4946-867C-21851765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5160963"/>
            <a:ext cx="1079500" cy="10795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A8389B-1AA9-E546-82CC-4EA35798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300" y="5166899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0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EB8-8587-8241-A532-818E9563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MUSICAL METRICS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3D85-D509-7C4D-8A80-BEEB4E775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tempo</a:t>
            </a:r>
          </a:p>
          <a:p>
            <a:pPr marL="0" indent="0">
              <a:buNone/>
            </a:pPr>
            <a:r>
              <a:rPr lang="en-US" sz="1500" dirty="0"/>
              <a:t>The overall estimated tempo of a track in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beats per minute (BPM). </a:t>
            </a:r>
            <a:r>
              <a:rPr lang="en-US" sz="1500" dirty="0"/>
              <a:t>In musical terminology, tempo is the speed or pace of a given piece and derives directly from the average beat duration. Float data type.</a:t>
            </a:r>
          </a:p>
          <a:p>
            <a:pPr marL="0" indent="0">
              <a:buNone/>
            </a:pP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valence</a:t>
            </a:r>
          </a:p>
          <a:p>
            <a:pPr marL="0" indent="0">
              <a:buNone/>
            </a:pPr>
            <a:r>
              <a:rPr lang="en-US" sz="1500" dirty="0"/>
              <a:t>A measure from 0.0 to 1.0 describing the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musical positiveness conveyed by a track</a:t>
            </a:r>
            <a:r>
              <a:rPr lang="en-US" sz="1500" dirty="0"/>
              <a:t>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Tracks with high valence sound more positive (e.g., happy, cheerful, euphoric),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while tracks with low valence sound more negative (e.g., sad, depressed, angry).</a:t>
            </a:r>
          </a:p>
          <a:p>
            <a:endParaRPr lang="en-US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80A7-65B3-7649-A3AC-8F94580EE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2A07FC5-6AAD-1E4C-9826-F535226F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51" y="4205459"/>
            <a:ext cx="1092098" cy="109209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622074A-79D3-EB4B-88E7-89309919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148" y="2021475"/>
            <a:ext cx="11430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EB8-8587-8241-A532-818E9563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MUSICAL METRICS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3D85-D509-7C4D-8A80-BEEB4E775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time_signature</a:t>
            </a:r>
          </a:p>
          <a:p>
            <a:pPr marL="0" indent="0">
              <a:buNone/>
            </a:pPr>
            <a:r>
              <a:rPr lang="en-US" sz="1500" dirty="0"/>
              <a:t>An estimated overall time signature of a track. The time signature (meter)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is a notational convention to specify how many beats are in each bar </a:t>
            </a:r>
            <a:r>
              <a:rPr lang="en-US" sz="1500" dirty="0"/>
              <a:t>(or measure). Integer data type.</a:t>
            </a:r>
          </a:p>
          <a:p>
            <a:endParaRPr lang="en-US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80A7-65B3-7649-A3AC-8F94580EE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500" dirty="0"/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track_href</a:t>
            </a:r>
          </a:p>
          <a:p>
            <a:pPr marL="0" indent="0">
              <a:buNone/>
            </a:pPr>
            <a:r>
              <a:rPr lang="en-US" sz="1500" dirty="0"/>
              <a:t>A link to the Web API endpoint providing full details of the track. String</a:t>
            </a:r>
          </a:p>
          <a:p>
            <a:pPr marL="0" indent="0">
              <a:buNone/>
            </a:pP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  <a:p>
            <a:pPr marL="0" indent="0">
              <a:buNone/>
            </a:pPr>
            <a:r>
              <a:rPr lang="en-US" sz="1500" dirty="0"/>
              <a:t>The object type: “audio_features” String</a:t>
            </a:r>
          </a:p>
          <a:p>
            <a:pPr marL="0" indent="0">
              <a:buNone/>
            </a:pP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uri</a:t>
            </a:r>
          </a:p>
          <a:p>
            <a:pPr marL="0" indent="0">
              <a:buNone/>
            </a:pPr>
            <a:r>
              <a:rPr lang="en-US" sz="1500" dirty="0"/>
              <a:t>The Spotify URI for the track. String</a:t>
            </a:r>
          </a:p>
          <a:p>
            <a:endParaRPr lang="en-US" sz="1500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6EB96E0-56E3-004A-AAAC-EDEB1143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3" y="388288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Part A: The Music Dataset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1DC4E6-D9DD-4D98-9E61-3551D266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/>
              <a:t>Storing Data in Graph DBMS (Neo4j)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35536-B825-43D0-BE69-82336AFE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6" r="16349" b="-1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2073612" y="1327825"/>
            <a:ext cx="8360924" cy="477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234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D225B3C-C276-2440-9AE9-EFEF4973B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8" b="1586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2073612" y="1327825"/>
            <a:ext cx="8360924" cy="477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458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ADC4E4B-7760-4A41-AB12-A83234AD3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5" b="-1"/>
          <a:stretch/>
        </p:blipFill>
        <p:spPr>
          <a:xfrm>
            <a:off x="919600" y="643466"/>
            <a:ext cx="10352799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2073612" y="1327825"/>
            <a:ext cx="8360924" cy="477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16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Next: Part B - </a:t>
            </a:r>
            <a:r>
              <a:rPr lang="en-US" sz="4800" b="1" dirty="0">
                <a:latin typeface="+mj-lt"/>
                <a:ea typeface="+mj-ea"/>
                <a:cs typeface="+mj-cs"/>
              </a:rPr>
              <a:t>Data Storage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1DC4E6-D9DD-4D98-9E61-3551D266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/>
              <a:t>Storing Data in Graph DBMS (Neo4j)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35536-B825-43D0-BE69-82336AFE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6" r="16349" b="-1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DC081-0E0F-8146-BBE3-E1F157AA2666}"/>
              </a:ext>
            </a:extLst>
          </p:cNvPr>
          <p:cNvSpPr txBox="1"/>
          <p:nvPr/>
        </p:nvSpPr>
        <p:spPr>
          <a:xfrm>
            <a:off x="2073612" y="1327825"/>
            <a:ext cx="8360924" cy="477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9399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80C361-F3A6-486A-9EE1-B7FC637D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said that “</a:t>
            </a:r>
            <a:r>
              <a:rPr lang="en-US" b="1" i="1" dirty="0"/>
              <a:t>Music defines the generations</a:t>
            </a:r>
            <a:r>
              <a:rPr lang="en-US" dirty="0"/>
              <a:t>.”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2111-AF5E-F643-A172-5D883649E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We know intimately that, through music, we can: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Identify cultures. For example, we can say “Spanish Music”, “Indian Music”, “Chinese Music”, “Greek Music”, “Thai Music”, and so on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Identify an era: the 70s music, the 80s music (), 90s…and in doing so we can determine the artists, genres, hair styles, clothing </a:t>
            </a:r>
            <a:r>
              <a:rPr lang="en-US" sz="1500" dirty="0" err="1"/>
              <a:t>etc</a:t>
            </a:r>
            <a:r>
              <a:rPr lang="en-US" sz="1500" dirty="0"/>
              <a:t>…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Musical scores (symphony) is a significant part of bringing movies to life. For example, there is the infamous Jedi Theme: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Online Media 3" descr="Star Wars A New Hope Full Soundtrack">
            <a:hlinkClick r:id="" action="ppaction://media"/>
            <a:extLst>
              <a:ext uri="{FF2B5EF4-FFF2-40B4-BE49-F238E27FC236}">
                <a16:creationId xmlns:a16="http://schemas.microsoft.com/office/drawing/2014/main" id="{C04689C6-BD85-134F-98E0-0CD11B35DCFC}"/>
              </a:ext>
            </a:extLst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3">
            <a:lum/>
          </a:blip>
          <a:stretch>
            <a:fillRect/>
          </a:stretch>
        </p:blipFill>
        <p:spPr>
          <a:xfrm>
            <a:off x="6665913" y="2047875"/>
            <a:ext cx="4754562" cy="3565525"/>
          </a:xfrm>
          <a:prstGeom prst="rect">
            <a:avLst/>
          </a:prstGeom>
          <a:solidFill>
            <a:srgbClr val="4F81BD"/>
          </a:solidFill>
          <a:ln>
            <a:noFill/>
          </a:ln>
          <a:effectLst>
            <a:innerShdw blurRad="469900">
              <a:srgbClr val="000000">
                <a:alpha val="86000"/>
              </a:srgbClr>
            </a:innerShdw>
          </a:effectLst>
          <a:scene3d>
            <a:camera prst="orthographicFront"/>
            <a:lightRig rig="soft" dir="t"/>
          </a:scene3d>
          <a:sp3d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9079D-8ABE-2D41-B14D-E5525EA5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30941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Spotify:</a:t>
            </a:r>
            <a:r>
              <a:rPr lang="en-US" b="1" dirty="0"/>
              <a:t> Music For Generations 1920 - 2021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780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5135-47B7-1A4A-84C1-173E87D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D81A-232A-244C-9EB6-787BEF21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AU" sz="2000"/>
              <a:t>Perform Analytics:</a:t>
            </a:r>
          </a:p>
          <a:p>
            <a:pPr lvl="1"/>
            <a:r>
              <a:rPr lang="en-AU" sz="2000"/>
              <a:t>Descriptive e.g. 50% of artists…</a:t>
            </a:r>
          </a:p>
          <a:p>
            <a:pPr lvl="1"/>
            <a:r>
              <a:rPr lang="en-AU" sz="2000"/>
              <a:t>Predictive Analytics e.g. predict the mood (valence) of songs, predict the popularity of songs</a:t>
            </a:r>
          </a:p>
          <a:p>
            <a:pPr lvl="1"/>
            <a:r>
              <a:rPr lang="en-AU" sz="2000"/>
              <a:t>Prescriptive Analytics: what song should be recommended?</a:t>
            </a:r>
          </a:p>
          <a:p>
            <a:endParaRPr lang="en-AU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9EE-68C6-A042-B51E-F5F80FBA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Create recommendation engines:</a:t>
            </a:r>
          </a:p>
          <a:p>
            <a:pPr lvl="1"/>
            <a:r>
              <a:rPr lang="en-AU" sz="2000" dirty="0"/>
              <a:t>Content-based filtering</a:t>
            </a:r>
          </a:p>
          <a:p>
            <a:pPr lvl="1"/>
            <a:r>
              <a:rPr lang="en-AU" sz="2000" dirty="0"/>
              <a:t>Collaborative filtering</a:t>
            </a:r>
          </a:p>
          <a:p>
            <a:r>
              <a:rPr lang="en-AU" sz="2000" dirty="0"/>
              <a:t>Recommend songs</a:t>
            </a:r>
          </a:p>
          <a:p>
            <a:r>
              <a:rPr lang="en-AU" sz="2000" dirty="0"/>
              <a:t>Create a playlist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6051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ematic&#10;&#10;Description automatically generated with low confidence">
            <a:extLst>
              <a:ext uri="{FF2B5EF4-FFF2-40B4-BE49-F238E27FC236}">
                <a16:creationId xmlns:a16="http://schemas.microsoft.com/office/drawing/2014/main" id="{6CC167B5-E461-B942-B89E-D5537EC4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3" y="643467"/>
            <a:ext cx="7306314" cy="557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2A4439-B555-4E4A-8DAA-0A40C2B7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Graph Symbols &amp; Languages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B496C11-E6FE-CE48-AEC9-A1CBB113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7"/>
          <a:stretch/>
        </p:blipFill>
        <p:spPr>
          <a:xfrm>
            <a:off x="643467" y="1293203"/>
            <a:ext cx="10914060" cy="2532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9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9">
            <a:extLst>
              <a:ext uri="{FF2B5EF4-FFF2-40B4-BE49-F238E27FC236}">
                <a16:creationId xmlns:a16="http://schemas.microsoft.com/office/drawing/2014/main" id="{44044B49-F914-4157-9E17-61196FFC2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91A25-6C6B-7948-9848-62F4A81B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Model 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80397-A565-461B-B347-2073163020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1328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36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A25-6C6B-7948-9848-62F4A81B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Business Questions</a:t>
            </a:r>
            <a:endParaRPr lang="en-US" sz="5200" b="1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BC26C6C-F84C-49B3-98D6-4EBCAE668B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93029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22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50120E-6778-40C9-8934-1A477EB1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246" r="1" b="6366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Commercialization</a:t>
            </a:r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C0C33343-C6B8-4656-8B5E-DF90068E5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60988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785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</TotalTime>
  <Words>1320</Words>
  <Application>Microsoft Macintosh PowerPoint</Application>
  <PresentationFormat>Widescreen</PresentationFormat>
  <Paragraphs>159</Paragraphs>
  <Slides>22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Meiryo</vt:lpstr>
      <vt:lpstr>Arial</vt:lpstr>
      <vt:lpstr>Calibri</vt:lpstr>
      <vt:lpstr>Calibri Light</vt:lpstr>
      <vt:lpstr>Office Theme</vt:lpstr>
      <vt:lpstr>Music Analytics with Spotify - Introduction</vt:lpstr>
      <vt:lpstr>PowerPoint Presentation</vt:lpstr>
      <vt:lpstr>Spotify: Music For Generations 1920 - 2021</vt:lpstr>
      <vt:lpstr>Our Objectives</vt:lpstr>
      <vt:lpstr>PowerPoint Presentation</vt:lpstr>
      <vt:lpstr>Graph Symbols &amp; Languages</vt:lpstr>
      <vt:lpstr>Model Assumptions</vt:lpstr>
      <vt:lpstr>Business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MUSICAL METRICS</vt:lpstr>
      <vt:lpstr>MUSICAL METRICS</vt:lpstr>
      <vt:lpstr>MUSICAL METRICS</vt:lpstr>
      <vt:lpstr>MUSICAL METRICS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#2 Conventions &amp; Basic Queries</dc:title>
  <dc:creator>Santos Borom</dc:creator>
  <cp:lastModifiedBy>Santos Borom</cp:lastModifiedBy>
  <cp:revision>51</cp:revision>
  <cp:lastPrinted>2021-04-12T00:54:18Z</cp:lastPrinted>
  <dcterms:created xsi:type="dcterms:W3CDTF">2021-04-11T03:53:08Z</dcterms:created>
  <dcterms:modified xsi:type="dcterms:W3CDTF">2021-04-13T05:35:49Z</dcterms:modified>
</cp:coreProperties>
</file>