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2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91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3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7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4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6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90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22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7271E-15BF-4B1E-AB31-50996824508A}" type="datetimeFigureOut">
              <a:rPr lang="zh-CN" altLang="en-US" smtClean="0"/>
              <a:t>2020/7/16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E6B1-3C58-47FF-A734-C422AC8C1E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26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681902" y="1026452"/>
            <a:ext cx="8424123" cy="5106101"/>
            <a:chOff x="1339002" y="816902"/>
            <a:chExt cx="8424123" cy="5106101"/>
          </a:xfrm>
        </p:grpSpPr>
        <p:grpSp>
          <p:nvGrpSpPr>
            <p:cNvPr id="18" name="组合 17"/>
            <p:cNvGrpSpPr/>
            <p:nvPr/>
          </p:nvGrpSpPr>
          <p:grpSpPr>
            <a:xfrm>
              <a:off x="1339002" y="816902"/>
              <a:ext cx="8424123" cy="5106101"/>
              <a:chOff x="1339002" y="816902"/>
              <a:chExt cx="8424123" cy="5106101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1456893" y="1162050"/>
                <a:ext cx="7713487" cy="4597479"/>
                <a:chOff x="694893" y="1581150"/>
                <a:chExt cx="7713487" cy="4597479"/>
              </a:xfrm>
            </p:grpSpPr>
            <p:grpSp>
              <p:nvGrpSpPr>
                <p:cNvPr id="6" name="组合 5"/>
                <p:cNvGrpSpPr/>
                <p:nvPr/>
              </p:nvGrpSpPr>
              <p:grpSpPr>
                <a:xfrm>
                  <a:off x="1641566" y="2164318"/>
                  <a:ext cx="638175" cy="400050"/>
                  <a:chOff x="3009900" y="2009775"/>
                  <a:chExt cx="638175" cy="400050"/>
                </a:xfrm>
              </p:grpSpPr>
              <p:sp>
                <p:nvSpPr>
                  <p:cNvPr id="4" name="椭圆 3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3085100" y="2040493"/>
                    <a:ext cx="5629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A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7" name="组合 6"/>
                <p:cNvGrpSpPr/>
                <p:nvPr/>
              </p:nvGrpSpPr>
              <p:grpSpPr>
                <a:xfrm>
                  <a:off x="3426208" y="2545913"/>
                  <a:ext cx="646190" cy="400050"/>
                  <a:chOff x="3009900" y="2009775"/>
                  <a:chExt cx="646190" cy="400050"/>
                </a:xfrm>
              </p:grpSpPr>
              <p:sp>
                <p:nvSpPr>
                  <p:cNvPr id="8" name="椭圆 7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3085100" y="2040493"/>
                    <a:ext cx="5709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G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>
                  <a:off x="3161300" y="1581150"/>
                  <a:ext cx="638175" cy="400050"/>
                  <a:chOff x="3009900" y="2009775"/>
                  <a:chExt cx="638175" cy="400050"/>
                </a:xfrm>
              </p:grpSpPr>
              <p:sp>
                <p:nvSpPr>
                  <p:cNvPr id="11" name="椭圆 10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3085100" y="2040493"/>
                    <a:ext cx="5437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B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24" name="直接箭头连接符 23"/>
                <p:cNvCxnSpPr>
                  <a:stCxn id="5" idx="3"/>
                  <a:endCxn id="11" idx="2"/>
                </p:cNvCxnSpPr>
                <p:nvPr/>
              </p:nvCxnSpPr>
              <p:spPr>
                <a:xfrm flipV="1">
                  <a:off x="2279741" y="1781175"/>
                  <a:ext cx="881559" cy="598527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/>
                <p:cNvCxnSpPr>
                  <a:stCxn id="5" idx="3"/>
                  <a:endCxn id="8" idx="2"/>
                </p:cNvCxnSpPr>
                <p:nvPr/>
              </p:nvCxnSpPr>
              <p:spPr>
                <a:xfrm>
                  <a:off x="2279741" y="2379702"/>
                  <a:ext cx="1146467" cy="366236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" name="组合 27"/>
                <p:cNvGrpSpPr/>
                <p:nvPr/>
              </p:nvGrpSpPr>
              <p:grpSpPr>
                <a:xfrm>
                  <a:off x="5409775" y="2145640"/>
                  <a:ext cx="638175" cy="400050"/>
                  <a:chOff x="3009900" y="2009775"/>
                  <a:chExt cx="638175" cy="400050"/>
                </a:xfrm>
              </p:grpSpPr>
              <p:sp>
                <p:nvSpPr>
                  <p:cNvPr id="29" name="椭圆 28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3085100" y="2040493"/>
                    <a:ext cx="5229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L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31" name="直接箭头连接符 30"/>
                <p:cNvCxnSpPr>
                  <a:stCxn id="9" idx="3"/>
                  <a:endCxn id="29" idx="2"/>
                </p:cNvCxnSpPr>
                <p:nvPr/>
              </p:nvCxnSpPr>
              <p:spPr>
                <a:xfrm flipV="1">
                  <a:off x="4072398" y="2345665"/>
                  <a:ext cx="1337377" cy="415632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/>
                <p:cNvCxnSpPr>
                  <a:stCxn id="12" idx="2"/>
                  <a:endCxn id="8" idx="0"/>
                </p:cNvCxnSpPr>
                <p:nvPr/>
              </p:nvCxnSpPr>
              <p:spPr>
                <a:xfrm>
                  <a:off x="3508370" y="1981200"/>
                  <a:ext cx="236926" cy="56471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组合 36"/>
                <p:cNvGrpSpPr/>
                <p:nvPr/>
              </p:nvGrpSpPr>
              <p:grpSpPr>
                <a:xfrm>
                  <a:off x="5653663" y="2964418"/>
                  <a:ext cx="638175" cy="400050"/>
                  <a:chOff x="3009900" y="2009775"/>
                  <a:chExt cx="638175" cy="400050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085100" y="2040493"/>
                    <a:ext cx="5437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K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40" name="直接箭头连接符 39"/>
                <p:cNvCxnSpPr>
                  <a:stCxn id="9" idx="3"/>
                  <a:endCxn id="38" idx="2"/>
                </p:cNvCxnSpPr>
                <p:nvPr/>
              </p:nvCxnSpPr>
              <p:spPr>
                <a:xfrm>
                  <a:off x="4072398" y="2761297"/>
                  <a:ext cx="1581265" cy="403146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30" idx="2"/>
                  <a:endCxn id="38" idx="0"/>
                </p:cNvCxnSpPr>
                <p:nvPr/>
              </p:nvCxnSpPr>
              <p:spPr>
                <a:xfrm>
                  <a:off x="5746425" y="2545690"/>
                  <a:ext cx="226326" cy="418728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组合 44"/>
                <p:cNvGrpSpPr/>
                <p:nvPr/>
              </p:nvGrpSpPr>
              <p:grpSpPr>
                <a:xfrm>
                  <a:off x="5678742" y="3951290"/>
                  <a:ext cx="638175" cy="400050"/>
                  <a:chOff x="3009900" y="2009775"/>
                  <a:chExt cx="638175" cy="400050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3085100" y="2040493"/>
                    <a:ext cx="4940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J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6187998" y="4420634"/>
                  <a:ext cx="650999" cy="400050"/>
                  <a:chOff x="3009900" y="2009775"/>
                  <a:chExt cx="650999" cy="400050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文本框 49"/>
                  <p:cNvSpPr txBox="1"/>
                  <p:nvPr/>
                </p:nvSpPr>
                <p:spPr>
                  <a:xfrm>
                    <a:off x="3085100" y="2040493"/>
                    <a:ext cx="5757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H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51" name="组合 50"/>
                <p:cNvGrpSpPr/>
                <p:nvPr/>
              </p:nvGrpSpPr>
              <p:grpSpPr>
                <a:xfrm>
                  <a:off x="7738004" y="4420634"/>
                  <a:ext cx="670376" cy="400050"/>
                  <a:chOff x="3009900" y="2009775"/>
                  <a:chExt cx="670376" cy="400050"/>
                </a:xfrm>
              </p:grpSpPr>
              <p:sp>
                <p:nvSpPr>
                  <p:cNvPr id="52" name="椭圆 51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文本框 52"/>
                  <p:cNvSpPr txBox="1"/>
                  <p:nvPr/>
                </p:nvSpPr>
                <p:spPr>
                  <a:xfrm>
                    <a:off x="3022724" y="2040493"/>
                    <a:ext cx="657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T2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4864462" y="4503588"/>
                  <a:ext cx="657552" cy="400050"/>
                  <a:chOff x="3003347" y="2009775"/>
                  <a:chExt cx="657552" cy="400050"/>
                </a:xfrm>
              </p:grpSpPr>
              <p:sp>
                <p:nvSpPr>
                  <p:cNvPr id="55" name="椭圆 54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" name="文本框 55"/>
                  <p:cNvSpPr txBox="1"/>
                  <p:nvPr/>
                </p:nvSpPr>
                <p:spPr>
                  <a:xfrm>
                    <a:off x="3003347" y="2030642"/>
                    <a:ext cx="657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T3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4555063" y="5091995"/>
                  <a:ext cx="671706" cy="400050"/>
                  <a:chOff x="3009900" y="2009775"/>
                  <a:chExt cx="671706" cy="400050"/>
                </a:xfrm>
              </p:grpSpPr>
              <p:sp>
                <p:nvSpPr>
                  <p:cNvPr id="58" name="椭圆 57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文本框 58"/>
                  <p:cNvSpPr txBox="1"/>
                  <p:nvPr/>
                </p:nvSpPr>
                <p:spPr>
                  <a:xfrm>
                    <a:off x="3024054" y="2040493"/>
                    <a:ext cx="657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T4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5670820" y="5482932"/>
                  <a:ext cx="657552" cy="400050"/>
                  <a:chOff x="3009900" y="2009775"/>
                  <a:chExt cx="657552" cy="400050"/>
                </a:xfrm>
              </p:grpSpPr>
              <p:sp>
                <p:nvSpPr>
                  <p:cNvPr id="61" name="椭圆 60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文本框 61"/>
                  <p:cNvSpPr txBox="1"/>
                  <p:nvPr/>
                </p:nvSpPr>
                <p:spPr>
                  <a:xfrm>
                    <a:off x="3009900" y="2036802"/>
                    <a:ext cx="657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T5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>
                  <a:off x="6938538" y="5778579"/>
                  <a:ext cx="657552" cy="400050"/>
                  <a:chOff x="3009900" y="2009775"/>
                  <a:chExt cx="657552" cy="400050"/>
                </a:xfrm>
              </p:grpSpPr>
              <p:sp>
                <p:nvSpPr>
                  <p:cNvPr id="64" name="椭圆 63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文本框 64"/>
                  <p:cNvSpPr txBox="1"/>
                  <p:nvPr/>
                </p:nvSpPr>
                <p:spPr>
                  <a:xfrm>
                    <a:off x="3009900" y="2040493"/>
                    <a:ext cx="657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 smtClean="0"/>
                      <a:t>T6</a:t>
                    </a:r>
                    <a:r>
                      <a:rPr lang="zh-CN" altLang="en-US" dirty="0" smtClean="0"/>
                      <a:t>栋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66" name="直接箭头连接符 65"/>
                <p:cNvCxnSpPr>
                  <a:stCxn id="39" idx="2"/>
                  <a:endCxn id="46" idx="0"/>
                </p:cNvCxnSpPr>
                <p:nvPr/>
              </p:nvCxnSpPr>
              <p:spPr>
                <a:xfrm flipH="1">
                  <a:off x="5997830" y="3364468"/>
                  <a:ext cx="2903" cy="586822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/>
                <p:cNvCxnSpPr>
                  <a:stCxn id="47" idx="2"/>
                  <a:endCxn id="49" idx="2"/>
                </p:cNvCxnSpPr>
                <p:nvPr/>
              </p:nvCxnSpPr>
              <p:spPr>
                <a:xfrm>
                  <a:off x="6000965" y="4351340"/>
                  <a:ext cx="187033" cy="269319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>
                  <a:stCxn id="39" idx="3"/>
                  <a:endCxn id="49" idx="0"/>
                </p:cNvCxnSpPr>
                <p:nvPr/>
              </p:nvCxnSpPr>
              <p:spPr>
                <a:xfrm>
                  <a:off x="6272602" y="3179802"/>
                  <a:ext cx="234484" cy="1240832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>
                  <a:stCxn id="39" idx="3"/>
                  <a:endCxn id="52" idx="0"/>
                </p:cNvCxnSpPr>
                <p:nvPr/>
              </p:nvCxnSpPr>
              <p:spPr>
                <a:xfrm>
                  <a:off x="6272602" y="3179802"/>
                  <a:ext cx="1784490" cy="1240832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>
                  <a:stCxn id="53" idx="1"/>
                  <a:endCxn id="50" idx="3"/>
                </p:cNvCxnSpPr>
                <p:nvPr/>
              </p:nvCxnSpPr>
              <p:spPr>
                <a:xfrm flipH="1">
                  <a:off x="6838997" y="4636018"/>
                  <a:ext cx="911831" cy="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>
                  <a:stCxn id="47" idx="2"/>
                  <a:endCxn id="55" idx="0"/>
                </p:cNvCxnSpPr>
                <p:nvPr/>
              </p:nvCxnSpPr>
              <p:spPr>
                <a:xfrm flipH="1">
                  <a:off x="5190103" y="4351340"/>
                  <a:ext cx="810862" cy="152248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/>
                <p:cNvCxnSpPr>
                  <a:stCxn id="56" idx="2"/>
                  <a:endCxn id="58" idx="0"/>
                </p:cNvCxnSpPr>
                <p:nvPr/>
              </p:nvCxnSpPr>
              <p:spPr>
                <a:xfrm flipH="1">
                  <a:off x="4874151" y="4893787"/>
                  <a:ext cx="319087" cy="198208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箭头连接符 72"/>
                <p:cNvCxnSpPr>
                  <a:stCxn id="59" idx="2"/>
                  <a:endCxn id="62" idx="1"/>
                </p:cNvCxnSpPr>
                <p:nvPr/>
              </p:nvCxnSpPr>
              <p:spPr>
                <a:xfrm>
                  <a:off x="4897993" y="5492045"/>
                  <a:ext cx="772827" cy="20258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/>
                <p:cNvCxnSpPr>
                  <a:stCxn id="50" idx="2"/>
                  <a:endCxn id="62" idx="0"/>
                </p:cNvCxnSpPr>
                <p:nvPr/>
              </p:nvCxnSpPr>
              <p:spPr>
                <a:xfrm flipH="1">
                  <a:off x="5999596" y="4820684"/>
                  <a:ext cx="551502" cy="689275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/>
                <p:cNvCxnSpPr>
                  <a:stCxn id="62" idx="3"/>
                  <a:endCxn id="65" idx="1"/>
                </p:cNvCxnSpPr>
                <p:nvPr/>
              </p:nvCxnSpPr>
              <p:spPr>
                <a:xfrm>
                  <a:off x="6328372" y="5694625"/>
                  <a:ext cx="610166" cy="299338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箭头连接符 75"/>
                <p:cNvCxnSpPr>
                  <a:stCxn id="49" idx="4"/>
                  <a:endCxn id="65" idx="0"/>
                </p:cNvCxnSpPr>
                <p:nvPr/>
              </p:nvCxnSpPr>
              <p:spPr>
                <a:xfrm>
                  <a:off x="6507086" y="4820684"/>
                  <a:ext cx="760228" cy="98861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箭头连接符 76"/>
                <p:cNvCxnSpPr>
                  <a:stCxn id="53" idx="2"/>
                  <a:endCxn id="65" idx="0"/>
                </p:cNvCxnSpPr>
                <p:nvPr/>
              </p:nvCxnSpPr>
              <p:spPr>
                <a:xfrm flipH="1">
                  <a:off x="7267314" y="4820684"/>
                  <a:ext cx="812290" cy="98861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/>
                <p:cNvCxnSpPr>
                  <a:stCxn id="49" idx="2"/>
                  <a:endCxn id="56" idx="3"/>
                </p:cNvCxnSpPr>
                <p:nvPr/>
              </p:nvCxnSpPr>
              <p:spPr>
                <a:xfrm flipH="1">
                  <a:off x="5522014" y="4620659"/>
                  <a:ext cx="665984" cy="88462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组合 119"/>
                <p:cNvGrpSpPr/>
                <p:nvPr/>
              </p:nvGrpSpPr>
              <p:grpSpPr>
                <a:xfrm>
                  <a:off x="3330778" y="5009078"/>
                  <a:ext cx="837051" cy="556378"/>
                  <a:chOff x="3009900" y="2009775"/>
                  <a:chExt cx="638175" cy="400050"/>
                </a:xfrm>
              </p:grpSpPr>
              <p:sp>
                <p:nvSpPr>
                  <p:cNvPr id="121" name="椭圆 120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文本框 121"/>
                  <p:cNvSpPr txBox="1"/>
                  <p:nvPr/>
                </p:nvSpPr>
                <p:spPr>
                  <a:xfrm>
                    <a:off x="3021575" y="2083093"/>
                    <a:ext cx="618479" cy="256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4</a:t>
                    </a:r>
                    <a:r>
                      <a:rPr lang="zh-CN" altLang="en-US" dirty="0" smtClean="0"/>
                      <a:t>食堂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23" name="组合 122"/>
                <p:cNvGrpSpPr/>
                <p:nvPr/>
              </p:nvGrpSpPr>
              <p:grpSpPr>
                <a:xfrm>
                  <a:off x="1960653" y="5468015"/>
                  <a:ext cx="953415" cy="398002"/>
                  <a:chOff x="3009900" y="2009775"/>
                  <a:chExt cx="778251" cy="400050"/>
                </a:xfrm>
              </p:grpSpPr>
              <p:sp>
                <p:nvSpPr>
                  <p:cNvPr id="124" name="椭圆 123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" name="文本框 124"/>
                  <p:cNvSpPr txBox="1"/>
                  <p:nvPr/>
                </p:nvSpPr>
                <p:spPr>
                  <a:xfrm>
                    <a:off x="3019992" y="2029196"/>
                    <a:ext cx="7681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3</a:t>
                    </a:r>
                    <a:r>
                      <a:rPr lang="zh-CN" altLang="en-US" dirty="0" smtClean="0"/>
                      <a:t>食堂</a:t>
                    </a:r>
                    <a:endParaRPr lang="zh-CN" altLang="en-US" dirty="0"/>
                  </a:p>
                </p:txBody>
              </p:sp>
            </p:grpSp>
            <p:grpSp>
              <p:nvGrpSpPr>
                <p:cNvPr id="126" name="组合 125"/>
                <p:cNvGrpSpPr/>
                <p:nvPr/>
              </p:nvGrpSpPr>
              <p:grpSpPr>
                <a:xfrm>
                  <a:off x="694893" y="3913822"/>
                  <a:ext cx="768159" cy="400050"/>
                  <a:chOff x="2944907" y="2009775"/>
                  <a:chExt cx="768159" cy="400050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3009900" y="2009775"/>
                    <a:ext cx="638175" cy="400050"/>
                  </a:xfrm>
                  <a:prstGeom prst="ellipse">
                    <a:avLst/>
                  </a:prstGeom>
                  <a:noFill/>
                  <a:ln w="28575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" name="文本框 127"/>
                  <p:cNvSpPr txBox="1"/>
                  <p:nvPr/>
                </p:nvSpPr>
                <p:spPr>
                  <a:xfrm>
                    <a:off x="2944907" y="2025134"/>
                    <a:ext cx="7681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</a:t>
                    </a:r>
                    <a:r>
                      <a:rPr lang="zh-CN" altLang="en-US" dirty="0" smtClean="0"/>
                      <a:t>食堂</a:t>
                    </a:r>
                    <a:endParaRPr lang="zh-CN" altLang="en-US" dirty="0"/>
                  </a:p>
                </p:txBody>
              </p:sp>
            </p:grpSp>
            <p:cxnSp>
              <p:nvCxnSpPr>
                <p:cNvPr id="132" name="直接箭头连接符 131"/>
                <p:cNvCxnSpPr>
                  <a:stCxn id="5" idx="2"/>
                  <a:endCxn id="128" idx="0"/>
                </p:cNvCxnSpPr>
                <p:nvPr/>
              </p:nvCxnSpPr>
              <p:spPr>
                <a:xfrm flipH="1">
                  <a:off x="1078973" y="2564368"/>
                  <a:ext cx="919281" cy="136481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/>
                <p:cNvCxnSpPr>
                  <a:stCxn id="127" idx="4"/>
                  <a:endCxn id="124" idx="2"/>
                </p:cNvCxnSpPr>
                <p:nvPr/>
              </p:nvCxnSpPr>
              <p:spPr>
                <a:xfrm>
                  <a:off x="1078974" y="4313872"/>
                  <a:ext cx="881679" cy="1353144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/>
                <p:cNvCxnSpPr>
                  <a:stCxn id="122" idx="1"/>
                  <a:endCxn id="124" idx="7"/>
                </p:cNvCxnSpPr>
                <p:nvPr/>
              </p:nvCxnSpPr>
              <p:spPr>
                <a:xfrm flipH="1">
                  <a:off x="2627971" y="5289531"/>
                  <a:ext cx="718120" cy="236770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/>
                <p:cNvCxnSpPr>
                  <a:stCxn id="56" idx="1"/>
                  <a:endCxn id="121" idx="6"/>
                </p:cNvCxnSpPr>
                <p:nvPr/>
              </p:nvCxnSpPr>
              <p:spPr>
                <a:xfrm flipH="1">
                  <a:off x="4167829" y="4709121"/>
                  <a:ext cx="696633" cy="578146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直接箭头连接符 163"/>
                <p:cNvCxnSpPr>
                  <a:stCxn id="58" idx="2"/>
                  <a:endCxn id="121" idx="6"/>
                </p:cNvCxnSpPr>
                <p:nvPr/>
              </p:nvCxnSpPr>
              <p:spPr>
                <a:xfrm flipH="1" flipV="1">
                  <a:off x="4167829" y="5287267"/>
                  <a:ext cx="387234" cy="4753"/>
                </a:xfrm>
                <a:prstGeom prst="straightConnector1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组合 79"/>
              <p:cNvGrpSpPr/>
              <p:nvPr/>
            </p:nvGrpSpPr>
            <p:grpSpPr>
              <a:xfrm>
                <a:off x="1339002" y="816902"/>
                <a:ext cx="8424123" cy="5106101"/>
                <a:chOff x="579611" y="1220643"/>
                <a:chExt cx="8445832" cy="5106101"/>
              </a:xfrm>
            </p:grpSpPr>
            <p:cxnSp>
              <p:nvCxnSpPr>
                <p:cNvPr id="81" name="肘形连接符 80"/>
                <p:cNvCxnSpPr/>
                <p:nvPr/>
              </p:nvCxnSpPr>
              <p:spPr>
                <a:xfrm>
                  <a:off x="1078973" y="1358532"/>
                  <a:ext cx="7922152" cy="4620072"/>
                </a:xfrm>
                <a:prstGeom prst="bentConnector3">
                  <a:avLst>
                    <a:gd name="adj1" fmla="val -17"/>
                  </a:avLst>
                </a:prstGeom>
                <a:ln w="38100">
                  <a:solidFill>
                    <a:schemeClr val="accent6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/>
                <p:cNvSpPr txBox="1"/>
                <p:nvPr/>
              </p:nvSpPr>
              <p:spPr>
                <a:xfrm>
                  <a:off x="1049579" y="1220643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Y</a:t>
                  </a:r>
                  <a:r>
                    <a:rPr lang="zh-CN" altLang="en-US" dirty="0" smtClean="0"/>
                    <a:t>轴</a:t>
                  </a:r>
                  <a:endParaRPr lang="zh-CN" altLang="en-US" dirty="0"/>
                </a:p>
              </p:txBody>
            </p:sp>
            <p:sp>
              <p:nvSpPr>
                <p:cNvPr id="83" name="文本框 82"/>
                <p:cNvSpPr txBox="1"/>
                <p:nvPr/>
              </p:nvSpPr>
              <p:spPr>
                <a:xfrm>
                  <a:off x="8476895" y="5538964"/>
                  <a:ext cx="5485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r>
                    <a:rPr lang="zh-CN" altLang="en-US" dirty="0" smtClean="0"/>
                    <a:t>轴</a:t>
                  </a:r>
                  <a:endParaRPr lang="zh-CN" altLang="en-US" dirty="0"/>
                </a:p>
              </p:txBody>
            </p:sp>
            <p:sp>
              <p:nvSpPr>
                <p:cNvPr id="84" name="文本框 83"/>
                <p:cNvSpPr txBox="1"/>
                <p:nvPr/>
              </p:nvSpPr>
              <p:spPr>
                <a:xfrm>
                  <a:off x="6938538" y="1220643"/>
                  <a:ext cx="20313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dirty="0" smtClean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校园地图</a:t>
                  </a:r>
                  <a:r>
                    <a:rPr lang="zh-CN" altLang="en-US" sz="2400" dirty="0" smtClean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简图</a:t>
                  </a:r>
                  <a:endParaRPr lang="zh-CN" altLang="en-US" sz="24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92" name="文本框 91"/>
                <p:cNvSpPr txBox="1"/>
                <p:nvPr/>
              </p:nvSpPr>
              <p:spPr>
                <a:xfrm>
                  <a:off x="579611" y="5957412"/>
                  <a:ext cx="823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原点</a:t>
                  </a:r>
                  <a:r>
                    <a:rPr lang="en-US" altLang="zh-CN" dirty="0" smtClean="0"/>
                    <a:t>O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2160061" y="1162773"/>
              <a:ext cx="7478178" cy="4365313"/>
              <a:chOff x="2160061" y="1162773"/>
              <a:chExt cx="7478178" cy="4365313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767264" y="4669922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(3,1)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7700612" y="1437382"/>
                <a:ext cx="1685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比例尺</a:t>
                </a:r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≈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40</a:t>
                </a:r>
              </a:p>
              <a:p>
                <a:r>
                  <a:rPr lang="zh-CN" altLang="en-US" sz="1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（坐标不完全精确）</a:t>
                </a:r>
                <a:endParaRPr lang="zh-CN" altLang="en-US" sz="1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2680905" y="209843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(2,9)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2160061" y="346324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(0,5)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4476559" y="1162773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(6,10)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4242387" y="256619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(7,8)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4174572" y="4192608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(7,3)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5240940" y="5079671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(9,3)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8" name="文本框 97"/>
              <p:cNvSpPr txBox="1"/>
              <p:nvPr/>
            </p:nvSpPr>
            <p:spPr>
              <a:xfrm>
                <a:off x="5290781" y="376757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(10,4)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6131846" y="4702028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(12,1)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8258606" y="515875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(15,0)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761076" y="4354807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(17,4)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7392906" y="380402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(13,4)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5973172" y="323178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(12,5)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6900527" y="237601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(12,7)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6116770" y="1366271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(11,9)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124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</dc:creator>
  <cp:lastModifiedBy>Sun</cp:lastModifiedBy>
  <cp:revision>9</cp:revision>
  <dcterms:created xsi:type="dcterms:W3CDTF">2020-07-16T01:45:34Z</dcterms:created>
  <dcterms:modified xsi:type="dcterms:W3CDTF">2020-07-16T03:33:20Z</dcterms:modified>
</cp:coreProperties>
</file>