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9" r:id="rId5"/>
    <p:sldId id="258" r:id="rId6"/>
    <p:sldId id="277" r:id="rId7"/>
    <p:sldId id="261" r:id="rId8"/>
    <p:sldId id="268" r:id="rId9"/>
    <p:sldId id="270" r:id="rId10"/>
    <p:sldId id="269" r:id="rId11"/>
    <p:sldId id="278" r:id="rId12"/>
    <p:sldId id="275" r:id="rId13"/>
    <p:sldId id="276" r:id="rId14"/>
    <p:sldId id="262" r:id="rId15"/>
    <p:sldId id="263" r:id="rId16"/>
    <p:sldId id="264" r:id="rId17"/>
    <p:sldId id="265" r:id="rId18"/>
    <p:sldId id="266" r:id="rId19"/>
    <p:sldId id="267" r:id="rId20"/>
    <p:sldId id="260" r:id="rId21"/>
    <p:sldId id="274"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43FB3-A5D7-4DBB-9487-9653B8BE7AA4}"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52A699-DB13-454D-8081-D9A2B360B92D}">
      <dgm:prSet/>
      <dgm:spPr/>
      <dgm:t>
        <a:bodyPr/>
        <a:lstStyle/>
        <a:p>
          <a:pPr>
            <a:lnSpc>
              <a:spcPct val="100000"/>
            </a:lnSpc>
            <a:defRPr cap="all"/>
          </a:pPr>
          <a:r>
            <a:rPr lang="en-IN" b="0" i="0"/>
            <a:t>India one of the most beautiful location of South Asia is also among the popular countries of the world. </a:t>
          </a:r>
          <a:endParaRPr lang="en-US" dirty="0"/>
        </a:p>
      </dgm:t>
    </dgm:pt>
    <dgm:pt modelId="{155658AF-557B-4B4D-85E3-1B388F3A3083}" type="parTrans" cxnId="{D3C42025-864B-43BA-9E1D-C52A7CDD80D0}">
      <dgm:prSet/>
      <dgm:spPr/>
      <dgm:t>
        <a:bodyPr/>
        <a:lstStyle/>
        <a:p>
          <a:endParaRPr lang="en-US"/>
        </a:p>
      </dgm:t>
    </dgm:pt>
    <dgm:pt modelId="{DFA69698-4F76-4A0E-A2E6-2C11ABFC6AA4}" type="sibTrans" cxnId="{D3C42025-864B-43BA-9E1D-C52A7CDD80D0}">
      <dgm:prSet/>
      <dgm:spPr/>
      <dgm:t>
        <a:bodyPr/>
        <a:lstStyle/>
        <a:p>
          <a:pPr>
            <a:lnSpc>
              <a:spcPct val="100000"/>
            </a:lnSpc>
          </a:pPr>
          <a:endParaRPr lang="en-US"/>
        </a:p>
      </dgm:t>
    </dgm:pt>
    <dgm:pt modelId="{05B73415-881C-480F-9770-EC41E2CB3064}">
      <dgm:prSet/>
      <dgm:spPr/>
      <dgm:t>
        <a:bodyPr/>
        <a:lstStyle/>
        <a:p>
          <a:pPr>
            <a:lnSpc>
              <a:spcPct val="100000"/>
            </a:lnSpc>
            <a:defRPr cap="all"/>
          </a:pPr>
          <a:r>
            <a:rPr lang="en-IN" b="0" i="0" dirty="0"/>
            <a:t>Tourist hub welcomes more than a 10 million tourists from different locations of the world. </a:t>
          </a:r>
          <a:endParaRPr lang="en-US" dirty="0"/>
        </a:p>
      </dgm:t>
    </dgm:pt>
    <dgm:pt modelId="{C4E647A2-49A0-4709-A006-9E51BCD5C02D}" type="parTrans" cxnId="{C7036810-DF78-4B2C-86A5-3376CD2639F7}">
      <dgm:prSet/>
      <dgm:spPr/>
      <dgm:t>
        <a:bodyPr/>
        <a:lstStyle/>
        <a:p>
          <a:endParaRPr lang="en-US"/>
        </a:p>
      </dgm:t>
    </dgm:pt>
    <dgm:pt modelId="{C10228A7-842A-4B19-BB8D-8CDF6AC48465}" type="sibTrans" cxnId="{C7036810-DF78-4B2C-86A5-3376CD2639F7}">
      <dgm:prSet/>
      <dgm:spPr/>
      <dgm:t>
        <a:bodyPr/>
        <a:lstStyle/>
        <a:p>
          <a:pPr>
            <a:lnSpc>
              <a:spcPct val="100000"/>
            </a:lnSpc>
          </a:pPr>
          <a:endParaRPr lang="en-US"/>
        </a:p>
      </dgm:t>
    </dgm:pt>
    <dgm:pt modelId="{A6348676-35B4-4ACC-A2B6-D6BF3EE2D2B1}">
      <dgm:prSet/>
      <dgm:spPr/>
      <dgm:t>
        <a:bodyPr/>
        <a:lstStyle/>
        <a:p>
          <a:pPr>
            <a:lnSpc>
              <a:spcPct val="100000"/>
            </a:lnSpc>
            <a:defRPr cap="all"/>
          </a:pPr>
          <a:r>
            <a:rPr lang="en-IN" b="0" i="0"/>
            <a:t>A trip to this beautiful country can reveal numerous mystic things regarding its culture , art , tradition , history etc.</a:t>
          </a:r>
          <a:endParaRPr lang="en-US" dirty="0"/>
        </a:p>
      </dgm:t>
    </dgm:pt>
    <dgm:pt modelId="{C2CE8657-780F-46CE-81EE-3C1582FA748B}" type="parTrans" cxnId="{6FD40F39-7E5F-46FB-9B9C-2B4F7EC36432}">
      <dgm:prSet/>
      <dgm:spPr/>
      <dgm:t>
        <a:bodyPr/>
        <a:lstStyle/>
        <a:p>
          <a:endParaRPr lang="en-US"/>
        </a:p>
      </dgm:t>
    </dgm:pt>
    <dgm:pt modelId="{9F4F84E1-D19B-4C09-9C4C-D3D86C8DF89F}" type="sibTrans" cxnId="{6FD40F39-7E5F-46FB-9B9C-2B4F7EC36432}">
      <dgm:prSet/>
      <dgm:spPr/>
      <dgm:t>
        <a:bodyPr/>
        <a:lstStyle/>
        <a:p>
          <a:endParaRPr lang="en-US"/>
        </a:p>
      </dgm:t>
    </dgm:pt>
    <dgm:pt modelId="{BEDCFE11-9CB9-4937-BAF6-92788E9C04AD}" type="pres">
      <dgm:prSet presAssocID="{51A43FB3-A5D7-4DBB-9487-9653B8BE7AA4}" presName="root" presStyleCnt="0">
        <dgm:presLayoutVars>
          <dgm:dir/>
          <dgm:resizeHandles val="exact"/>
        </dgm:presLayoutVars>
      </dgm:prSet>
      <dgm:spPr/>
    </dgm:pt>
    <dgm:pt modelId="{8FCE76E3-F19E-4BC9-B891-D00D8C2DEC3F}" type="pres">
      <dgm:prSet presAssocID="{7252A699-DB13-454D-8081-D9A2B360B92D}" presName="compNode" presStyleCnt="0"/>
      <dgm:spPr/>
    </dgm:pt>
    <dgm:pt modelId="{37407935-576C-4FBD-9916-9C201E7A2E73}" type="pres">
      <dgm:prSet presAssocID="{7252A699-DB13-454D-8081-D9A2B360B92D}" presName="iconBgRect" presStyleLbl="bgShp" presStyleIdx="0" presStyleCnt="3"/>
      <dgm:spPr/>
    </dgm:pt>
    <dgm:pt modelId="{95343473-379C-457B-B9CB-764BDF8F92FB}" type="pres">
      <dgm:prSet presAssocID="{7252A699-DB13-454D-8081-D9A2B360B9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sia"/>
        </a:ext>
      </dgm:extLst>
    </dgm:pt>
    <dgm:pt modelId="{5482D882-753C-4A38-BDF9-98198F3A5CAE}" type="pres">
      <dgm:prSet presAssocID="{7252A699-DB13-454D-8081-D9A2B360B92D}" presName="spaceRect" presStyleCnt="0"/>
      <dgm:spPr/>
    </dgm:pt>
    <dgm:pt modelId="{0BB6E4C7-0116-45C0-847C-2BDC349B4463}" type="pres">
      <dgm:prSet presAssocID="{7252A699-DB13-454D-8081-D9A2B360B92D}" presName="textRect" presStyleLbl="revTx" presStyleIdx="0" presStyleCnt="3">
        <dgm:presLayoutVars>
          <dgm:chMax val="1"/>
          <dgm:chPref val="1"/>
        </dgm:presLayoutVars>
      </dgm:prSet>
      <dgm:spPr/>
    </dgm:pt>
    <dgm:pt modelId="{A0B33489-252C-42AD-B909-FA42FA72D83D}" type="pres">
      <dgm:prSet presAssocID="{DFA69698-4F76-4A0E-A2E6-2C11ABFC6AA4}" presName="sibTrans" presStyleCnt="0"/>
      <dgm:spPr/>
    </dgm:pt>
    <dgm:pt modelId="{FBA83C23-CAA8-4154-AD04-5C526B28FF6E}" type="pres">
      <dgm:prSet presAssocID="{05B73415-881C-480F-9770-EC41E2CB3064}" presName="compNode" presStyleCnt="0"/>
      <dgm:spPr/>
    </dgm:pt>
    <dgm:pt modelId="{091DAE1C-F230-40A1-92B9-2C1BC7D00E45}" type="pres">
      <dgm:prSet presAssocID="{05B73415-881C-480F-9770-EC41E2CB3064}" presName="iconBgRect" presStyleLbl="bgShp" presStyleIdx="1" presStyleCnt="3"/>
      <dgm:spPr/>
    </dgm:pt>
    <dgm:pt modelId="{643E530F-555D-4E16-AB65-75831BE9F851}" type="pres">
      <dgm:prSet presAssocID="{05B73415-881C-480F-9770-EC41E2CB3064}" presName="iconRect" presStyleLbl="node1" presStyleIdx="1" presStyleCnt="3" custLinFactNeighborX="-55" custLinFactNeighborY="10163"/>
      <dgm:spPr>
        <a:ln>
          <a:noFill/>
        </a:ln>
      </dgm:spPr>
    </dgm:pt>
    <dgm:pt modelId="{319FACA9-2D17-4EDB-8585-088818F8A4CF}" type="pres">
      <dgm:prSet presAssocID="{05B73415-881C-480F-9770-EC41E2CB3064}" presName="spaceRect" presStyleCnt="0"/>
      <dgm:spPr/>
    </dgm:pt>
    <dgm:pt modelId="{9BD97748-719F-4D8B-A08C-F996EE5F9A4C}" type="pres">
      <dgm:prSet presAssocID="{05B73415-881C-480F-9770-EC41E2CB3064}" presName="textRect" presStyleLbl="revTx" presStyleIdx="1" presStyleCnt="3">
        <dgm:presLayoutVars>
          <dgm:chMax val="1"/>
          <dgm:chPref val="1"/>
        </dgm:presLayoutVars>
      </dgm:prSet>
      <dgm:spPr/>
    </dgm:pt>
    <dgm:pt modelId="{A514530E-E900-4460-85EA-8A08365242C7}" type="pres">
      <dgm:prSet presAssocID="{C10228A7-842A-4B19-BB8D-8CDF6AC48465}" presName="sibTrans" presStyleCnt="0"/>
      <dgm:spPr/>
    </dgm:pt>
    <dgm:pt modelId="{9E24AFCE-2AC2-47C4-AA4A-BAD414D56850}" type="pres">
      <dgm:prSet presAssocID="{A6348676-35B4-4ACC-A2B6-D6BF3EE2D2B1}" presName="compNode" presStyleCnt="0"/>
      <dgm:spPr/>
    </dgm:pt>
    <dgm:pt modelId="{218B266E-ABDD-4B25-A63E-9C1363C17A77}" type="pres">
      <dgm:prSet presAssocID="{A6348676-35B4-4ACC-A2B6-D6BF3EE2D2B1}" presName="iconBgRect" presStyleLbl="bgShp" presStyleIdx="2" presStyleCnt="3"/>
      <dgm:spPr/>
    </dgm:pt>
    <dgm:pt modelId="{07068D98-5E20-4093-A24D-35C1C748381B}" type="pres">
      <dgm:prSet presAssocID="{A6348676-35B4-4ACC-A2B6-D6BF3EE2D2B1}"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sel"/>
        </a:ext>
      </dgm:extLst>
    </dgm:pt>
    <dgm:pt modelId="{C418D799-5F44-40A3-8177-8294181515E0}" type="pres">
      <dgm:prSet presAssocID="{A6348676-35B4-4ACC-A2B6-D6BF3EE2D2B1}" presName="spaceRect" presStyleCnt="0"/>
      <dgm:spPr/>
    </dgm:pt>
    <dgm:pt modelId="{279358E4-DCB4-458C-870A-05F184B03369}" type="pres">
      <dgm:prSet presAssocID="{A6348676-35B4-4ACC-A2B6-D6BF3EE2D2B1}" presName="textRect" presStyleLbl="revTx" presStyleIdx="2" presStyleCnt="3">
        <dgm:presLayoutVars>
          <dgm:chMax val="1"/>
          <dgm:chPref val="1"/>
        </dgm:presLayoutVars>
      </dgm:prSet>
      <dgm:spPr/>
    </dgm:pt>
  </dgm:ptLst>
  <dgm:cxnLst>
    <dgm:cxn modelId="{C7036810-DF78-4B2C-86A5-3376CD2639F7}" srcId="{51A43FB3-A5D7-4DBB-9487-9653B8BE7AA4}" destId="{05B73415-881C-480F-9770-EC41E2CB3064}" srcOrd="1" destOrd="0" parTransId="{C4E647A2-49A0-4709-A006-9E51BCD5C02D}" sibTransId="{C10228A7-842A-4B19-BB8D-8CDF6AC48465}"/>
    <dgm:cxn modelId="{D3C42025-864B-43BA-9E1D-C52A7CDD80D0}" srcId="{51A43FB3-A5D7-4DBB-9487-9653B8BE7AA4}" destId="{7252A699-DB13-454D-8081-D9A2B360B92D}" srcOrd="0" destOrd="0" parTransId="{155658AF-557B-4B4D-85E3-1B388F3A3083}" sibTransId="{DFA69698-4F76-4A0E-A2E6-2C11ABFC6AA4}"/>
    <dgm:cxn modelId="{6FD40F39-7E5F-46FB-9B9C-2B4F7EC36432}" srcId="{51A43FB3-A5D7-4DBB-9487-9653B8BE7AA4}" destId="{A6348676-35B4-4ACC-A2B6-D6BF3EE2D2B1}" srcOrd="2" destOrd="0" parTransId="{C2CE8657-780F-46CE-81EE-3C1582FA748B}" sibTransId="{9F4F84E1-D19B-4C09-9C4C-D3D86C8DF89F}"/>
    <dgm:cxn modelId="{C713C83A-EEB7-4A6A-8357-24D7AF5AF3B8}" type="presOf" srcId="{51A43FB3-A5D7-4DBB-9487-9653B8BE7AA4}" destId="{BEDCFE11-9CB9-4937-BAF6-92788E9C04AD}" srcOrd="0" destOrd="0" presId="urn:microsoft.com/office/officeart/2018/5/layout/IconCircleLabelList"/>
    <dgm:cxn modelId="{F190C345-8D6C-40EB-81CC-85249177418F}" type="presOf" srcId="{7252A699-DB13-454D-8081-D9A2B360B92D}" destId="{0BB6E4C7-0116-45C0-847C-2BDC349B4463}" srcOrd="0" destOrd="0" presId="urn:microsoft.com/office/officeart/2018/5/layout/IconCircleLabelList"/>
    <dgm:cxn modelId="{FFD9BE68-D50C-4CDE-A34C-F08C3F1664DC}" type="presOf" srcId="{05B73415-881C-480F-9770-EC41E2CB3064}" destId="{9BD97748-719F-4D8B-A08C-F996EE5F9A4C}" srcOrd="0" destOrd="0" presId="urn:microsoft.com/office/officeart/2018/5/layout/IconCircleLabelList"/>
    <dgm:cxn modelId="{27CF80EA-6AC1-47F4-A541-5FF09F2D31F5}" type="presOf" srcId="{A6348676-35B4-4ACC-A2B6-D6BF3EE2D2B1}" destId="{279358E4-DCB4-458C-870A-05F184B03369}" srcOrd="0" destOrd="0" presId="urn:microsoft.com/office/officeart/2018/5/layout/IconCircleLabelList"/>
    <dgm:cxn modelId="{CF17B7DD-9E95-4732-9BAE-A4D40C52F513}" type="presParOf" srcId="{BEDCFE11-9CB9-4937-BAF6-92788E9C04AD}" destId="{8FCE76E3-F19E-4BC9-B891-D00D8C2DEC3F}" srcOrd="0" destOrd="0" presId="urn:microsoft.com/office/officeart/2018/5/layout/IconCircleLabelList"/>
    <dgm:cxn modelId="{9DA3E9C3-BEA8-4142-B2A4-BE3D80D2C52F}" type="presParOf" srcId="{8FCE76E3-F19E-4BC9-B891-D00D8C2DEC3F}" destId="{37407935-576C-4FBD-9916-9C201E7A2E73}" srcOrd="0" destOrd="0" presId="urn:microsoft.com/office/officeart/2018/5/layout/IconCircleLabelList"/>
    <dgm:cxn modelId="{13F59595-F184-4E06-BB83-0DC01317B37E}" type="presParOf" srcId="{8FCE76E3-F19E-4BC9-B891-D00D8C2DEC3F}" destId="{95343473-379C-457B-B9CB-764BDF8F92FB}" srcOrd="1" destOrd="0" presId="urn:microsoft.com/office/officeart/2018/5/layout/IconCircleLabelList"/>
    <dgm:cxn modelId="{70BEDAD4-A1B1-4BFF-BCF7-96035180E442}" type="presParOf" srcId="{8FCE76E3-F19E-4BC9-B891-D00D8C2DEC3F}" destId="{5482D882-753C-4A38-BDF9-98198F3A5CAE}" srcOrd="2" destOrd="0" presId="urn:microsoft.com/office/officeart/2018/5/layout/IconCircleLabelList"/>
    <dgm:cxn modelId="{E1B08815-80A8-4CCA-9A5D-39AA83485A18}" type="presParOf" srcId="{8FCE76E3-F19E-4BC9-B891-D00D8C2DEC3F}" destId="{0BB6E4C7-0116-45C0-847C-2BDC349B4463}" srcOrd="3" destOrd="0" presId="urn:microsoft.com/office/officeart/2018/5/layout/IconCircleLabelList"/>
    <dgm:cxn modelId="{CB428BDE-21DD-4223-859B-32E6A8C975A8}" type="presParOf" srcId="{BEDCFE11-9CB9-4937-BAF6-92788E9C04AD}" destId="{A0B33489-252C-42AD-B909-FA42FA72D83D}" srcOrd="1" destOrd="0" presId="urn:microsoft.com/office/officeart/2018/5/layout/IconCircleLabelList"/>
    <dgm:cxn modelId="{71156B13-74A9-4BC7-8BDC-4494EB4D7D89}" type="presParOf" srcId="{BEDCFE11-9CB9-4937-BAF6-92788E9C04AD}" destId="{FBA83C23-CAA8-4154-AD04-5C526B28FF6E}" srcOrd="2" destOrd="0" presId="urn:microsoft.com/office/officeart/2018/5/layout/IconCircleLabelList"/>
    <dgm:cxn modelId="{A0F47C47-8E58-4E37-A598-96EF7FB2D8CC}" type="presParOf" srcId="{FBA83C23-CAA8-4154-AD04-5C526B28FF6E}" destId="{091DAE1C-F230-40A1-92B9-2C1BC7D00E45}" srcOrd="0" destOrd="0" presId="urn:microsoft.com/office/officeart/2018/5/layout/IconCircleLabelList"/>
    <dgm:cxn modelId="{5750ADCB-AE72-490E-9587-445641695B76}" type="presParOf" srcId="{FBA83C23-CAA8-4154-AD04-5C526B28FF6E}" destId="{643E530F-555D-4E16-AB65-75831BE9F851}" srcOrd="1" destOrd="0" presId="urn:microsoft.com/office/officeart/2018/5/layout/IconCircleLabelList"/>
    <dgm:cxn modelId="{6A427D13-EB87-433D-8434-8AC74FE0C35D}" type="presParOf" srcId="{FBA83C23-CAA8-4154-AD04-5C526B28FF6E}" destId="{319FACA9-2D17-4EDB-8585-088818F8A4CF}" srcOrd="2" destOrd="0" presId="urn:microsoft.com/office/officeart/2018/5/layout/IconCircleLabelList"/>
    <dgm:cxn modelId="{39E2BD3E-A9D4-4CDA-BDEC-A7A8D8780517}" type="presParOf" srcId="{FBA83C23-CAA8-4154-AD04-5C526B28FF6E}" destId="{9BD97748-719F-4D8B-A08C-F996EE5F9A4C}" srcOrd="3" destOrd="0" presId="urn:microsoft.com/office/officeart/2018/5/layout/IconCircleLabelList"/>
    <dgm:cxn modelId="{AF73628A-E2C8-403E-858C-3EE515AFDA3E}" type="presParOf" srcId="{BEDCFE11-9CB9-4937-BAF6-92788E9C04AD}" destId="{A514530E-E900-4460-85EA-8A08365242C7}" srcOrd="3" destOrd="0" presId="urn:microsoft.com/office/officeart/2018/5/layout/IconCircleLabelList"/>
    <dgm:cxn modelId="{51EE76DA-5A25-4FB7-B123-94CB29BDF94E}" type="presParOf" srcId="{BEDCFE11-9CB9-4937-BAF6-92788E9C04AD}" destId="{9E24AFCE-2AC2-47C4-AA4A-BAD414D56850}" srcOrd="4" destOrd="0" presId="urn:microsoft.com/office/officeart/2018/5/layout/IconCircleLabelList"/>
    <dgm:cxn modelId="{09FF0E4C-1393-4A2A-B02B-DAEF5CC0AFAC}" type="presParOf" srcId="{9E24AFCE-2AC2-47C4-AA4A-BAD414D56850}" destId="{218B266E-ABDD-4B25-A63E-9C1363C17A77}" srcOrd="0" destOrd="0" presId="urn:microsoft.com/office/officeart/2018/5/layout/IconCircleLabelList"/>
    <dgm:cxn modelId="{DB50A2EA-EFAF-4C88-A8F1-E98C2C4EF03E}" type="presParOf" srcId="{9E24AFCE-2AC2-47C4-AA4A-BAD414D56850}" destId="{07068D98-5E20-4093-A24D-35C1C748381B}" srcOrd="1" destOrd="0" presId="urn:microsoft.com/office/officeart/2018/5/layout/IconCircleLabelList"/>
    <dgm:cxn modelId="{252AC4B2-1C88-4DF7-8E74-3551BEB071AC}" type="presParOf" srcId="{9E24AFCE-2AC2-47C4-AA4A-BAD414D56850}" destId="{C418D799-5F44-40A3-8177-8294181515E0}" srcOrd="2" destOrd="0" presId="urn:microsoft.com/office/officeart/2018/5/layout/IconCircleLabelList"/>
    <dgm:cxn modelId="{408D1109-7C01-4599-8441-EB6CBE12AAE0}" type="presParOf" srcId="{9E24AFCE-2AC2-47C4-AA4A-BAD414D56850}" destId="{279358E4-DCB4-458C-870A-05F184B0336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285DAF-0ECE-46AF-A7BE-0D951F354880}"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400A7335-4DBD-4C50-8FB5-1ACE99C6C6AF}">
      <dgm:prSet/>
      <dgm:spPr/>
      <dgm:t>
        <a:bodyPr/>
        <a:lstStyle/>
        <a:p>
          <a:r>
            <a:rPr lang="en-IN" b="0" i="0"/>
            <a:t>Offer a variety of travel services that are sure to match all your priorities. </a:t>
          </a:r>
          <a:endParaRPr lang="en-US"/>
        </a:p>
      </dgm:t>
    </dgm:pt>
    <dgm:pt modelId="{85DAD35C-C605-4A60-83E1-A352ADD415B5}" type="parTrans" cxnId="{06D0DD8B-C757-4D9B-ABAD-63D53EE55AB9}">
      <dgm:prSet/>
      <dgm:spPr/>
      <dgm:t>
        <a:bodyPr/>
        <a:lstStyle/>
        <a:p>
          <a:endParaRPr lang="en-US"/>
        </a:p>
      </dgm:t>
    </dgm:pt>
    <dgm:pt modelId="{EC5A23AC-5CF1-4893-B662-DCC089959401}" type="sibTrans" cxnId="{06D0DD8B-C757-4D9B-ABAD-63D53EE55AB9}">
      <dgm:prSet/>
      <dgm:spPr/>
      <dgm:t>
        <a:bodyPr/>
        <a:lstStyle/>
        <a:p>
          <a:endParaRPr lang="en-US"/>
        </a:p>
      </dgm:t>
    </dgm:pt>
    <dgm:pt modelId="{FC77AC09-1FEE-4325-9774-3B55818EB225}">
      <dgm:prSet/>
      <dgm:spPr/>
      <dgm:t>
        <a:bodyPr/>
        <a:lstStyle/>
        <a:p>
          <a:r>
            <a:rPr lang="en-US" dirty="0"/>
            <a:t>Make the application used by the user during there routine life as well as for travelling for booking bus tickets, train tickets as well as hotels for their personal as well as professional life.</a:t>
          </a:r>
        </a:p>
      </dgm:t>
    </dgm:pt>
    <dgm:pt modelId="{47FCADA1-A152-430F-9A50-D6A1E6B957A0}" type="parTrans" cxnId="{9B92D328-78E0-4C14-96F3-1D061DBB264E}">
      <dgm:prSet/>
      <dgm:spPr/>
      <dgm:t>
        <a:bodyPr/>
        <a:lstStyle/>
        <a:p>
          <a:endParaRPr lang="en-US"/>
        </a:p>
      </dgm:t>
    </dgm:pt>
    <dgm:pt modelId="{BFAB5EAA-3D29-4B27-9C6C-42477DA11D67}" type="sibTrans" cxnId="{9B92D328-78E0-4C14-96F3-1D061DBB264E}">
      <dgm:prSet/>
      <dgm:spPr/>
      <dgm:t>
        <a:bodyPr/>
        <a:lstStyle/>
        <a:p>
          <a:endParaRPr lang="en-US"/>
        </a:p>
      </dgm:t>
    </dgm:pt>
    <dgm:pt modelId="{071B0BB0-80F3-474A-AC73-1D7F1B73C9E7}">
      <dgm:prSet/>
      <dgm:spPr/>
      <dgm:t>
        <a:bodyPr/>
        <a:lstStyle/>
        <a:p>
          <a:r>
            <a:rPr lang="en-IN" b="0" i="0"/>
            <a:t>Make strong relationship with customers so that they can enjoy the holiday of their dreams. </a:t>
          </a:r>
          <a:endParaRPr lang="en-US"/>
        </a:p>
      </dgm:t>
    </dgm:pt>
    <dgm:pt modelId="{D73D1A1E-7EA6-46F5-82F6-CC8F85C3C1CF}" type="parTrans" cxnId="{A48A959C-543F-43B0-BB4C-35CCD40AE91F}">
      <dgm:prSet/>
      <dgm:spPr/>
      <dgm:t>
        <a:bodyPr/>
        <a:lstStyle/>
        <a:p>
          <a:endParaRPr lang="en-US"/>
        </a:p>
      </dgm:t>
    </dgm:pt>
    <dgm:pt modelId="{FDCDC4C3-5D73-4F3E-BD71-A0F975580FE9}" type="sibTrans" cxnId="{A48A959C-543F-43B0-BB4C-35CCD40AE91F}">
      <dgm:prSet/>
      <dgm:spPr/>
      <dgm:t>
        <a:bodyPr/>
        <a:lstStyle/>
        <a:p>
          <a:endParaRPr lang="en-US"/>
        </a:p>
      </dgm:t>
    </dgm:pt>
    <dgm:pt modelId="{E67FB37F-DDA6-4023-99FE-2DE746404ACE}">
      <dgm:prSet/>
      <dgm:spPr/>
      <dgm:t>
        <a:bodyPr/>
        <a:lstStyle/>
        <a:p>
          <a:r>
            <a:rPr lang="en-US"/>
            <a:t>To promote responsible and interesting tourism so that people can enjoy their holidays at their favorable places.</a:t>
          </a:r>
        </a:p>
      </dgm:t>
    </dgm:pt>
    <dgm:pt modelId="{78F83F4C-8504-4FA1-8CD6-12B6B0A9A8F4}" type="parTrans" cxnId="{EDCFE8A0-4FD0-42DD-830C-A04B3C085E30}">
      <dgm:prSet/>
      <dgm:spPr/>
      <dgm:t>
        <a:bodyPr/>
        <a:lstStyle/>
        <a:p>
          <a:endParaRPr lang="en-US"/>
        </a:p>
      </dgm:t>
    </dgm:pt>
    <dgm:pt modelId="{D3B3E3AA-622F-4E1D-9037-71F7ACAB85B4}" type="sibTrans" cxnId="{EDCFE8A0-4FD0-42DD-830C-A04B3C085E30}">
      <dgm:prSet/>
      <dgm:spPr/>
      <dgm:t>
        <a:bodyPr/>
        <a:lstStyle/>
        <a:p>
          <a:endParaRPr lang="en-US"/>
        </a:p>
      </dgm:t>
    </dgm:pt>
    <dgm:pt modelId="{31B9BD90-EC66-4ABD-8747-9B9CC4E62E52}" type="pres">
      <dgm:prSet presAssocID="{17285DAF-0ECE-46AF-A7BE-0D951F354880}" presName="root" presStyleCnt="0">
        <dgm:presLayoutVars>
          <dgm:dir/>
          <dgm:resizeHandles val="exact"/>
        </dgm:presLayoutVars>
      </dgm:prSet>
      <dgm:spPr/>
    </dgm:pt>
    <dgm:pt modelId="{75FFAE20-5F01-405E-95FE-15B70BBB1D0A}" type="pres">
      <dgm:prSet presAssocID="{17285DAF-0ECE-46AF-A7BE-0D951F354880}" presName="container" presStyleCnt="0">
        <dgm:presLayoutVars>
          <dgm:dir/>
          <dgm:resizeHandles val="exact"/>
        </dgm:presLayoutVars>
      </dgm:prSet>
      <dgm:spPr/>
    </dgm:pt>
    <dgm:pt modelId="{6173C7F8-097A-4ED1-9FDD-360E0283CD48}" type="pres">
      <dgm:prSet presAssocID="{400A7335-4DBD-4C50-8FB5-1ACE99C6C6AF}" presName="compNode" presStyleCnt="0"/>
      <dgm:spPr/>
    </dgm:pt>
    <dgm:pt modelId="{E43FB3E4-320D-4D10-9F1E-48340C67D420}" type="pres">
      <dgm:prSet presAssocID="{400A7335-4DBD-4C50-8FB5-1ACE99C6C6AF}" presName="iconBgRect" presStyleLbl="bgShp" presStyleIdx="0" presStyleCnt="4"/>
      <dgm:spPr/>
    </dgm:pt>
    <dgm:pt modelId="{703335E9-307B-4584-A542-97B29EC6779D}" type="pres">
      <dgm:prSet presAssocID="{400A7335-4DBD-4C50-8FB5-1ACE99C6C6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luencer"/>
        </a:ext>
      </dgm:extLst>
    </dgm:pt>
    <dgm:pt modelId="{B3DD77D1-0298-42D1-A4E1-3C9E3CACEAF8}" type="pres">
      <dgm:prSet presAssocID="{400A7335-4DBD-4C50-8FB5-1ACE99C6C6AF}" presName="spaceRect" presStyleCnt="0"/>
      <dgm:spPr/>
    </dgm:pt>
    <dgm:pt modelId="{B60F1F49-2D5F-44CF-BEA7-D703A6519D9B}" type="pres">
      <dgm:prSet presAssocID="{400A7335-4DBD-4C50-8FB5-1ACE99C6C6AF}" presName="textRect" presStyleLbl="revTx" presStyleIdx="0" presStyleCnt="4">
        <dgm:presLayoutVars>
          <dgm:chMax val="1"/>
          <dgm:chPref val="1"/>
        </dgm:presLayoutVars>
      </dgm:prSet>
      <dgm:spPr/>
    </dgm:pt>
    <dgm:pt modelId="{21E1C953-6F0B-4FB2-A08C-358E77A62F5F}" type="pres">
      <dgm:prSet presAssocID="{EC5A23AC-5CF1-4893-B662-DCC089959401}" presName="sibTrans" presStyleLbl="sibTrans2D1" presStyleIdx="0" presStyleCnt="0"/>
      <dgm:spPr/>
    </dgm:pt>
    <dgm:pt modelId="{6D8FFE54-3AEC-4A9E-9401-9A1F331DAE5B}" type="pres">
      <dgm:prSet presAssocID="{FC77AC09-1FEE-4325-9774-3B55818EB225}" presName="compNode" presStyleCnt="0"/>
      <dgm:spPr/>
    </dgm:pt>
    <dgm:pt modelId="{BF55AE32-56BB-4FAC-A04A-DE5DBF093407}" type="pres">
      <dgm:prSet presAssocID="{FC77AC09-1FEE-4325-9774-3B55818EB225}" presName="iconBgRect" presStyleLbl="bgShp" presStyleIdx="1" presStyleCnt="4"/>
      <dgm:spPr/>
    </dgm:pt>
    <dgm:pt modelId="{B746D9A1-DE6A-45E5-B70A-5D99395970E3}" type="pres">
      <dgm:prSet presAssocID="{FC77AC09-1FEE-4325-9774-3B55818EB2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3A8E89B9-8844-4D97-B71B-9BEF4DC7E53C}" type="pres">
      <dgm:prSet presAssocID="{FC77AC09-1FEE-4325-9774-3B55818EB225}" presName="spaceRect" presStyleCnt="0"/>
      <dgm:spPr/>
    </dgm:pt>
    <dgm:pt modelId="{EA9DC166-4D01-487D-B554-391ED73F120A}" type="pres">
      <dgm:prSet presAssocID="{FC77AC09-1FEE-4325-9774-3B55818EB225}" presName="textRect" presStyleLbl="revTx" presStyleIdx="1" presStyleCnt="4">
        <dgm:presLayoutVars>
          <dgm:chMax val="1"/>
          <dgm:chPref val="1"/>
        </dgm:presLayoutVars>
      </dgm:prSet>
      <dgm:spPr/>
    </dgm:pt>
    <dgm:pt modelId="{8560E31E-EB4A-417C-B868-955364414B39}" type="pres">
      <dgm:prSet presAssocID="{BFAB5EAA-3D29-4B27-9C6C-42477DA11D67}" presName="sibTrans" presStyleLbl="sibTrans2D1" presStyleIdx="0" presStyleCnt="0"/>
      <dgm:spPr/>
    </dgm:pt>
    <dgm:pt modelId="{FE1E5718-9C35-4D28-B141-58D998FC54D1}" type="pres">
      <dgm:prSet presAssocID="{071B0BB0-80F3-474A-AC73-1D7F1B73C9E7}" presName="compNode" presStyleCnt="0"/>
      <dgm:spPr/>
    </dgm:pt>
    <dgm:pt modelId="{81C0708D-F55F-4382-83E3-B8BD92AE04AF}" type="pres">
      <dgm:prSet presAssocID="{071B0BB0-80F3-474A-AC73-1D7F1B73C9E7}" presName="iconBgRect" presStyleLbl="bgShp" presStyleIdx="2" presStyleCnt="4"/>
      <dgm:spPr/>
    </dgm:pt>
    <dgm:pt modelId="{DA1A7E0A-C490-48EC-A80A-7FF62C83C170}" type="pres">
      <dgm:prSet presAssocID="{071B0BB0-80F3-474A-AC73-1D7F1B73C9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0D7002D8-95DA-4572-BD54-8A9F6318EF88}" type="pres">
      <dgm:prSet presAssocID="{071B0BB0-80F3-474A-AC73-1D7F1B73C9E7}" presName="spaceRect" presStyleCnt="0"/>
      <dgm:spPr/>
    </dgm:pt>
    <dgm:pt modelId="{AAD99EB8-CBA1-4EC6-8008-9CFD385BA563}" type="pres">
      <dgm:prSet presAssocID="{071B0BB0-80F3-474A-AC73-1D7F1B73C9E7}" presName="textRect" presStyleLbl="revTx" presStyleIdx="2" presStyleCnt="4">
        <dgm:presLayoutVars>
          <dgm:chMax val="1"/>
          <dgm:chPref val="1"/>
        </dgm:presLayoutVars>
      </dgm:prSet>
      <dgm:spPr/>
    </dgm:pt>
    <dgm:pt modelId="{2EE87477-E68F-4B35-A047-C02C5B930417}" type="pres">
      <dgm:prSet presAssocID="{FDCDC4C3-5D73-4F3E-BD71-A0F975580FE9}" presName="sibTrans" presStyleLbl="sibTrans2D1" presStyleIdx="0" presStyleCnt="0"/>
      <dgm:spPr/>
    </dgm:pt>
    <dgm:pt modelId="{98104E8F-D2DC-4436-AA1A-C0E66C16317F}" type="pres">
      <dgm:prSet presAssocID="{E67FB37F-DDA6-4023-99FE-2DE746404ACE}" presName="compNode" presStyleCnt="0"/>
      <dgm:spPr/>
    </dgm:pt>
    <dgm:pt modelId="{6266604A-EE9A-484A-B918-39AFEA672119}" type="pres">
      <dgm:prSet presAssocID="{E67FB37F-DDA6-4023-99FE-2DE746404ACE}" presName="iconBgRect" presStyleLbl="bgShp" presStyleIdx="3" presStyleCnt="4"/>
      <dgm:spPr/>
    </dgm:pt>
    <dgm:pt modelId="{9161FEA1-F865-4775-A0D6-43719EF6771B}" type="pres">
      <dgm:prSet presAssocID="{E67FB37F-DDA6-4023-99FE-2DE746404A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F5578824-B09D-4D45-8BED-E1CE3B85DFAB}" type="pres">
      <dgm:prSet presAssocID="{E67FB37F-DDA6-4023-99FE-2DE746404ACE}" presName="spaceRect" presStyleCnt="0"/>
      <dgm:spPr/>
    </dgm:pt>
    <dgm:pt modelId="{BB778715-13DB-4D5C-AF9C-9F5D65B0D050}" type="pres">
      <dgm:prSet presAssocID="{E67FB37F-DDA6-4023-99FE-2DE746404ACE}" presName="textRect" presStyleLbl="revTx" presStyleIdx="3" presStyleCnt="4">
        <dgm:presLayoutVars>
          <dgm:chMax val="1"/>
          <dgm:chPref val="1"/>
        </dgm:presLayoutVars>
      </dgm:prSet>
      <dgm:spPr/>
    </dgm:pt>
  </dgm:ptLst>
  <dgm:cxnLst>
    <dgm:cxn modelId="{1446F111-C256-4B49-9293-5E505DF4E98A}" type="presOf" srcId="{FDCDC4C3-5D73-4F3E-BD71-A0F975580FE9}" destId="{2EE87477-E68F-4B35-A047-C02C5B930417}" srcOrd="0" destOrd="0" presId="urn:microsoft.com/office/officeart/2018/2/layout/IconCircleList"/>
    <dgm:cxn modelId="{E367C71A-B187-4221-8CE2-0B6168BCE313}" type="presOf" srcId="{EC5A23AC-5CF1-4893-B662-DCC089959401}" destId="{21E1C953-6F0B-4FB2-A08C-358E77A62F5F}" srcOrd="0" destOrd="0" presId="urn:microsoft.com/office/officeart/2018/2/layout/IconCircleList"/>
    <dgm:cxn modelId="{9B92D328-78E0-4C14-96F3-1D061DBB264E}" srcId="{17285DAF-0ECE-46AF-A7BE-0D951F354880}" destId="{FC77AC09-1FEE-4325-9774-3B55818EB225}" srcOrd="1" destOrd="0" parTransId="{47FCADA1-A152-430F-9A50-D6A1E6B957A0}" sibTransId="{BFAB5EAA-3D29-4B27-9C6C-42477DA11D67}"/>
    <dgm:cxn modelId="{C8E4E73F-ECCF-4439-B4C0-E9E3D658078D}" type="presOf" srcId="{17285DAF-0ECE-46AF-A7BE-0D951F354880}" destId="{31B9BD90-EC66-4ABD-8747-9B9CC4E62E52}" srcOrd="0" destOrd="0" presId="urn:microsoft.com/office/officeart/2018/2/layout/IconCircleList"/>
    <dgm:cxn modelId="{7AD31461-E78B-4B93-9FA7-8845513EE225}" type="presOf" srcId="{071B0BB0-80F3-474A-AC73-1D7F1B73C9E7}" destId="{AAD99EB8-CBA1-4EC6-8008-9CFD385BA563}" srcOrd="0" destOrd="0" presId="urn:microsoft.com/office/officeart/2018/2/layout/IconCircleList"/>
    <dgm:cxn modelId="{06D0DD8B-C757-4D9B-ABAD-63D53EE55AB9}" srcId="{17285DAF-0ECE-46AF-A7BE-0D951F354880}" destId="{400A7335-4DBD-4C50-8FB5-1ACE99C6C6AF}" srcOrd="0" destOrd="0" parTransId="{85DAD35C-C605-4A60-83E1-A352ADD415B5}" sibTransId="{EC5A23AC-5CF1-4893-B662-DCC089959401}"/>
    <dgm:cxn modelId="{59CD4392-AB05-4B66-A938-5FB15B6DBCDF}" type="presOf" srcId="{400A7335-4DBD-4C50-8FB5-1ACE99C6C6AF}" destId="{B60F1F49-2D5F-44CF-BEA7-D703A6519D9B}" srcOrd="0" destOrd="0" presId="urn:microsoft.com/office/officeart/2018/2/layout/IconCircleList"/>
    <dgm:cxn modelId="{A48A959C-543F-43B0-BB4C-35CCD40AE91F}" srcId="{17285DAF-0ECE-46AF-A7BE-0D951F354880}" destId="{071B0BB0-80F3-474A-AC73-1D7F1B73C9E7}" srcOrd="2" destOrd="0" parTransId="{D73D1A1E-7EA6-46F5-82F6-CC8F85C3C1CF}" sibTransId="{FDCDC4C3-5D73-4F3E-BD71-A0F975580FE9}"/>
    <dgm:cxn modelId="{EDCFE8A0-4FD0-42DD-830C-A04B3C085E30}" srcId="{17285DAF-0ECE-46AF-A7BE-0D951F354880}" destId="{E67FB37F-DDA6-4023-99FE-2DE746404ACE}" srcOrd="3" destOrd="0" parTransId="{78F83F4C-8504-4FA1-8CD6-12B6B0A9A8F4}" sibTransId="{D3B3E3AA-622F-4E1D-9037-71F7ACAB85B4}"/>
    <dgm:cxn modelId="{7ABB3CA9-6CC7-4CC5-B94F-8BAE040568F8}" type="presOf" srcId="{FC77AC09-1FEE-4325-9774-3B55818EB225}" destId="{EA9DC166-4D01-487D-B554-391ED73F120A}" srcOrd="0" destOrd="0" presId="urn:microsoft.com/office/officeart/2018/2/layout/IconCircleList"/>
    <dgm:cxn modelId="{27E597AE-AE72-4A99-9697-F01FE92B8603}" type="presOf" srcId="{E67FB37F-DDA6-4023-99FE-2DE746404ACE}" destId="{BB778715-13DB-4D5C-AF9C-9F5D65B0D050}" srcOrd="0" destOrd="0" presId="urn:microsoft.com/office/officeart/2018/2/layout/IconCircleList"/>
    <dgm:cxn modelId="{55CCF8BE-C553-48FD-A95F-63A9229F4641}" type="presOf" srcId="{BFAB5EAA-3D29-4B27-9C6C-42477DA11D67}" destId="{8560E31E-EB4A-417C-B868-955364414B39}" srcOrd="0" destOrd="0" presId="urn:microsoft.com/office/officeart/2018/2/layout/IconCircleList"/>
    <dgm:cxn modelId="{06F93541-B6C6-412A-883F-701DFC872BB0}" type="presParOf" srcId="{31B9BD90-EC66-4ABD-8747-9B9CC4E62E52}" destId="{75FFAE20-5F01-405E-95FE-15B70BBB1D0A}" srcOrd="0" destOrd="0" presId="urn:microsoft.com/office/officeart/2018/2/layout/IconCircleList"/>
    <dgm:cxn modelId="{F81BE78B-ECE6-4B3D-A8C2-2FE04EE953E1}" type="presParOf" srcId="{75FFAE20-5F01-405E-95FE-15B70BBB1D0A}" destId="{6173C7F8-097A-4ED1-9FDD-360E0283CD48}" srcOrd="0" destOrd="0" presId="urn:microsoft.com/office/officeart/2018/2/layout/IconCircleList"/>
    <dgm:cxn modelId="{467050DF-04A9-4497-A7C6-E12ED4469ED5}" type="presParOf" srcId="{6173C7F8-097A-4ED1-9FDD-360E0283CD48}" destId="{E43FB3E4-320D-4D10-9F1E-48340C67D420}" srcOrd="0" destOrd="0" presId="urn:microsoft.com/office/officeart/2018/2/layout/IconCircleList"/>
    <dgm:cxn modelId="{B513728B-6778-41DE-8C6E-62DF491EAD10}" type="presParOf" srcId="{6173C7F8-097A-4ED1-9FDD-360E0283CD48}" destId="{703335E9-307B-4584-A542-97B29EC6779D}" srcOrd="1" destOrd="0" presId="urn:microsoft.com/office/officeart/2018/2/layout/IconCircleList"/>
    <dgm:cxn modelId="{C62F370F-BB47-44E2-95FE-320670295ECA}" type="presParOf" srcId="{6173C7F8-097A-4ED1-9FDD-360E0283CD48}" destId="{B3DD77D1-0298-42D1-A4E1-3C9E3CACEAF8}" srcOrd="2" destOrd="0" presId="urn:microsoft.com/office/officeart/2018/2/layout/IconCircleList"/>
    <dgm:cxn modelId="{0CDF86FE-D416-4D0B-B5B6-AF3092514EC7}" type="presParOf" srcId="{6173C7F8-097A-4ED1-9FDD-360E0283CD48}" destId="{B60F1F49-2D5F-44CF-BEA7-D703A6519D9B}" srcOrd="3" destOrd="0" presId="urn:microsoft.com/office/officeart/2018/2/layout/IconCircleList"/>
    <dgm:cxn modelId="{D6CD4C84-60A1-4198-ACE4-441D00940D17}" type="presParOf" srcId="{75FFAE20-5F01-405E-95FE-15B70BBB1D0A}" destId="{21E1C953-6F0B-4FB2-A08C-358E77A62F5F}" srcOrd="1" destOrd="0" presId="urn:microsoft.com/office/officeart/2018/2/layout/IconCircleList"/>
    <dgm:cxn modelId="{C7595FD2-B8A0-49E2-B183-7A086C130FA6}" type="presParOf" srcId="{75FFAE20-5F01-405E-95FE-15B70BBB1D0A}" destId="{6D8FFE54-3AEC-4A9E-9401-9A1F331DAE5B}" srcOrd="2" destOrd="0" presId="urn:microsoft.com/office/officeart/2018/2/layout/IconCircleList"/>
    <dgm:cxn modelId="{E1F08ACB-2E62-4A35-A62A-3AAEA6AA4C6F}" type="presParOf" srcId="{6D8FFE54-3AEC-4A9E-9401-9A1F331DAE5B}" destId="{BF55AE32-56BB-4FAC-A04A-DE5DBF093407}" srcOrd="0" destOrd="0" presId="urn:microsoft.com/office/officeart/2018/2/layout/IconCircleList"/>
    <dgm:cxn modelId="{75AB49EE-0092-4DB6-A36B-49302F08CDCA}" type="presParOf" srcId="{6D8FFE54-3AEC-4A9E-9401-9A1F331DAE5B}" destId="{B746D9A1-DE6A-45E5-B70A-5D99395970E3}" srcOrd="1" destOrd="0" presId="urn:microsoft.com/office/officeart/2018/2/layout/IconCircleList"/>
    <dgm:cxn modelId="{C69F72E0-9C1D-4B8B-B38F-D13EC38C1AE4}" type="presParOf" srcId="{6D8FFE54-3AEC-4A9E-9401-9A1F331DAE5B}" destId="{3A8E89B9-8844-4D97-B71B-9BEF4DC7E53C}" srcOrd="2" destOrd="0" presId="urn:microsoft.com/office/officeart/2018/2/layout/IconCircleList"/>
    <dgm:cxn modelId="{4FBAE910-0757-4294-9C24-299C9B42E73F}" type="presParOf" srcId="{6D8FFE54-3AEC-4A9E-9401-9A1F331DAE5B}" destId="{EA9DC166-4D01-487D-B554-391ED73F120A}" srcOrd="3" destOrd="0" presId="urn:microsoft.com/office/officeart/2018/2/layout/IconCircleList"/>
    <dgm:cxn modelId="{0102ED7C-DE83-4ECF-813D-610A8266441E}" type="presParOf" srcId="{75FFAE20-5F01-405E-95FE-15B70BBB1D0A}" destId="{8560E31E-EB4A-417C-B868-955364414B39}" srcOrd="3" destOrd="0" presId="urn:microsoft.com/office/officeart/2018/2/layout/IconCircleList"/>
    <dgm:cxn modelId="{DF00DA2B-5FA3-43CF-B468-18B9EA3B1935}" type="presParOf" srcId="{75FFAE20-5F01-405E-95FE-15B70BBB1D0A}" destId="{FE1E5718-9C35-4D28-B141-58D998FC54D1}" srcOrd="4" destOrd="0" presId="urn:microsoft.com/office/officeart/2018/2/layout/IconCircleList"/>
    <dgm:cxn modelId="{76FE7D3C-295D-4DC0-9586-44B6ABD193D6}" type="presParOf" srcId="{FE1E5718-9C35-4D28-B141-58D998FC54D1}" destId="{81C0708D-F55F-4382-83E3-B8BD92AE04AF}" srcOrd="0" destOrd="0" presId="urn:microsoft.com/office/officeart/2018/2/layout/IconCircleList"/>
    <dgm:cxn modelId="{37F59A42-B1CE-42DF-BE05-C997AA7CE34F}" type="presParOf" srcId="{FE1E5718-9C35-4D28-B141-58D998FC54D1}" destId="{DA1A7E0A-C490-48EC-A80A-7FF62C83C170}" srcOrd="1" destOrd="0" presId="urn:microsoft.com/office/officeart/2018/2/layout/IconCircleList"/>
    <dgm:cxn modelId="{67EE3835-8814-480E-AD7A-424CEEBBC1DC}" type="presParOf" srcId="{FE1E5718-9C35-4D28-B141-58D998FC54D1}" destId="{0D7002D8-95DA-4572-BD54-8A9F6318EF88}" srcOrd="2" destOrd="0" presId="urn:microsoft.com/office/officeart/2018/2/layout/IconCircleList"/>
    <dgm:cxn modelId="{015FBF14-B590-4AE7-AA15-BA41DEEA08C6}" type="presParOf" srcId="{FE1E5718-9C35-4D28-B141-58D998FC54D1}" destId="{AAD99EB8-CBA1-4EC6-8008-9CFD385BA563}" srcOrd="3" destOrd="0" presId="urn:microsoft.com/office/officeart/2018/2/layout/IconCircleList"/>
    <dgm:cxn modelId="{C50869FB-778B-4688-8A2D-F98ACE84469C}" type="presParOf" srcId="{75FFAE20-5F01-405E-95FE-15B70BBB1D0A}" destId="{2EE87477-E68F-4B35-A047-C02C5B930417}" srcOrd="5" destOrd="0" presId="urn:microsoft.com/office/officeart/2018/2/layout/IconCircleList"/>
    <dgm:cxn modelId="{9295E321-ECED-42E3-9F71-F6C66F3E53B1}" type="presParOf" srcId="{75FFAE20-5F01-405E-95FE-15B70BBB1D0A}" destId="{98104E8F-D2DC-4436-AA1A-C0E66C16317F}" srcOrd="6" destOrd="0" presId="urn:microsoft.com/office/officeart/2018/2/layout/IconCircleList"/>
    <dgm:cxn modelId="{DE6D22BF-4672-4D41-9694-7ABD9714D72C}" type="presParOf" srcId="{98104E8F-D2DC-4436-AA1A-C0E66C16317F}" destId="{6266604A-EE9A-484A-B918-39AFEA672119}" srcOrd="0" destOrd="0" presId="urn:microsoft.com/office/officeart/2018/2/layout/IconCircleList"/>
    <dgm:cxn modelId="{85CD869B-1B47-4144-BD63-ACEB99A0CAF4}" type="presParOf" srcId="{98104E8F-D2DC-4436-AA1A-C0E66C16317F}" destId="{9161FEA1-F865-4775-A0D6-43719EF6771B}" srcOrd="1" destOrd="0" presId="urn:microsoft.com/office/officeart/2018/2/layout/IconCircleList"/>
    <dgm:cxn modelId="{F912277A-A4F5-470C-B14D-206EB2F71272}" type="presParOf" srcId="{98104E8F-D2DC-4436-AA1A-C0E66C16317F}" destId="{F5578824-B09D-4D45-8BED-E1CE3B85DFAB}" srcOrd="2" destOrd="0" presId="urn:microsoft.com/office/officeart/2018/2/layout/IconCircleList"/>
    <dgm:cxn modelId="{A975772A-2D5C-4E97-84C9-25A480B9AF4A}" type="presParOf" srcId="{98104E8F-D2DC-4436-AA1A-C0E66C16317F}" destId="{BB778715-13DB-4D5C-AF9C-9F5D65B0D05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A6D498-9CB3-471A-806B-047B0419CEB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297B7FE3-5294-4158-B60D-28B1A46D234B}">
      <dgm:prSet/>
      <dgm:spPr/>
      <dgm:t>
        <a:bodyPr/>
        <a:lstStyle/>
        <a:p>
          <a:pPr>
            <a:defRPr b="1"/>
          </a:pPr>
          <a:r>
            <a:rPr lang="en-US" u="none"/>
            <a:t>Hardware Requirements :</a:t>
          </a:r>
        </a:p>
      </dgm:t>
    </dgm:pt>
    <dgm:pt modelId="{DE5D916D-D957-4A53-A97A-AC83AB91DEE0}" type="parTrans" cxnId="{1D2A6DD1-3616-4C7B-B553-B9AE1DD344B7}">
      <dgm:prSet/>
      <dgm:spPr/>
      <dgm:t>
        <a:bodyPr/>
        <a:lstStyle/>
        <a:p>
          <a:endParaRPr lang="en-US"/>
        </a:p>
      </dgm:t>
    </dgm:pt>
    <dgm:pt modelId="{861F3D23-4E94-4275-94CF-60A9FEEB52F0}" type="sibTrans" cxnId="{1D2A6DD1-3616-4C7B-B553-B9AE1DD344B7}">
      <dgm:prSet/>
      <dgm:spPr/>
      <dgm:t>
        <a:bodyPr/>
        <a:lstStyle/>
        <a:p>
          <a:endParaRPr lang="en-US"/>
        </a:p>
      </dgm:t>
    </dgm:pt>
    <dgm:pt modelId="{BED60162-E206-4CFE-A84D-CBFA83BD5EB7}">
      <dgm:prSet/>
      <dgm:spPr/>
      <dgm:t>
        <a:bodyPr/>
        <a:lstStyle/>
        <a:p>
          <a:r>
            <a:rPr lang="en-US" b="1"/>
            <a:t>Processor-:  Pentium 4 or more for optimum performance</a:t>
          </a:r>
        </a:p>
      </dgm:t>
    </dgm:pt>
    <dgm:pt modelId="{E0D0B290-07A8-40E3-9E30-A79E89AC4B0C}" type="parTrans" cxnId="{6FDAF566-D606-4DE3-B331-DA1BBFE497A5}">
      <dgm:prSet/>
      <dgm:spPr/>
      <dgm:t>
        <a:bodyPr/>
        <a:lstStyle/>
        <a:p>
          <a:endParaRPr lang="en-US"/>
        </a:p>
      </dgm:t>
    </dgm:pt>
    <dgm:pt modelId="{F3BC7B26-5BDF-4874-8872-D42E9DAAECF6}" type="sibTrans" cxnId="{6FDAF566-D606-4DE3-B331-DA1BBFE497A5}">
      <dgm:prSet/>
      <dgm:spPr/>
      <dgm:t>
        <a:bodyPr/>
        <a:lstStyle/>
        <a:p>
          <a:endParaRPr lang="en-US"/>
        </a:p>
      </dgm:t>
    </dgm:pt>
    <dgm:pt modelId="{882DFA12-2A59-4D39-BA38-CD27A53463A3}">
      <dgm:prSet/>
      <dgm:spPr/>
      <dgm:t>
        <a:bodyPr/>
        <a:lstStyle/>
        <a:p>
          <a:r>
            <a:rPr lang="en-US" b="1"/>
            <a:t>RAM-: Recommended 256MB</a:t>
          </a:r>
        </a:p>
      </dgm:t>
    </dgm:pt>
    <dgm:pt modelId="{3CC6525B-74F0-43BA-9BB9-66E412825ED8}" type="parTrans" cxnId="{22C93C2D-4EB6-4071-AC16-4DE7E030F47D}">
      <dgm:prSet/>
      <dgm:spPr/>
      <dgm:t>
        <a:bodyPr/>
        <a:lstStyle/>
        <a:p>
          <a:endParaRPr lang="en-US"/>
        </a:p>
      </dgm:t>
    </dgm:pt>
    <dgm:pt modelId="{39CCFCB8-8124-471D-BF93-420728CC07EB}" type="sibTrans" cxnId="{22C93C2D-4EB6-4071-AC16-4DE7E030F47D}">
      <dgm:prSet/>
      <dgm:spPr/>
      <dgm:t>
        <a:bodyPr/>
        <a:lstStyle/>
        <a:p>
          <a:endParaRPr lang="en-US"/>
        </a:p>
      </dgm:t>
    </dgm:pt>
    <dgm:pt modelId="{788A2425-8E00-4940-831B-2E2C6461EFB8}">
      <dgm:prSet/>
      <dgm:spPr/>
      <dgm:t>
        <a:bodyPr/>
        <a:lstStyle/>
        <a:p>
          <a:r>
            <a:rPr lang="en-US" b="1"/>
            <a:t>Hard Disk-: Minimum 20GB</a:t>
          </a:r>
        </a:p>
      </dgm:t>
    </dgm:pt>
    <dgm:pt modelId="{CD59C904-855C-433E-AD67-59A15F673EBC}" type="parTrans" cxnId="{2EC888EB-51CB-4A73-9539-C740B15207DC}">
      <dgm:prSet/>
      <dgm:spPr/>
      <dgm:t>
        <a:bodyPr/>
        <a:lstStyle/>
        <a:p>
          <a:endParaRPr lang="en-US"/>
        </a:p>
      </dgm:t>
    </dgm:pt>
    <dgm:pt modelId="{9320EA27-5C9E-46EA-8DED-CECE6E37D017}" type="sibTrans" cxnId="{2EC888EB-51CB-4A73-9539-C740B15207DC}">
      <dgm:prSet/>
      <dgm:spPr/>
      <dgm:t>
        <a:bodyPr/>
        <a:lstStyle/>
        <a:p>
          <a:endParaRPr lang="en-US"/>
        </a:p>
      </dgm:t>
    </dgm:pt>
    <dgm:pt modelId="{4EC2D32D-FE83-40F1-A925-F81A8241721F}">
      <dgm:prSet/>
      <dgm:spPr/>
      <dgm:t>
        <a:bodyPr/>
        <a:lstStyle/>
        <a:p>
          <a:pPr>
            <a:defRPr b="1"/>
          </a:pPr>
          <a:r>
            <a:rPr lang="en-US" u="none"/>
            <a:t>Software Requirements :</a:t>
          </a:r>
        </a:p>
      </dgm:t>
    </dgm:pt>
    <dgm:pt modelId="{6B2F7869-5975-46F8-BEA6-F5A38F77D4E0}" type="parTrans" cxnId="{EFAFD9BE-04BA-45F2-B3BB-AAF0B978AF2D}">
      <dgm:prSet/>
      <dgm:spPr/>
      <dgm:t>
        <a:bodyPr/>
        <a:lstStyle/>
        <a:p>
          <a:endParaRPr lang="en-US"/>
        </a:p>
      </dgm:t>
    </dgm:pt>
    <dgm:pt modelId="{4E5C93D3-5E80-446A-A884-4062BE11A413}" type="sibTrans" cxnId="{EFAFD9BE-04BA-45F2-B3BB-AAF0B978AF2D}">
      <dgm:prSet/>
      <dgm:spPr/>
      <dgm:t>
        <a:bodyPr/>
        <a:lstStyle/>
        <a:p>
          <a:endParaRPr lang="en-US"/>
        </a:p>
      </dgm:t>
    </dgm:pt>
    <dgm:pt modelId="{804768E8-D966-4ACB-88AD-CD073790CCEE}">
      <dgm:prSet/>
      <dgm:spPr/>
      <dgm:t>
        <a:bodyPr/>
        <a:lstStyle/>
        <a:p>
          <a:r>
            <a:rPr lang="en-US" b="1"/>
            <a:t>Operating System -: Certified Distribution of WINDOWS </a:t>
          </a:r>
        </a:p>
      </dgm:t>
    </dgm:pt>
    <dgm:pt modelId="{8923D0BB-D980-48A4-80A9-342756D6ACE9}" type="parTrans" cxnId="{6D734454-F656-4073-AA42-7E495FA9A78B}">
      <dgm:prSet/>
      <dgm:spPr/>
      <dgm:t>
        <a:bodyPr/>
        <a:lstStyle/>
        <a:p>
          <a:endParaRPr lang="en-US"/>
        </a:p>
      </dgm:t>
    </dgm:pt>
    <dgm:pt modelId="{8075F88F-0F81-4322-8769-6B3FA61A546C}" type="sibTrans" cxnId="{6D734454-F656-4073-AA42-7E495FA9A78B}">
      <dgm:prSet/>
      <dgm:spPr/>
      <dgm:t>
        <a:bodyPr/>
        <a:lstStyle/>
        <a:p>
          <a:endParaRPr lang="en-US"/>
        </a:p>
      </dgm:t>
    </dgm:pt>
    <dgm:pt modelId="{1673B6A5-1602-4F13-8C7A-967123E04ECF}">
      <dgm:prSet/>
      <dgm:spPr/>
      <dgm:t>
        <a:bodyPr/>
        <a:lstStyle/>
        <a:p>
          <a:r>
            <a:rPr lang="en-US" b="1"/>
            <a:t>Visual -:Basic 2005 Express Edition</a:t>
          </a:r>
        </a:p>
      </dgm:t>
    </dgm:pt>
    <dgm:pt modelId="{74A8AA98-58EB-4C36-802C-62367533F3DB}" type="parTrans" cxnId="{53E37F74-855A-4012-B3A3-45E88197ABB5}">
      <dgm:prSet/>
      <dgm:spPr/>
      <dgm:t>
        <a:bodyPr/>
        <a:lstStyle/>
        <a:p>
          <a:endParaRPr lang="en-US"/>
        </a:p>
      </dgm:t>
    </dgm:pt>
    <dgm:pt modelId="{F59C66AC-3BD6-482F-BDB9-C6B7BCEB5D31}" type="sibTrans" cxnId="{53E37F74-855A-4012-B3A3-45E88197ABB5}">
      <dgm:prSet/>
      <dgm:spPr/>
      <dgm:t>
        <a:bodyPr/>
        <a:lstStyle/>
        <a:p>
          <a:endParaRPr lang="en-US"/>
        </a:p>
      </dgm:t>
    </dgm:pt>
    <dgm:pt modelId="{B4EEF9FE-3102-4706-AAB1-E0D340294940}">
      <dgm:prSet/>
      <dgm:spPr/>
      <dgm:t>
        <a:bodyPr/>
        <a:lstStyle/>
        <a:p>
          <a:r>
            <a:rPr lang="en-US" b="1"/>
            <a:t>Database(Backend)  -: MS Access 2003</a:t>
          </a:r>
        </a:p>
      </dgm:t>
    </dgm:pt>
    <dgm:pt modelId="{8C75E4E9-20C2-4241-B0B6-765913BE09A3}" type="parTrans" cxnId="{75A0EDE6-3A6C-4209-80B8-20434E555B87}">
      <dgm:prSet/>
      <dgm:spPr/>
      <dgm:t>
        <a:bodyPr/>
        <a:lstStyle/>
        <a:p>
          <a:endParaRPr lang="en-US"/>
        </a:p>
      </dgm:t>
    </dgm:pt>
    <dgm:pt modelId="{AA30375B-762D-4316-BC75-22CE30FC70A4}" type="sibTrans" cxnId="{75A0EDE6-3A6C-4209-80B8-20434E555B87}">
      <dgm:prSet/>
      <dgm:spPr/>
      <dgm:t>
        <a:bodyPr/>
        <a:lstStyle/>
        <a:p>
          <a:endParaRPr lang="en-US"/>
        </a:p>
      </dgm:t>
    </dgm:pt>
    <dgm:pt modelId="{1B172748-FB95-4CE9-9399-6BEE9780D404}" type="pres">
      <dgm:prSet presAssocID="{C6A6D498-9CB3-471A-806B-047B0419CEBD}" presName="linear" presStyleCnt="0">
        <dgm:presLayoutVars>
          <dgm:dir/>
          <dgm:animLvl val="lvl"/>
          <dgm:resizeHandles val="exact"/>
        </dgm:presLayoutVars>
      </dgm:prSet>
      <dgm:spPr/>
    </dgm:pt>
    <dgm:pt modelId="{6A2D7BE0-9523-46CF-ADE1-2BC589A43726}" type="pres">
      <dgm:prSet presAssocID="{297B7FE3-5294-4158-B60D-28B1A46D234B}" presName="parentLin" presStyleCnt="0"/>
      <dgm:spPr/>
    </dgm:pt>
    <dgm:pt modelId="{AB92CC88-DFDB-4287-B4A2-1C1A886BA784}" type="pres">
      <dgm:prSet presAssocID="{297B7FE3-5294-4158-B60D-28B1A46D234B}" presName="parentLeftMargin" presStyleLbl="node1" presStyleIdx="0" presStyleCnt="2"/>
      <dgm:spPr/>
    </dgm:pt>
    <dgm:pt modelId="{5F572040-555B-4F89-ACD8-9B03BBFFE9EE}" type="pres">
      <dgm:prSet presAssocID="{297B7FE3-5294-4158-B60D-28B1A46D234B}" presName="parentText" presStyleLbl="node1" presStyleIdx="0" presStyleCnt="2">
        <dgm:presLayoutVars>
          <dgm:chMax val="0"/>
          <dgm:bulletEnabled val="1"/>
        </dgm:presLayoutVars>
      </dgm:prSet>
      <dgm:spPr/>
    </dgm:pt>
    <dgm:pt modelId="{2B5F7144-899D-445D-8673-C8A8C0B3DD2A}" type="pres">
      <dgm:prSet presAssocID="{297B7FE3-5294-4158-B60D-28B1A46D234B}" presName="negativeSpace" presStyleCnt="0"/>
      <dgm:spPr/>
    </dgm:pt>
    <dgm:pt modelId="{AB75F7D9-59B4-4B17-975F-5442C6D65545}" type="pres">
      <dgm:prSet presAssocID="{297B7FE3-5294-4158-B60D-28B1A46D234B}" presName="childText" presStyleLbl="conFgAcc1" presStyleIdx="0" presStyleCnt="2">
        <dgm:presLayoutVars>
          <dgm:bulletEnabled val="1"/>
        </dgm:presLayoutVars>
      </dgm:prSet>
      <dgm:spPr/>
    </dgm:pt>
    <dgm:pt modelId="{D7A83B99-822B-484B-93AB-AE7150BCBEED}" type="pres">
      <dgm:prSet presAssocID="{861F3D23-4E94-4275-94CF-60A9FEEB52F0}" presName="spaceBetweenRectangles" presStyleCnt="0"/>
      <dgm:spPr/>
    </dgm:pt>
    <dgm:pt modelId="{7FD3D3B5-6AD3-4447-B4F3-B612B7C20612}" type="pres">
      <dgm:prSet presAssocID="{4EC2D32D-FE83-40F1-A925-F81A8241721F}" presName="parentLin" presStyleCnt="0"/>
      <dgm:spPr/>
    </dgm:pt>
    <dgm:pt modelId="{3961228B-8BBB-49DF-889D-FD1D81FB9C49}" type="pres">
      <dgm:prSet presAssocID="{4EC2D32D-FE83-40F1-A925-F81A8241721F}" presName="parentLeftMargin" presStyleLbl="node1" presStyleIdx="0" presStyleCnt="2"/>
      <dgm:spPr/>
    </dgm:pt>
    <dgm:pt modelId="{AF9EC14F-B7D6-48CE-BBBE-26F89209996E}" type="pres">
      <dgm:prSet presAssocID="{4EC2D32D-FE83-40F1-A925-F81A8241721F}" presName="parentText" presStyleLbl="node1" presStyleIdx="1" presStyleCnt="2">
        <dgm:presLayoutVars>
          <dgm:chMax val="0"/>
          <dgm:bulletEnabled val="1"/>
        </dgm:presLayoutVars>
      </dgm:prSet>
      <dgm:spPr/>
    </dgm:pt>
    <dgm:pt modelId="{3DE28E86-E0BB-4555-A606-139B31915087}" type="pres">
      <dgm:prSet presAssocID="{4EC2D32D-FE83-40F1-A925-F81A8241721F}" presName="negativeSpace" presStyleCnt="0"/>
      <dgm:spPr/>
    </dgm:pt>
    <dgm:pt modelId="{C24E6326-B95E-4BDF-9A9D-F33ED450CA74}" type="pres">
      <dgm:prSet presAssocID="{4EC2D32D-FE83-40F1-A925-F81A8241721F}" presName="childText" presStyleLbl="conFgAcc1" presStyleIdx="1" presStyleCnt="2">
        <dgm:presLayoutVars>
          <dgm:bulletEnabled val="1"/>
        </dgm:presLayoutVars>
      </dgm:prSet>
      <dgm:spPr/>
    </dgm:pt>
  </dgm:ptLst>
  <dgm:cxnLst>
    <dgm:cxn modelId="{934F420F-31EB-41BD-A2C2-0FD02EF06042}" type="presOf" srcId="{297B7FE3-5294-4158-B60D-28B1A46D234B}" destId="{AB92CC88-DFDB-4287-B4A2-1C1A886BA784}" srcOrd="0" destOrd="0" presId="urn:microsoft.com/office/officeart/2005/8/layout/list1"/>
    <dgm:cxn modelId="{90648522-9ADF-4C44-9875-505D1A0E4D62}" type="presOf" srcId="{882DFA12-2A59-4D39-BA38-CD27A53463A3}" destId="{AB75F7D9-59B4-4B17-975F-5442C6D65545}" srcOrd="0" destOrd="1" presId="urn:microsoft.com/office/officeart/2005/8/layout/list1"/>
    <dgm:cxn modelId="{22C93C2D-4EB6-4071-AC16-4DE7E030F47D}" srcId="{297B7FE3-5294-4158-B60D-28B1A46D234B}" destId="{882DFA12-2A59-4D39-BA38-CD27A53463A3}" srcOrd="1" destOrd="0" parTransId="{3CC6525B-74F0-43BA-9BB9-66E412825ED8}" sibTransId="{39CCFCB8-8124-471D-BF93-420728CC07EB}"/>
    <dgm:cxn modelId="{2EF80A41-3A83-4AC8-A329-B673BC338F67}" type="presOf" srcId="{C6A6D498-9CB3-471A-806B-047B0419CEBD}" destId="{1B172748-FB95-4CE9-9399-6BEE9780D404}" srcOrd="0" destOrd="0" presId="urn:microsoft.com/office/officeart/2005/8/layout/list1"/>
    <dgm:cxn modelId="{E4E2B166-1BF7-4AF5-AED3-4BEFD3128847}" type="presOf" srcId="{4EC2D32D-FE83-40F1-A925-F81A8241721F}" destId="{3961228B-8BBB-49DF-889D-FD1D81FB9C49}" srcOrd="0" destOrd="0" presId="urn:microsoft.com/office/officeart/2005/8/layout/list1"/>
    <dgm:cxn modelId="{6FDAF566-D606-4DE3-B331-DA1BBFE497A5}" srcId="{297B7FE3-5294-4158-B60D-28B1A46D234B}" destId="{BED60162-E206-4CFE-A84D-CBFA83BD5EB7}" srcOrd="0" destOrd="0" parTransId="{E0D0B290-07A8-40E3-9E30-A79E89AC4B0C}" sibTransId="{F3BC7B26-5BDF-4874-8872-D42E9DAAECF6}"/>
    <dgm:cxn modelId="{7E0CF748-7BA9-457B-B53C-E442F2231687}" type="presOf" srcId="{B4EEF9FE-3102-4706-AAB1-E0D340294940}" destId="{C24E6326-B95E-4BDF-9A9D-F33ED450CA74}" srcOrd="0" destOrd="2" presId="urn:microsoft.com/office/officeart/2005/8/layout/list1"/>
    <dgm:cxn modelId="{78433C53-606A-44B1-9395-BED607A02E15}" type="presOf" srcId="{788A2425-8E00-4940-831B-2E2C6461EFB8}" destId="{AB75F7D9-59B4-4B17-975F-5442C6D65545}" srcOrd="0" destOrd="2" presId="urn:microsoft.com/office/officeart/2005/8/layout/list1"/>
    <dgm:cxn modelId="{6D734454-F656-4073-AA42-7E495FA9A78B}" srcId="{4EC2D32D-FE83-40F1-A925-F81A8241721F}" destId="{804768E8-D966-4ACB-88AD-CD073790CCEE}" srcOrd="0" destOrd="0" parTransId="{8923D0BB-D980-48A4-80A9-342756D6ACE9}" sibTransId="{8075F88F-0F81-4322-8769-6B3FA61A546C}"/>
    <dgm:cxn modelId="{53E37F74-855A-4012-B3A3-45E88197ABB5}" srcId="{4EC2D32D-FE83-40F1-A925-F81A8241721F}" destId="{1673B6A5-1602-4F13-8C7A-967123E04ECF}" srcOrd="1" destOrd="0" parTransId="{74A8AA98-58EB-4C36-802C-62367533F3DB}" sibTransId="{F59C66AC-3BD6-482F-BDB9-C6B7BCEB5D31}"/>
    <dgm:cxn modelId="{0CEA987C-26D1-49BA-AACB-363334ED1D09}" type="presOf" srcId="{804768E8-D966-4ACB-88AD-CD073790CCEE}" destId="{C24E6326-B95E-4BDF-9A9D-F33ED450CA74}" srcOrd="0" destOrd="0" presId="urn:microsoft.com/office/officeart/2005/8/layout/list1"/>
    <dgm:cxn modelId="{C80B758C-A771-488D-B8DA-20B267BC7963}" type="presOf" srcId="{BED60162-E206-4CFE-A84D-CBFA83BD5EB7}" destId="{AB75F7D9-59B4-4B17-975F-5442C6D65545}" srcOrd="0" destOrd="0" presId="urn:microsoft.com/office/officeart/2005/8/layout/list1"/>
    <dgm:cxn modelId="{66EF729E-A9E7-4190-8592-2F768EEA04ED}" type="presOf" srcId="{4EC2D32D-FE83-40F1-A925-F81A8241721F}" destId="{AF9EC14F-B7D6-48CE-BBBE-26F89209996E}" srcOrd="1" destOrd="0" presId="urn:microsoft.com/office/officeart/2005/8/layout/list1"/>
    <dgm:cxn modelId="{EFAFD9BE-04BA-45F2-B3BB-AAF0B978AF2D}" srcId="{C6A6D498-9CB3-471A-806B-047B0419CEBD}" destId="{4EC2D32D-FE83-40F1-A925-F81A8241721F}" srcOrd="1" destOrd="0" parTransId="{6B2F7869-5975-46F8-BEA6-F5A38F77D4E0}" sibTransId="{4E5C93D3-5E80-446A-A884-4062BE11A413}"/>
    <dgm:cxn modelId="{1D2A6DD1-3616-4C7B-B553-B9AE1DD344B7}" srcId="{C6A6D498-9CB3-471A-806B-047B0419CEBD}" destId="{297B7FE3-5294-4158-B60D-28B1A46D234B}" srcOrd="0" destOrd="0" parTransId="{DE5D916D-D957-4A53-A97A-AC83AB91DEE0}" sibTransId="{861F3D23-4E94-4275-94CF-60A9FEEB52F0}"/>
    <dgm:cxn modelId="{E631B3D7-1D7D-440C-A45D-6CE6568730CA}" type="presOf" srcId="{1673B6A5-1602-4F13-8C7A-967123E04ECF}" destId="{C24E6326-B95E-4BDF-9A9D-F33ED450CA74}" srcOrd="0" destOrd="1" presId="urn:microsoft.com/office/officeart/2005/8/layout/list1"/>
    <dgm:cxn modelId="{66AD0DD8-FC6F-40EA-B5D8-5AEA05A97A0E}" type="presOf" srcId="{297B7FE3-5294-4158-B60D-28B1A46D234B}" destId="{5F572040-555B-4F89-ACD8-9B03BBFFE9EE}" srcOrd="1" destOrd="0" presId="urn:microsoft.com/office/officeart/2005/8/layout/list1"/>
    <dgm:cxn modelId="{75A0EDE6-3A6C-4209-80B8-20434E555B87}" srcId="{4EC2D32D-FE83-40F1-A925-F81A8241721F}" destId="{B4EEF9FE-3102-4706-AAB1-E0D340294940}" srcOrd="2" destOrd="0" parTransId="{8C75E4E9-20C2-4241-B0B6-765913BE09A3}" sibTransId="{AA30375B-762D-4316-BC75-22CE30FC70A4}"/>
    <dgm:cxn modelId="{2EC888EB-51CB-4A73-9539-C740B15207DC}" srcId="{297B7FE3-5294-4158-B60D-28B1A46D234B}" destId="{788A2425-8E00-4940-831B-2E2C6461EFB8}" srcOrd="2" destOrd="0" parTransId="{CD59C904-855C-433E-AD67-59A15F673EBC}" sibTransId="{9320EA27-5C9E-46EA-8DED-CECE6E37D017}"/>
    <dgm:cxn modelId="{6A98CBFB-2457-4A1A-8E18-9FD2BC5C5DC2}" type="presParOf" srcId="{1B172748-FB95-4CE9-9399-6BEE9780D404}" destId="{6A2D7BE0-9523-46CF-ADE1-2BC589A43726}" srcOrd="0" destOrd="0" presId="urn:microsoft.com/office/officeart/2005/8/layout/list1"/>
    <dgm:cxn modelId="{BAC70B96-3EC1-4C09-BB62-B23B3FAA9F18}" type="presParOf" srcId="{6A2D7BE0-9523-46CF-ADE1-2BC589A43726}" destId="{AB92CC88-DFDB-4287-B4A2-1C1A886BA784}" srcOrd="0" destOrd="0" presId="urn:microsoft.com/office/officeart/2005/8/layout/list1"/>
    <dgm:cxn modelId="{5C93B7C6-9BFB-4797-80BC-304FE0D377A3}" type="presParOf" srcId="{6A2D7BE0-9523-46CF-ADE1-2BC589A43726}" destId="{5F572040-555B-4F89-ACD8-9B03BBFFE9EE}" srcOrd="1" destOrd="0" presId="urn:microsoft.com/office/officeart/2005/8/layout/list1"/>
    <dgm:cxn modelId="{FA0CE0EF-5874-40D3-8A53-13ED5F2E0275}" type="presParOf" srcId="{1B172748-FB95-4CE9-9399-6BEE9780D404}" destId="{2B5F7144-899D-445D-8673-C8A8C0B3DD2A}" srcOrd="1" destOrd="0" presId="urn:microsoft.com/office/officeart/2005/8/layout/list1"/>
    <dgm:cxn modelId="{973F711B-4C5B-4F96-8C32-33133E5A7A58}" type="presParOf" srcId="{1B172748-FB95-4CE9-9399-6BEE9780D404}" destId="{AB75F7D9-59B4-4B17-975F-5442C6D65545}" srcOrd="2" destOrd="0" presId="urn:microsoft.com/office/officeart/2005/8/layout/list1"/>
    <dgm:cxn modelId="{F829EF8B-A238-4CB5-AD0E-15293011BB37}" type="presParOf" srcId="{1B172748-FB95-4CE9-9399-6BEE9780D404}" destId="{D7A83B99-822B-484B-93AB-AE7150BCBEED}" srcOrd="3" destOrd="0" presId="urn:microsoft.com/office/officeart/2005/8/layout/list1"/>
    <dgm:cxn modelId="{484AF411-AE75-468D-8105-D23515393D77}" type="presParOf" srcId="{1B172748-FB95-4CE9-9399-6BEE9780D404}" destId="{7FD3D3B5-6AD3-4447-B4F3-B612B7C20612}" srcOrd="4" destOrd="0" presId="urn:microsoft.com/office/officeart/2005/8/layout/list1"/>
    <dgm:cxn modelId="{C934F090-E070-45CF-BED6-71FB2E3DD2C1}" type="presParOf" srcId="{7FD3D3B5-6AD3-4447-B4F3-B612B7C20612}" destId="{3961228B-8BBB-49DF-889D-FD1D81FB9C49}" srcOrd="0" destOrd="0" presId="urn:microsoft.com/office/officeart/2005/8/layout/list1"/>
    <dgm:cxn modelId="{C3B6C401-437C-4566-BA60-54789DAF2987}" type="presParOf" srcId="{7FD3D3B5-6AD3-4447-B4F3-B612B7C20612}" destId="{AF9EC14F-B7D6-48CE-BBBE-26F89209996E}" srcOrd="1" destOrd="0" presId="urn:microsoft.com/office/officeart/2005/8/layout/list1"/>
    <dgm:cxn modelId="{397D976F-C06F-45C9-8EA2-2F0BFD936074}" type="presParOf" srcId="{1B172748-FB95-4CE9-9399-6BEE9780D404}" destId="{3DE28E86-E0BB-4555-A606-139B31915087}" srcOrd="5" destOrd="0" presId="urn:microsoft.com/office/officeart/2005/8/layout/list1"/>
    <dgm:cxn modelId="{47B2106F-BADB-4BE4-A7D4-9E9114391C9E}" type="presParOf" srcId="{1B172748-FB95-4CE9-9399-6BEE9780D404}" destId="{C24E6326-B95E-4BDF-9A9D-F33ED450CA7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595C28-CB45-46DD-99E9-4B01E5DF85DC}"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9413FDF-EFFD-4BE2-8915-0204104E0DAD}">
      <dgm:prSet/>
      <dgm:spPr/>
      <dgm:t>
        <a:bodyPr/>
        <a:lstStyle/>
        <a:p>
          <a:pPr>
            <a:lnSpc>
              <a:spcPct val="100000"/>
            </a:lnSpc>
            <a:defRPr cap="all"/>
          </a:pPr>
          <a:r>
            <a:rPr lang="en-IN" b="0" i="0"/>
            <a:t>login Page</a:t>
          </a:r>
        </a:p>
        <a:p>
          <a:pPr>
            <a:lnSpc>
              <a:spcPct val="100000"/>
            </a:lnSpc>
            <a:defRPr cap="all"/>
          </a:pPr>
          <a:r>
            <a:rPr lang="en-IN" b="0" i="0"/>
            <a:t>A single login page for making all the booking</a:t>
          </a:r>
          <a:endParaRPr lang="en-US"/>
        </a:p>
      </dgm:t>
    </dgm:pt>
    <dgm:pt modelId="{F385DAD3-42AD-46A4-A2B9-F073661B185B}" type="parTrans" cxnId="{45ABDEA3-490E-4218-A0DD-C44E0417633D}">
      <dgm:prSet/>
      <dgm:spPr/>
      <dgm:t>
        <a:bodyPr/>
        <a:lstStyle/>
        <a:p>
          <a:endParaRPr lang="en-US"/>
        </a:p>
      </dgm:t>
    </dgm:pt>
    <dgm:pt modelId="{A428BE70-E59A-4477-A1B9-838564B56057}" type="sibTrans" cxnId="{45ABDEA3-490E-4218-A0DD-C44E0417633D}">
      <dgm:prSet/>
      <dgm:spPr/>
      <dgm:t>
        <a:bodyPr/>
        <a:lstStyle/>
        <a:p>
          <a:pPr>
            <a:lnSpc>
              <a:spcPct val="100000"/>
            </a:lnSpc>
          </a:pPr>
          <a:endParaRPr lang="en-US"/>
        </a:p>
      </dgm:t>
    </dgm:pt>
    <dgm:pt modelId="{061B40D9-5797-4B48-83CF-14A58E7D0EAF}">
      <dgm:prSet/>
      <dgm:spPr/>
      <dgm:t>
        <a:bodyPr/>
        <a:lstStyle/>
        <a:p>
          <a:pPr>
            <a:lnSpc>
              <a:spcPct val="100000"/>
            </a:lnSpc>
            <a:defRPr cap="all"/>
          </a:pPr>
          <a:r>
            <a:rPr lang="en-IN" b="0" i="0"/>
            <a:t>Bus Booking</a:t>
          </a:r>
        </a:p>
        <a:p>
          <a:pPr>
            <a:lnSpc>
              <a:spcPct val="100000"/>
            </a:lnSpc>
            <a:defRPr cap="all"/>
          </a:pPr>
          <a:r>
            <a:rPr lang="en-IN" b="0" i="0"/>
            <a:t>Can Book all the bus tickets using a single system.</a:t>
          </a:r>
        </a:p>
        <a:p>
          <a:pPr>
            <a:defRPr cap="all"/>
          </a:pPr>
          <a:endParaRPr lang="en-US"/>
        </a:p>
      </dgm:t>
    </dgm:pt>
    <dgm:pt modelId="{5B8C9F35-2D76-4C2A-A288-44BC04DD0475}" type="parTrans" cxnId="{D78FEC7D-E5A7-4492-AA4F-464B93269BB4}">
      <dgm:prSet/>
      <dgm:spPr/>
      <dgm:t>
        <a:bodyPr/>
        <a:lstStyle/>
        <a:p>
          <a:endParaRPr lang="en-US"/>
        </a:p>
      </dgm:t>
    </dgm:pt>
    <dgm:pt modelId="{B539D5CC-AD34-45A6-B8DC-E700F69F863B}" type="sibTrans" cxnId="{D78FEC7D-E5A7-4492-AA4F-464B93269BB4}">
      <dgm:prSet/>
      <dgm:spPr/>
      <dgm:t>
        <a:bodyPr/>
        <a:lstStyle/>
        <a:p>
          <a:pPr>
            <a:lnSpc>
              <a:spcPct val="100000"/>
            </a:lnSpc>
          </a:pPr>
          <a:endParaRPr lang="en-US"/>
        </a:p>
      </dgm:t>
    </dgm:pt>
    <dgm:pt modelId="{0F53F494-2CF2-44FA-9955-D8169C1EF4D5}">
      <dgm:prSet/>
      <dgm:spPr/>
      <dgm:t>
        <a:bodyPr/>
        <a:lstStyle/>
        <a:p>
          <a:pPr>
            <a:lnSpc>
              <a:spcPct val="100000"/>
            </a:lnSpc>
            <a:defRPr cap="all"/>
          </a:pPr>
          <a:r>
            <a:rPr lang="en-IN" b="0" i="0"/>
            <a:t>Hotel Booking</a:t>
          </a:r>
        </a:p>
        <a:p>
          <a:pPr>
            <a:lnSpc>
              <a:spcPct val="100000"/>
            </a:lnSpc>
            <a:defRPr cap="all"/>
          </a:pPr>
          <a:r>
            <a:rPr lang="en-IN" b="0" i="0"/>
            <a:t>Can book any hotel according to customer </a:t>
          </a:r>
          <a:r>
            <a:rPr lang="en-US"/>
            <a:t>as per there choice as well as affordability</a:t>
          </a:r>
          <a:r>
            <a:rPr lang="en-IN" b="0" i="0"/>
            <a:t> </a:t>
          </a:r>
          <a:endParaRPr lang="en-US"/>
        </a:p>
      </dgm:t>
    </dgm:pt>
    <dgm:pt modelId="{AD59CA43-744D-47AB-AE3B-B3B2C53D7BF5}" type="parTrans" cxnId="{475CB9B1-9478-4B32-BCE5-1C195182ADD5}">
      <dgm:prSet/>
      <dgm:spPr/>
      <dgm:t>
        <a:bodyPr/>
        <a:lstStyle/>
        <a:p>
          <a:endParaRPr lang="en-US"/>
        </a:p>
      </dgm:t>
    </dgm:pt>
    <dgm:pt modelId="{C6D7AB05-B275-4585-A39E-BE98C91B8185}" type="sibTrans" cxnId="{475CB9B1-9478-4B32-BCE5-1C195182ADD5}">
      <dgm:prSet/>
      <dgm:spPr/>
      <dgm:t>
        <a:bodyPr/>
        <a:lstStyle/>
        <a:p>
          <a:pPr>
            <a:lnSpc>
              <a:spcPct val="100000"/>
            </a:lnSpc>
          </a:pPr>
          <a:endParaRPr lang="en-US"/>
        </a:p>
      </dgm:t>
    </dgm:pt>
    <dgm:pt modelId="{CE1A3EF3-6068-4AD6-8BA3-427126D01BA7}">
      <dgm:prSet/>
      <dgm:spPr/>
      <dgm:t>
        <a:bodyPr/>
        <a:lstStyle/>
        <a:p>
          <a:pPr>
            <a:lnSpc>
              <a:spcPct val="100000"/>
            </a:lnSpc>
            <a:defRPr cap="all"/>
          </a:pPr>
          <a:r>
            <a:rPr lang="en-IN" b="0" i="0"/>
            <a:t>Train Booking</a:t>
          </a:r>
        </a:p>
        <a:p>
          <a:pPr>
            <a:lnSpc>
              <a:spcPct val="100000"/>
            </a:lnSpc>
            <a:defRPr cap="all"/>
          </a:pPr>
          <a:r>
            <a:rPr lang="en-IN" b="0" i="0"/>
            <a:t>Train tickets can be booked and cancelled easily</a:t>
          </a:r>
          <a:endParaRPr lang="en-US"/>
        </a:p>
      </dgm:t>
    </dgm:pt>
    <dgm:pt modelId="{8351EC73-BC6D-4265-844F-53E54C8F7378}" type="parTrans" cxnId="{B97EBFC5-CEC0-4668-93D3-2CB71D89EF9C}">
      <dgm:prSet/>
      <dgm:spPr/>
      <dgm:t>
        <a:bodyPr/>
        <a:lstStyle/>
        <a:p>
          <a:endParaRPr lang="en-US"/>
        </a:p>
      </dgm:t>
    </dgm:pt>
    <dgm:pt modelId="{D24F14BF-F469-44B6-9808-0C541C379910}" type="sibTrans" cxnId="{B97EBFC5-CEC0-4668-93D3-2CB71D89EF9C}">
      <dgm:prSet/>
      <dgm:spPr/>
      <dgm:t>
        <a:bodyPr/>
        <a:lstStyle/>
        <a:p>
          <a:endParaRPr lang="en-US"/>
        </a:p>
      </dgm:t>
    </dgm:pt>
    <dgm:pt modelId="{17B3DD69-996B-4EF1-A299-1EBC5E6D8757}" type="pres">
      <dgm:prSet presAssocID="{5F595C28-CB45-46DD-99E9-4B01E5DF85DC}" presName="root" presStyleCnt="0">
        <dgm:presLayoutVars>
          <dgm:dir/>
          <dgm:resizeHandles val="exact"/>
        </dgm:presLayoutVars>
      </dgm:prSet>
      <dgm:spPr/>
    </dgm:pt>
    <dgm:pt modelId="{4A306953-38DA-44C7-A233-CFFDFCF32468}" type="pres">
      <dgm:prSet presAssocID="{B9413FDF-EFFD-4BE2-8915-0204104E0DAD}" presName="compNode" presStyleCnt="0"/>
      <dgm:spPr/>
    </dgm:pt>
    <dgm:pt modelId="{703FE2F4-ED98-497F-B4DB-C3B65E5D61CC}" type="pres">
      <dgm:prSet presAssocID="{B9413FDF-EFFD-4BE2-8915-0204104E0DAD}" presName="iconBgRect" presStyleLbl="bgShp" presStyleIdx="0" presStyleCnt="4"/>
      <dgm:spPr>
        <a:prstGeom prst="round2DiagRect">
          <a:avLst>
            <a:gd name="adj1" fmla="val 29727"/>
            <a:gd name="adj2" fmla="val 0"/>
          </a:avLst>
        </a:prstGeom>
      </dgm:spPr>
    </dgm:pt>
    <dgm:pt modelId="{D73E284D-E0A9-4293-9DC0-876D94595543}" type="pres">
      <dgm:prSet presAssocID="{B9413FDF-EFFD-4BE2-8915-0204104E0D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34E8551B-198C-45D5-BC65-6F630CBE3693}" type="pres">
      <dgm:prSet presAssocID="{B9413FDF-EFFD-4BE2-8915-0204104E0DAD}" presName="spaceRect" presStyleCnt="0"/>
      <dgm:spPr/>
    </dgm:pt>
    <dgm:pt modelId="{DB8B78FB-A174-48A2-9935-B70B66F74345}" type="pres">
      <dgm:prSet presAssocID="{B9413FDF-EFFD-4BE2-8915-0204104E0DAD}" presName="textRect" presStyleLbl="revTx" presStyleIdx="0" presStyleCnt="4">
        <dgm:presLayoutVars>
          <dgm:chMax val="1"/>
          <dgm:chPref val="1"/>
        </dgm:presLayoutVars>
      </dgm:prSet>
      <dgm:spPr/>
    </dgm:pt>
    <dgm:pt modelId="{6791D6AA-6D06-4577-9DD2-BB93FB6320CA}" type="pres">
      <dgm:prSet presAssocID="{A428BE70-E59A-4477-A1B9-838564B56057}" presName="sibTrans" presStyleCnt="0"/>
      <dgm:spPr/>
    </dgm:pt>
    <dgm:pt modelId="{01764CC0-54AB-4080-9F77-AAE065B9A845}" type="pres">
      <dgm:prSet presAssocID="{061B40D9-5797-4B48-83CF-14A58E7D0EAF}" presName="compNode" presStyleCnt="0"/>
      <dgm:spPr/>
    </dgm:pt>
    <dgm:pt modelId="{9195CCA8-1EA7-4BD4-AF32-FCF17D543F01}" type="pres">
      <dgm:prSet presAssocID="{061B40D9-5797-4B48-83CF-14A58E7D0EAF}" presName="iconBgRect" presStyleLbl="bgShp" presStyleIdx="1" presStyleCnt="4"/>
      <dgm:spPr>
        <a:prstGeom prst="round2DiagRect">
          <a:avLst>
            <a:gd name="adj1" fmla="val 29727"/>
            <a:gd name="adj2" fmla="val 0"/>
          </a:avLst>
        </a:prstGeom>
      </dgm:spPr>
    </dgm:pt>
    <dgm:pt modelId="{114639F4-620E-4342-906E-2657513113A6}" type="pres">
      <dgm:prSet presAssocID="{061B40D9-5797-4B48-83CF-14A58E7D0E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
        </a:ext>
      </dgm:extLst>
    </dgm:pt>
    <dgm:pt modelId="{C6469BF9-4956-401B-B6B6-B9579ED61DC1}" type="pres">
      <dgm:prSet presAssocID="{061B40D9-5797-4B48-83CF-14A58E7D0EAF}" presName="spaceRect" presStyleCnt="0"/>
      <dgm:spPr/>
    </dgm:pt>
    <dgm:pt modelId="{701D73B7-3C59-476E-B9D5-50FC0420E196}" type="pres">
      <dgm:prSet presAssocID="{061B40D9-5797-4B48-83CF-14A58E7D0EAF}" presName="textRect" presStyleLbl="revTx" presStyleIdx="1" presStyleCnt="4">
        <dgm:presLayoutVars>
          <dgm:chMax val="1"/>
          <dgm:chPref val="1"/>
        </dgm:presLayoutVars>
      </dgm:prSet>
      <dgm:spPr/>
    </dgm:pt>
    <dgm:pt modelId="{BCC89333-6DE0-4A9E-B8F4-2A5E17D0C64E}" type="pres">
      <dgm:prSet presAssocID="{B539D5CC-AD34-45A6-B8DC-E700F69F863B}" presName="sibTrans" presStyleCnt="0"/>
      <dgm:spPr/>
    </dgm:pt>
    <dgm:pt modelId="{4EF51042-2CF1-4E17-952F-E69C23557A0E}" type="pres">
      <dgm:prSet presAssocID="{0F53F494-2CF2-44FA-9955-D8169C1EF4D5}" presName="compNode" presStyleCnt="0"/>
      <dgm:spPr/>
    </dgm:pt>
    <dgm:pt modelId="{3D263D97-1AB8-47E4-B276-8C89FDE72A58}" type="pres">
      <dgm:prSet presAssocID="{0F53F494-2CF2-44FA-9955-D8169C1EF4D5}" presName="iconBgRect" presStyleLbl="bgShp" presStyleIdx="2" presStyleCnt="4"/>
      <dgm:spPr>
        <a:prstGeom prst="round2DiagRect">
          <a:avLst>
            <a:gd name="adj1" fmla="val 29727"/>
            <a:gd name="adj2" fmla="val 0"/>
          </a:avLst>
        </a:prstGeom>
      </dgm:spPr>
    </dgm:pt>
    <dgm:pt modelId="{4E2F0A96-78A0-4C0C-89AF-1F47D5E80CA9}" type="pres">
      <dgm:prSet presAssocID="{0F53F494-2CF2-44FA-9955-D8169C1EF4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leep"/>
        </a:ext>
      </dgm:extLst>
    </dgm:pt>
    <dgm:pt modelId="{B6483A61-B00E-44D9-8400-871DA933CBFA}" type="pres">
      <dgm:prSet presAssocID="{0F53F494-2CF2-44FA-9955-D8169C1EF4D5}" presName="spaceRect" presStyleCnt="0"/>
      <dgm:spPr/>
    </dgm:pt>
    <dgm:pt modelId="{B7D3C67A-1385-4CA6-B583-2647A1E7FC8C}" type="pres">
      <dgm:prSet presAssocID="{0F53F494-2CF2-44FA-9955-D8169C1EF4D5}" presName="textRect" presStyleLbl="revTx" presStyleIdx="2" presStyleCnt="4">
        <dgm:presLayoutVars>
          <dgm:chMax val="1"/>
          <dgm:chPref val="1"/>
        </dgm:presLayoutVars>
      </dgm:prSet>
      <dgm:spPr/>
    </dgm:pt>
    <dgm:pt modelId="{A70679F7-682F-4376-81B8-109F6D9B4167}" type="pres">
      <dgm:prSet presAssocID="{C6D7AB05-B275-4585-A39E-BE98C91B8185}" presName="sibTrans" presStyleCnt="0"/>
      <dgm:spPr/>
    </dgm:pt>
    <dgm:pt modelId="{BFC2CAC5-DAE1-44EF-8093-886D5E2D0219}" type="pres">
      <dgm:prSet presAssocID="{CE1A3EF3-6068-4AD6-8BA3-427126D01BA7}" presName="compNode" presStyleCnt="0"/>
      <dgm:spPr/>
    </dgm:pt>
    <dgm:pt modelId="{C842BFF0-6FE8-459A-8362-EF55F75C6602}" type="pres">
      <dgm:prSet presAssocID="{CE1A3EF3-6068-4AD6-8BA3-427126D01BA7}" presName="iconBgRect" presStyleLbl="bgShp" presStyleIdx="3" presStyleCnt="4"/>
      <dgm:spPr>
        <a:prstGeom prst="round2DiagRect">
          <a:avLst>
            <a:gd name="adj1" fmla="val 29727"/>
            <a:gd name="adj2" fmla="val 0"/>
          </a:avLst>
        </a:prstGeom>
      </dgm:spPr>
    </dgm:pt>
    <dgm:pt modelId="{2DF6461E-CF06-4404-8DC8-1433A531A74C}" type="pres">
      <dgm:prSet presAssocID="{CE1A3EF3-6068-4AD6-8BA3-427126D01BA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in"/>
        </a:ext>
      </dgm:extLst>
    </dgm:pt>
    <dgm:pt modelId="{8C46C40F-0D2C-4B59-8643-1196A5B60AD6}" type="pres">
      <dgm:prSet presAssocID="{CE1A3EF3-6068-4AD6-8BA3-427126D01BA7}" presName="spaceRect" presStyleCnt="0"/>
      <dgm:spPr/>
    </dgm:pt>
    <dgm:pt modelId="{9E2971A9-417A-4DD4-9D3D-316E59805106}" type="pres">
      <dgm:prSet presAssocID="{CE1A3EF3-6068-4AD6-8BA3-427126D01BA7}" presName="textRect" presStyleLbl="revTx" presStyleIdx="3" presStyleCnt="4">
        <dgm:presLayoutVars>
          <dgm:chMax val="1"/>
          <dgm:chPref val="1"/>
        </dgm:presLayoutVars>
      </dgm:prSet>
      <dgm:spPr/>
    </dgm:pt>
  </dgm:ptLst>
  <dgm:cxnLst>
    <dgm:cxn modelId="{A2113F1F-F336-4A20-B665-524CB3FA5A7B}" type="presOf" srcId="{0F53F494-2CF2-44FA-9955-D8169C1EF4D5}" destId="{B7D3C67A-1385-4CA6-B583-2647A1E7FC8C}" srcOrd="0" destOrd="0" presId="urn:microsoft.com/office/officeart/2018/5/layout/IconLeafLabelList"/>
    <dgm:cxn modelId="{5CCC2426-0A1D-42BC-B3DF-C20AE56741A2}" type="presOf" srcId="{061B40D9-5797-4B48-83CF-14A58E7D0EAF}" destId="{701D73B7-3C59-476E-B9D5-50FC0420E196}" srcOrd="0" destOrd="0" presId="urn:microsoft.com/office/officeart/2018/5/layout/IconLeafLabelList"/>
    <dgm:cxn modelId="{AED9A664-2E17-408B-AAC8-7B8650EFD71A}" type="presOf" srcId="{5F595C28-CB45-46DD-99E9-4B01E5DF85DC}" destId="{17B3DD69-996B-4EF1-A299-1EBC5E6D8757}" srcOrd="0" destOrd="0" presId="urn:microsoft.com/office/officeart/2018/5/layout/IconLeafLabelList"/>
    <dgm:cxn modelId="{2282727C-AAD3-4CC9-82B2-4C3827C3B5A8}" type="presOf" srcId="{B9413FDF-EFFD-4BE2-8915-0204104E0DAD}" destId="{DB8B78FB-A174-48A2-9935-B70B66F74345}" srcOrd="0" destOrd="0" presId="urn:microsoft.com/office/officeart/2018/5/layout/IconLeafLabelList"/>
    <dgm:cxn modelId="{D78FEC7D-E5A7-4492-AA4F-464B93269BB4}" srcId="{5F595C28-CB45-46DD-99E9-4B01E5DF85DC}" destId="{061B40D9-5797-4B48-83CF-14A58E7D0EAF}" srcOrd="1" destOrd="0" parTransId="{5B8C9F35-2D76-4C2A-A288-44BC04DD0475}" sibTransId="{B539D5CC-AD34-45A6-B8DC-E700F69F863B}"/>
    <dgm:cxn modelId="{45ABDEA3-490E-4218-A0DD-C44E0417633D}" srcId="{5F595C28-CB45-46DD-99E9-4B01E5DF85DC}" destId="{B9413FDF-EFFD-4BE2-8915-0204104E0DAD}" srcOrd="0" destOrd="0" parTransId="{F385DAD3-42AD-46A4-A2B9-F073661B185B}" sibTransId="{A428BE70-E59A-4477-A1B9-838564B56057}"/>
    <dgm:cxn modelId="{475CB9B1-9478-4B32-BCE5-1C195182ADD5}" srcId="{5F595C28-CB45-46DD-99E9-4B01E5DF85DC}" destId="{0F53F494-2CF2-44FA-9955-D8169C1EF4D5}" srcOrd="2" destOrd="0" parTransId="{AD59CA43-744D-47AB-AE3B-B3B2C53D7BF5}" sibTransId="{C6D7AB05-B275-4585-A39E-BE98C91B8185}"/>
    <dgm:cxn modelId="{1588E8BE-F42E-4476-A485-3F2917A7D9B0}" type="presOf" srcId="{CE1A3EF3-6068-4AD6-8BA3-427126D01BA7}" destId="{9E2971A9-417A-4DD4-9D3D-316E59805106}" srcOrd="0" destOrd="0" presId="urn:microsoft.com/office/officeart/2018/5/layout/IconLeafLabelList"/>
    <dgm:cxn modelId="{B97EBFC5-CEC0-4668-93D3-2CB71D89EF9C}" srcId="{5F595C28-CB45-46DD-99E9-4B01E5DF85DC}" destId="{CE1A3EF3-6068-4AD6-8BA3-427126D01BA7}" srcOrd="3" destOrd="0" parTransId="{8351EC73-BC6D-4265-844F-53E54C8F7378}" sibTransId="{D24F14BF-F469-44B6-9808-0C541C379910}"/>
    <dgm:cxn modelId="{044B7230-9BA5-42F3-8A81-CE945B499B90}" type="presParOf" srcId="{17B3DD69-996B-4EF1-A299-1EBC5E6D8757}" destId="{4A306953-38DA-44C7-A233-CFFDFCF32468}" srcOrd="0" destOrd="0" presId="urn:microsoft.com/office/officeart/2018/5/layout/IconLeafLabelList"/>
    <dgm:cxn modelId="{B141508A-8AC3-48B9-B005-B11575E2D2BD}" type="presParOf" srcId="{4A306953-38DA-44C7-A233-CFFDFCF32468}" destId="{703FE2F4-ED98-497F-B4DB-C3B65E5D61CC}" srcOrd="0" destOrd="0" presId="urn:microsoft.com/office/officeart/2018/5/layout/IconLeafLabelList"/>
    <dgm:cxn modelId="{03231BDF-E3C1-4B39-AC61-5E874BDE64F0}" type="presParOf" srcId="{4A306953-38DA-44C7-A233-CFFDFCF32468}" destId="{D73E284D-E0A9-4293-9DC0-876D94595543}" srcOrd="1" destOrd="0" presId="urn:microsoft.com/office/officeart/2018/5/layout/IconLeafLabelList"/>
    <dgm:cxn modelId="{79662CCD-2B66-44B4-9A18-B33D24B6554B}" type="presParOf" srcId="{4A306953-38DA-44C7-A233-CFFDFCF32468}" destId="{34E8551B-198C-45D5-BC65-6F630CBE3693}" srcOrd="2" destOrd="0" presId="urn:microsoft.com/office/officeart/2018/5/layout/IconLeafLabelList"/>
    <dgm:cxn modelId="{26177ED5-3F0D-4EBC-8580-9C98F467A3EA}" type="presParOf" srcId="{4A306953-38DA-44C7-A233-CFFDFCF32468}" destId="{DB8B78FB-A174-48A2-9935-B70B66F74345}" srcOrd="3" destOrd="0" presId="urn:microsoft.com/office/officeart/2018/5/layout/IconLeafLabelList"/>
    <dgm:cxn modelId="{1DBC5433-64BB-4EBA-AB03-79BA719E813B}" type="presParOf" srcId="{17B3DD69-996B-4EF1-A299-1EBC5E6D8757}" destId="{6791D6AA-6D06-4577-9DD2-BB93FB6320CA}" srcOrd="1" destOrd="0" presId="urn:microsoft.com/office/officeart/2018/5/layout/IconLeafLabelList"/>
    <dgm:cxn modelId="{F4FEFA16-EF16-4328-AEBB-0E2C1945858D}" type="presParOf" srcId="{17B3DD69-996B-4EF1-A299-1EBC5E6D8757}" destId="{01764CC0-54AB-4080-9F77-AAE065B9A845}" srcOrd="2" destOrd="0" presId="urn:microsoft.com/office/officeart/2018/5/layout/IconLeafLabelList"/>
    <dgm:cxn modelId="{899EB556-A5F9-4082-935A-214387C7FDC0}" type="presParOf" srcId="{01764CC0-54AB-4080-9F77-AAE065B9A845}" destId="{9195CCA8-1EA7-4BD4-AF32-FCF17D543F01}" srcOrd="0" destOrd="0" presId="urn:microsoft.com/office/officeart/2018/5/layout/IconLeafLabelList"/>
    <dgm:cxn modelId="{CCD478D3-4155-4F62-9E14-25419B570ADD}" type="presParOf" srcId="{01764CC0-54AB-4080-9F77-AAE065B9A845}" destId="{114639F4-620E-4342-906E-2657513113A6}" srcOrd="1" destOrd="0" presId="urn:microsoft.com/office/officeart/2018/5/layout/IconLeafLabelList"/>
    <dgm:cxn modelId="{7FE0E2CD-13EA-4065-BC82-D405F3A2CEBD}" type="presParOf" srcId="{01764CC0-54AB-4080-9F77-AAE065B9A845}" destId="{C6469BF9-4956-401B-B6B6-B9579ED61DC1}" srcOrd="2" destOrd="0" presId="urn:microsoft.com/office/officeart/2018/5/layout/IconLeafLabelList"/>
    <dgm:cxn modelId="{978E6007-42D2-44CF-8B26-ED741AFFE49D}" type="presParOf" srcId="{01764CC0-54AB-4080-9F77-AAE065B9A845}" destId="{701D73B7-3C59-476E-B9D5-50FC0420E196}" srcOrd="3" destOrd="0" presId="urn:microsoft.com/office/officeart/2018/5/layout/IconLeafLabelList"/>
    <dgm:cxn modelId="{2517C1BD-C568-4E8C-A592-1B7697B9EFBF}" type="presParOf" srcId="{17B3DD69-996B-4EF1-A299-1EBC5E6D8757}" destId="{BCC89333-6DE0-4A9E-B8F4-2A5E17D0C64E}" srcOrd="3" destOrd="0" presId="urn:microsoft.com/office/officeart/2018/5/layout/IconLeafLabelList"/>
    <dgm:cxn modelId="{743F97F9-B320-4A48-8D68-72020B28A002}" type="presParOf" srcId="{17B3DD69-996B-4EF1-A299-1EBC5E6D8757}" destId="{4EF51042-2CF1-4E17-952F-E69C23557A0E}" srcOrd="4" destOrd="0" presId="urn:microsoft.com/office/officeart/2018/5/layout/IconLeafLabelList"/>
    <dgm:cxn modelId="{2E4730E5-875D-4EF3-8FE5-1B6E43269227}" type="presParOf" srcId="{4EF51042-2CF1-4E17-952F-E69C23557A0E}" destId="{3D263D97-1AB8-47E4-B276-8C89FDE72A58}" srcOrd="0" destOrd="0" presId="urn:microsoft.com/office/officeart/2018/5/layout/IconLeafLabelList"/>
    <dgm:cxn modelId="{A8C762EC-43E8-4F57-B601-1619A7C009CC}" type="presParOf" srcId="{4EF51042-2CF1-4E17-952F-E69C23557A0E}" destId="{4E2F0A96-78A0-4C0C-89AF-1F47D5E80CA9}" srcOrd="1" destOrd="0" presId="urn:microsoft.com/office/officeart/2018/5/layout/IconLeafLabelList"/>
    <dgm:cxn modelId="{EB1672EC-F7A4-44B1-BEB9-89C6E4D8E129}" type="presParOf" srcId="{4EF51042-2CF1-4E17-952F-E69C23557A0E}" destId="{B6483A61-B00E-44D9-8400-871DA933CBFA}" srcOrd="2" destOrd="0" presId="urn:microsoft.com/office/officeart/2018/5/layout/IconLeafLabelList"/>
    <dgm:cxn modelId="{D1F6AD46-B876-439D-8A66-0AEEB7932F4E}" type="presParOf" srcId="{4EF51042-2CF1-4E17-952F-E69C23557A0E}" destId="{B7D3C67A-1385-4CA6-B583-2647A1E7FC8C}" srcOrd="3" destOrd="0" presId="urn:microsoft.com/office/officeart/2018/5/layout/IconLeafLabelList"/>
    <dgm:cxn modelId="{F0CCB6AA-5A69-4A16-9126-295CC285B44D}" type="presParOf" srcId="{17B3DD69-996B-4EF1-A299-1EBC5E6D8757}" destId="{A70679F7-682F-4376-81B8-109F6D9B4167}" srcOrd="5" destOrd="0" presId="urn:microsoft.com/office/officeart/2018/5/layout/IconLeafLabelList"/>
    <dgm:cxn modelId="{1AFF3E06-6FCF-4226-A6D3-C5528DB910B4}" type="presParOf" srcId="{17B3DD69-996B-4EF1-A299-1EBC5E6D8757}" destId="{BFC2CAC5-DAE1-44EF-8093-886D5E2D0219}" srcOrd="6" destOrd="0" presId="urn:microsoft.com/office/officeart/2018/5/layout/IconLeafLabelList"/>
    <dgm:cxn modelId="{531653EB-41DC-4E3F-988F-6C6CDA07DC03}" type="presParOf" srcId="{BFC2CAC5-DAE1-44EF-8093-886D5E2D0219}" destId="{C842BFF0-6FE8-459A-8362-EF55F75C6602}" srcOrd="0" destOrd="0" presId="urn:microsoft.com/office/officeart/2018/5/layout/IconLeafLabelList"/>
    <dgm:cxn modelId="{C6EACEF7-3813-4795-8B05-AA471ACDCC26}" type="presParOf" srcId="{BFC2CAC5-DAE1-44EF-8093-886D5E2D0219}" destId="{2DF6461E-CF06-4404-8DC8-1433A531A74C}" srcOrd="1" destOrd="0" presId="urn:microsoft.com/office/officeart/2018/5/layout/IconLeafLabelList"/>
    <dgm:cxn modelId="{8FC8AFC9-2B95-480D-99DF-86FC33F39344}" type="presParOf" srcId="{BFC2CAC5-DAE1-44EF-8093-886D5E2D0219}" destId="{8C46C40F-0D2C-4B59-8643-1196A5B60AD6}" srcOrd="2" destOrd="0" presId="urn:microsoft.com/office/officeart/2018/5/layout/IconLeafLabelList"/>
    <dgm:cxn modelId="{3CAA8EFF-82DB-4214-A330-B0F38FB4B120}" type="presParOf" srcId="{BFC2CAC5-DAE1-44EF-8093-886D5E2D0219}" destId="{9E2971A9-417A-4DD4-9D3D-316E5980510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D23FB0-8C3D-41CF-8E79-7663A0197A86}"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8E3F313-9132-48C2-9185-9F0AF591585E}">
      <dgm:prSet/>
      <dgm:spPr/>
      <dgm:t>
        <a:bodyPr/>
        <a:lstStyle/>
        <a:p>
          <a:pPr>
            <a:defRPr cap="all"/>
          </a:pPr>
          <a:r>
            <a:rPr lang="en-IN"/>
            <a:t>Book Bus Tickets</a:t>
          </a:r>
          <a:endParaRPr lang="en-US"/>
        </a:p>
      </dgm:t>
    </dgm:pt>
    <dgm:pt modelId="{C35ADA24-61A0-4BAA-81B1-50556EA1D4C4}" type="parTrans" cxnId="{FA7DE64A-33EF-4049-B8B5-B6DBBEE788CD}">
      <dgm:prSet/>
      <dgm:spPr/>
      <dgm:t>
        <a:bodyPr/>
        <a:lstStyle/>
        <a:p>
          <a:endParaRPr lang="en-US"/>
        </a:p>
      </dgm:t>
    </dgm:pt>
    <dgm:pt modelId="{754B8AFB-2B8B-459D-8C83-7E5BDD112D82}" type="sibTrans" cxnId="{FA7DE64A-33EF-4049-B8B5-B6DBBEE788CD}">
      <dgm:prSet/>
      <dgm:spPr/>
      <dgm:t>
        <a:bodyPr/>
        <a:lstStyle/>
        <a:p>
          <a:endParaRPr lang="en-US"/>
        </a:p>
      </dgm:t>
    </dgm:pt>
    <dgm:pt modelId="{8F99EA26-21B5-47A0-90DA-150DA4497246}">
      <dgm:prSet/>
      <dgm:spPr/>
      <dgm:t>
        <a:bodyPr/>
        <a:lstStyle/>
        <a:p>
          <a:pPr>
            <a:defRPr cap="all"/>
          </a:pPr>
          <a:r>
            <a:rPr lang="en-IN"/>
            <a:t>Book Hotels</a:t>
          </a:r>
          <a:endParaRPr lang="en-US"/>
        </a:p>
      </dgm:t>
    </dgm:pt>
    <dgm:pt modelId="{C4E62301-8508-4C36-B9A6-E4F231D0287B}" type="parTrans" cxnId="{166F0B37-EC69-4958-BD39-7924386B5897}">
      <dgm:prSet/>
      <dgm:spPr/>
      <dgm:t>
        <a:bodyPr/>
        <a:lstStyle/>
        <a:p>
          <a:endParaRPr lang="en-US"/>
        </a:p>
      </dgm:t>
    </dgm:pt>
    <dgm:pt modelId="{EF41D715-6249-42CA-9F2F-675871AA468D}" type="sibTrans" cxnId="{166F0B37-EC69-4958-BD39-7924386B5897}">
      <dgm:prSet/>
      <dgm:spPr/>
      <dgm:t>
        <a:bodyPr/>
        <a:lstStyle/>
        <a:p>
          <a:endParaRPr lang="en-US"/>
        </a:p>
      </dgm:t>
    </dgm:pt>
    <dgm:pt modelId="{FD528A33-3C56-4754-93E3-66FBE9EA9226}">
      <dgm:prSet/>
      <dgm:spPr/>
      <dgm:t>
        <a:bodyPr/>
        <a:lstStyle/>
        <a:p>
          <a:pPr>
            <a:defRPr cap="all"/>
          </a:pPr>
          <a:r>
            <a:rPr lang="en-IN"/>
            <a:t>Book Train Tickets</a:t>
          </a:r>
          <a:endParaRPr lang="en-US"/>
        </a:p>
      </dgm:t>
    </dgm:pt>
    <dgm:pt modelId="{B6620445-32F4-4FA9-B633-5BF85A993FE8}" type="parTrans" cxnId="{7B9A3AE3-4E3B-49F5-85C2-302637D632A8}">
      <dgm:prSet/>
      <dgm:spPr/>
      <dgm:t>
        <a:bodyPr/>
        <a:lstStyle/>
        <a:p>
          <a:endParaRPr lang="en-US"/>
        </a:p>
      </dgm:t>
    </dgm:pt>
    <dgm:pt modelId="{F0DA0F7F-9032-40A5-91C1-E12E13FC1431}" type="sibTrans" cxnId="{7B9A3AE3-4E3B-49F5-85C2-302637D632A8}">
      <dgm:prSet/>
      <dgm:spPr/>
      <dgm:t>
        <a:bodyPr/>
        <a:lstStyle/>
        <a:p>
          <a:endParaRPr lang="en-US"/>
        </a:p>
      </dgm:t>
    </dgm:pt>
    <dgm:pt modelId="{4DF4A22B-3915-464B-94C5-78F1541A1ACD}">
      <dgm:prSet/>
      <dgm:spPr/>
      <dgm:t>
        <a:bodyPr/>
        <a:lstStyle/>
        <a:p>
          <a:pPr>
            <a:defRPr cap="all"/>
          </a:pPr>
          <a:r>
            <a:rPr lang="en-IN"/>
            <a:t>Search Booking</a:t>
          </a:r>
          <a:endParaRPr lang="en-US"/>
        </a:p>
      </dgm:t>
    </dgm:pt>
    <dgm:pt modelId="{540558B4-3821-4912-B1B2-97A658AC1DEF}" type="parTrans" cxnId="{A74BCFF1-288B-4B36-931B-D7AAA7C995FD}">
      <dgm:prSet/>
      <dgm:spPr/>
      <dgm:t>
        <a:bodyPr/>
        <a:lstStyle/>
        <a:p>
          <a:endParaRPr lang="en-US"/>
        </a:p>
      </dgm:t>
    </dgm:pt>
    <dgm:pt modelId="{74446171-9769-443E-8269-96F3C6A8548B}" type="sibTrans" cxnId="{A74BCFF1-288B-4B36-931B-D7AAA7C995FD}">
      <dgm:prSet/>
      <dgm:spPr/>
      <dgm:t>
        <a:bodyPr/>
        <a:lstStyle/>
        <a:p>
          <a:endParaRPr lang="en-US"/>
        </a:p>
      </dgm:t>
    </dgm:pt>
    <dgm:pt modelId="{16D03362-EC2D-45C7-8546-8F0A541962B4}">
      <dgm:prSet/>
      <dgm:spPr/>
      <dgm:t>
        <a:bodyPr/>
        <a:lstStyle/>
        <a:p>
          <a:pPr>
            <a:defRPr cap="all"/>
          </a:pPr>
          <a:r>
            <a:rPr lang="en-IN"/>
            <a:t>Cancel Booking</a:t>
          </a:r>
          <a:endParaRPr lang="en-US"/>
        </a:p>
      </dgm:t>
    </dgm:pt>
    <dgm:pt modelId="{9D320F19-4D05-40FB-A08D-8784E348182B}" type="parTrans" cxnId="{AE59A08E-AE05-4BB8-BF40-A044AE59DC64}">
      <dgm:prSet/>
      <dgm:spPr/>
      <dgm:t>
        <a:bodyPr/>
        <a:lstStyle/>
        <a:p>
          <a:endParaRPr lang="en-US"/>
        </a:p>
      </dgm:t>
    </dgm:pt>
    <dgm:pt modelId="{BB23D316-8219-4DCA-BDC7-125098AEBCEA}" type="sibTrans" cxnId="{AE59A08E-AE05-4BB8-BF40-A044AE59DC64}">
      <dgm:prSet/>
      <dgm:spPr/>
      <dgm:t>
        <a:bodyPr/>
        <a:lstStyle/>
        <a:p>
          <a:endParaRPr lang="en-US"/>
        </a:p>
      </dgm:t>
    </dgm:pt>
    <dgm:pt modelId="{A2ADFCEB-FB42-4AE1-AA83-521159F20F01}">
      <dgm:prSet/>
      <dgm:spPr/>
      <dgm:t>
        <a:bodyPr/>
        <a:lstStyle/>
        <a:p>
          <a:pPr>
            <a:defRPr cap="all"/>
          </a:pPr>
          <a:r>
            <a:rPr lang="en-IN"/>
            <a:t>Maintain Records</a:t>
          </a:r>
          <a:endParaRPr lang="en-US"/>
        </a:p>
      </dgm:t>
    </dgm:pt>
    <dgm:pt modelId="{664E2D2E-CBEA-4C8F-BC36-71DD0391B755}" type="parTrans" cxnId="{084905EC-82D4-4662-BC1B-23629520DB85}">
      <dgm:prSet/>
      <dgm:spPr/>
      <dgm:t>
        <a:bodyPr/>
        <a:lstStyle/>
        <a:p>
          <a:endParaRPr lang="en-US"/>
        </a:p>
      </dgm:t>
    </dgm:pt>
    <dgm:pt modelId="{514B84CD-C1C6-4BD0-8A29-1493354939F6}" type="sibTrans" cxnId="{084905EC-82D4-4662-BC1B-23629520DB85}">
      <dgm:prSet/>
      <dgm:spPr/>
      <dgm:t>
        <a:bodyPr/>
        <a:lstStyle/>
        <a:p>
          <a:endParaRPr lang="en-US"/>
        </a:p>
      </dgm:t>
    </dgm:pt>
    <dgm:pt modelId="{DABEF2D8-1353-4465-9C0B-F5237A933CAE}" type="pres">
      <dgm:prSet presAssocID="{EDD23FB0-8C3D-41CF-8E79-7663A0197A86}" presName="root" presStyleCnt="0">
        <dgm:presLayoutVars>
          <dgm:dir/>
          <dgm:resizeHandles val="exact"/>
        </dgm:presLayoutVars>
      </dgm:prSet>
      <dgm:spPr/>
    </dgm:pt>
    <dgm:pt modelId="{2087A470-4D2B-44C4-858E-82A85442C92C}" type="pres">
      <dgm:prSet presAssocID="{18E3F313-9132-48C2-9185-9F0AF591585E}" presName="compNode" presStyleCnt="0"/>
      <dgm:spPr/>
    </dgm:pt>
    <dgm:pt modelId="{E02D2B54-968F-447C-9A8C-0E19E388252A}" type="pres">
      <dgm:prSet presAssocID="{18E3F313-9132-48C2-9185-9F0AF591585E}" presName="iconBgRect" presStyleLbl="bgShp" presStyleIdx="0" presStyleCnt="6"/>
      <dgm:spPr>
        <a:prstGeom prst="round2DiagRect">
          <a:avLst>
            <a:gd name="adj1" fmla="val 29727"/>
            <a:gd name="adj2" fmla="val 0"/>
          </a:avLst>
        </a:prstGeom>
      </dgm:spPr>
    </dgm:pt>
    <dgm:pt modelId="{ADF4A1EC-6180-482C-B756-974BD0B12084}" type="pres">
      <dgm:prSet presAssocID="{18E3F313-9132-48C2-9185-9F0AF591585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EE1D432C-98C0-40F7-938A-1E7027F27D25}" type="pres">
      <dgm:prSet presAssocID="{18E3F313-9132-48C2-9185-9F0AF591585E}" presName="spaceRect" presStyleCnt="0"/>
      <dgm:spPr/>
    </dgm:pt>
    <dgm:pt modelId="{B09D8136-0FE9-466A-AE2D-60B423D7FE4E}" type="pres">
      <dgm:prSet presAssocID="{18E3F313-9132-48C2-9185-9F0AF591585E}" presName="textRect" presStyleLbl="revTx" presStyleIdx="0" presStyleCnt="6">
        <dgm:presLayoutVars>
          <dgm:chMax val="1"/>
          <dgm:chPref val="1"/>
        </dgm:presLayoutVars>
      </dgm:prSet>
      <dgm:spPr/>
    </dgm:pt>
    <dgm:pt modelId="{7654972D-485F-4292-8949-88FDA228E0C9}" type="pres">
      <dgm:prSet presAssocID="{754B8AFB-2B8B-459D-8C83-7E5BDD112D82}" presName="sibTrans" presStyleCnt="0"/>
      <dgm:spPr/>
    </dgm:pt>
    <dgm:pt modelId="{3AEDF7E7-BD5C-4FBB-896C-4E05755C9B13}" type="pres">
      <dgm:prSet presAssocID="{8F99EA26-21B5-47A0-90DA-150DA4497246}" presName="compNode" presStyleCnt="0"/>
      <dgm:spPr/>
    </dgm:pt>
    <dgm:pt modelId="{290BE5E8-9E90-4361-8069-EF19D51F0621}" type="pres">
      <dgm:prSet presAssocID="{8F99EA26-21B5-47A0-90DA-150DA4497246}" presName="iconBgRect" presStyleLbl="bgShp" presStyleIdx="1" presStyleCnt="6"/>
      <dgm:spPr>
        <a:prstGeom prst="round2DiagRect">
          <a:avLst>
            <a:gd name="adj1" fmla="val 29727"/>
            <a:gd name="adj2" fmla="val 0"/>
          </a:avLst>
        </a:prstGeom>
      </dgm:spPr>
    </dgm:pt>
    <dgm:pt modelId="{33E4EDFE-B140-4D4E-A8C6-9D75D06A860C}" type="pres">
      <dgm:prSet presAssocID="{8F99EA26-21B5-47A0-90DA-150DA449724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ilding"/>
        </a:ext>
      </dgm:extLst>
    </dgm:pt>
    <dgm:pt modelId="{235544B5-C871-4634-90EF-36B5607F1BC3}" type="pres">
      <dgm:prSet presAssocID="{8F99EA26-21B5-47A0-90DA-150DA4497246}" presName="spaceRect" presStyleCnt="0"/>
      <dgm:spPr/>
    </dgm:pt>
    <dgm:pt modelId="{D5C934DE-0482-4F19-AC60-9D86B0E256CF}" type="pres">
      <dgm:prSet presAssocID="{8F99EA26-21B5-47A0-90DA-150DA4497246}" presName="textRect" presStyleLbl="revTx" presStyleIdx="1" presStyleCnt="6">
        <dgm:presLayoutVars>
          <dgm:chMax val="1"/>
          <dgm:chPref val="1"/>
        </dgm:presLayoutVars>
      </dgm:prSet>
      <dgm:spPr/>
    </dgm:pt>
    <dgm:pt modelId="{FBF2D069-9159-461A-9D5B-D5A29016E1A6}" type="pres">
      <dgm:prSet presAssocID="{EF41D715-6249-42CA-9F2F-675871AA468D}" presName="sibTrans" presStyleCnt="0"/>
      <dgm:spPr/>
    </dgm:pt>
    <dgm:pt modelId="{02282C62-FD8E-437C-86EE-4312AB192A40}" type="pres">
      <dgm:prSet presAssocID="{FD528A33-3C56-4754-93E3-66FBE9EA9226}" presName="compNode" presStyleCnt="0"/>
      <dgm:spPr/>
    </dgm:pt>
    <dgm:pt modelId="{9BD38635-CC2E-4BD7-9641-E23C03A401A4}" type="pres">
      <dgm:prSet presAssocID="{FD528A33-3C56-4754-93E3-66FBE9EA9226}" presName="iconBgRect" presStyleLbl="bgShp" presStyleIdx="2" presStyleCnt="6"/>
      <dgm:spPr>
        <a:prstGeom prst="round2DiagRect">
          <a:avLst>
            <a:gd name="adj1" fmla="val 29727"/>
            <a:gd name="adj2" fmla="val 0"/>
          </a:avLst>
        </a:prstGeom>
      </dgm:spPr>
    </dgm:pt>
    <dgm:pt modelId="{DA0E9F0D-6275-48B1-84FE-A149C5ADB5AE}" type="pres">
      <dgm:prSet presAssocID="{FD528A33-3C56-4754-93E3-66FBE9EA922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C6A33E9B-11A7-443C-9346-C986086E5CF9}" type="pres">
      <dgm:prSet presAssocID="{FD528A33-3C56-4754-93E3-66FBE9EA9226}" presName="spaceRect" presStyleCnt="0"/>
      <dgm:spPr/>
    </dgm:pt>
    <dgm:pt modelId="{B4682B2A-4F55-4805-B9EB-1E2F7A0024A7}" type="pres">
      <dgm:prSet presAssocID="{FD528A33-3C56-4754-93E3-66FBE9EA9226}" presName="textRect" presStyleLbl="revTx" presStyleIdx="2" presStyleCnt="6">
        <dgm:presLayoutVars>
          <dgm:chMax val="1"/>
          <dgm:chPref val="1"/>
        </dgm:presLayoutVars>
      </dgm:prSet>
      <dgm:spPr/>
    </dgm:pt>
    <dgm:pt modelId="{47DA3160-4FF2-4AD4-BD60-0B08DD9D8198}" type="pres">
      <dgm:prSet presAssocID="{F0DA0F7F-9032-40A5-91C1-E12E13FC1431}" presName="sibTrans" presStyleCnt="0"/>
      <dgm:spPr/>
    </dgm:pt>
    <dgm:pt modelId="{65D2B98F-8562-4931-AB68-992689E538EA}" type="pres">
      <dgm:prSet presAssocID="{4DF4A22B-3915-464B-94C5-78F1541A1ACD}" presName="compNode" presStyleCnt="0"/>
      <dgm:spPr/>
    </dgm:pt>
    <dgm:pt modelId="{9B90173B-EFE3-442A-9FF7-23AF81ADC0FA}" type="pres">
      <dgm:prSet presAssocID="{4DF4A22B-3915-464B-94C5-78F1541A1ACD}" presName="iconBgRect" presStyleLbl="bgShp" presStyleIdx="3" presStyleCnt="6"/>
      <dgm:spPr>
        <a:prstGeom prst="round2DiagRect">
          <a:avLst>
            <a:gd name="adj1" fmla="val 29727"/>
            <a:gd name="adj2" fmla="val 0"/>
          </a:avLst>
        </a:prstGeom>
      </dgm:spPr>
    </dgm:pt>
    <dgm:pt modelId="{211D451C-4B38-4B93-B795-02201AE3197F}" type="pres">
      <dgm:prSet presAssocID="{4DF4A22B-3915-464B-94C5-78F1541A1AC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FC37E304-89A9-41A1-BF92-ECA3E4E59A23}" type="pres">
      <dgm:prSet presAssocID="{4DF4A22B-3915-464B-94C5-78F1541A1ACD}" presName="spaceRect" presStyleCnt="0"/>
      <dgm:spPr/>
    </dgm:pt>
    <dgm:pt modelId="{64069831-CDCC-4787-BB0C-5739D77E3441}" type="pres">
      <dgm:prSet presAssocID="{4DF4A22B-3915-464B-94C5-78F1541A1ACD}" presName="textRect" presStyleLbl="revTx" presStyleIdx="3" presStyleCnt="6">
        <dgm:presLayoutVars>
          <dgm:chMax val="1"/>
          <dgm:chPref val="1"/>
        </dgm:presLayoutVars>
      </dgm:prSet>
      <dgm:spPr/>
    </dgm:pt>
    <dgm:pt modelId="{11D56DE8-0693-46A3-A923-8784D0522D59}" type="pres">
      <dgm:prSet presAssocID="{74446171-9769-443E-8269-96F3C6A8548B}" presName="sibTrans" presStyleCnt="0"/>
      <dgm:spPr/>
    </dgm:pt>
    <dgm:pt modelId="{277934D1-A792-4F50-BBC7-0A5D1EBB8B82}" type="pres">
      <dgm:prSet presAssocID="{16D03362-EC2D-45C7-8546-8F0A541962B4}" presName="compNode" presStyleCnt="0"/>
      <dgm:spPr/>
    </dgm:pt>
    <dgm:pt modelId="{9AF6D936-7FD7-4482-B841-B209DFE47707}" type="pres">
      <dgm:prSet presAssocID="{16D03362-EC2D-45C7-8546-8F0A541962B4}" presName="iconBgRect" presStyleLbl="bgShp" presStyleIdx="4" presStyleCnt="6"/>
      <dgm:spPr>
        <a:prstGeom prst="round2DiagRect">
          <a:avLst>
            <a:gd name="adj1" fmla="val 29727"/>
            <a:gd name="adj2" fmla="val 0"/>
          </a:avLst>
        </a:prstGeom>
      </dgm:spPr>
    </dgm:pt>
    <dgm:pt modelId="{A3443082-BB32-4167-9E5C-CDD8BB1742A9}" type="pres">
      <dgm:prSet presAssocID="{16D03362-EC2D-45C7-8546-8F0A541962B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
        </a:ext>
      </dgm:extLst>
    </dgm:pt>
    <dgm:pt modelId="{857EA1D9-55F4-4504-BD32-4D9A6C5A125A}" type="pres">
      <dgm:prSet presAssocID="{16D03362-EC2D-45C7-8546-8F0A541962B4}" presName="spaceRect" presStyleCnt="0"/>
      <dgm:spPr/>
    </dgm:pt>
    <dgm:pt modelId="{4FC50276-E923-433A-988E-AF859AC45E60}" type="pres">
      <dgm:prSet presAssocID="{16D03362-EC2D-45C7-8546-8F0A541962B4}" presName="textRect" presStyleLbl="revTx" presStyleIdx="4" presStyleCnt="6">
        <dgm:presLayoutVars>
          <dgm:chMax val="1"/>
          <dgm:chPref val="1"/>
        </dgm:presLayoutVars>
      </dgm:prSet>
      <dgm:spPr/>
    </dgm:pt>
    <dgm:pt modelId="{6AA8CD68-3FEF-421E-BF2B-5D1329B74A1B}" type="pres">
      <dgm:prSet presAssocID="{BB23D316-8219-4DCA-BDC7-125098AEBCEA}" presName="sibTrans" presStyleCnt="0"/>
      <dgm:spPr/>
    </dgm:pt>
    <dgm:pt modelId="{02A5D835-5839-4BD7-B45E-4F86D7C6B678}" type="pres">
      <dgm:prSet presAssocID="{A2ADFCEB-FB42-4AE1-AA83-521159F20F01}" presName="compNode" presStyleCnt="0"/>
      <dgm:spPr/>
    </dgm:pt>
    <dgm:pt modelId="{0036CAFC-F447-40A9-AE2A-8FB18F9D6969}" type="pres">
      <dgm:prSet presAssocID="{A2ADFCEB-FB42-4AE1-AA83-521159F20F01}" presName="iconBgRect" presStyleLbl="bgShp" presStyleIdx="5" presStyleCnt="6"/>
      <dgm:spPr>
        <a:prstGeom prst="round2DiagRect">
          <a:avLst>
            <a:gd name="adj1" fmla="val 29727"/>
            <a:gd name="adj2" fmla="val 0"/>
          </a:avLst>
        </a:prstGeom>
      </dgm:spPr>
    </dgm:pt>
    <dgm:pt modelId="{78A4951F-95C3-4D12-9104-C4BB4E7BA6FA}" type="pres">
      <dgm:prSet presAssocID="{A2ADFCEB-FB42-4AE1-AA83-521159F20F0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pen Folder"/>
        </a:ext>
      </dgm:extLst>
    </dgm:pt>
    <dgm:pt modelId="{572566AC-5480-45D0-9BB4-D531C326BDF6}" type="pres">
      <dgm:prSet presAssocID="{A2ADFCEB-FB42-4AE1-AA83-521159F20F01}" presName="spaceRect" presStyleCnt="0"/>
      <dgm:spPr/>
    </dgm:pt>
    <dgm:pt modelId="{52F7859B-2ACB-404A-9F20-59D64B9B9A6F}" type="pres">
      <dgm:prSet presAssocID="{A2ADFCEB-FB42-4AE1-AA83-521159F20F01}" presName="textRect" presStyleLbl="revTx" presStyleIdx="5" presStyleCnt="6">
        <dgm:presLayoutVars>
          <dgm:chMax val="1"/>
          <dgm:chPref val="1"/>
        </dgm:presLayoutVars>
      </dgm:prSet>
      <dgm:spPr/>
    </dgm:pt>
  </dgm:ptLst>
  <dgm:cxnLst>
    <dgm:cxn modelId="{166F0B37-EC69-4958-BD39-7924386B5897}" srcId="{EDD23FB0-8C3D-41CF-8E79-7663A0197A86}" destId="{8F99EA26-21B5-47A0-90DA-150DA4497246}" srcOrd="1" destOrd="0" parTransId="{C4E62301-8508-4C36-B9A6-E4F231D0287B}" sibTransId="{EF41D715-6249-42CA-9F2F-675871AA468D}"/>
    <dgm:cxn modelId="{49DC9740-549D-4BFF-8A3F-8BCDA6273B9E}" type="presOf" srcId="{EDD23FB0-8C3D-41CF-8E79-7663A0197A86}" destId="{DABEF2D8-1353-4465-9C0B-F5237A933CAE}" srcOrd="0" destOrd="0" presId="urn:microsoft.com/office/officeart/2018/5/layout/IconLeafLabelList"/>
    <dgm:cxn modelId="{DB687E5B-5D97-4556-97F7-B2D6947508D2}" type="presOf" srcId="{16D03362-EC2D-45C7-8546-8F0A541962B4}" destId="{4FC50276-E923-433A-988E-AF859AC45E60}" srcOrd="0" destOrd="0" presId="urn:microsoft.com/office/officeart/2018/5/layout/IconLeafLabelList"/>
    <dgm:cxn modelId="{FA7DE64A-33EF-4049-B8B5-B6DBBEE788CD}" srcId="{EDD23FB0-8C3D-41CF-8E79-7663A0197A86}" destId="{18E3F313-9132-48C2-9185-9F0AF591585E}" srcOrd="0" destOrd="0" parTransId="{C35ADA24-61A0-4BAA-81B1-50556EA1D4C4}" sibTransId="{754B8AFB-2B8B-459D-8C83-7E5BDD112D82}"/>
    <dgm:cxn modelId="{AD90DB79-B21A-4D45-BFBB-94CD940F8FCE}" type="presOf" srcId="{4DF4A22B-3915-464B-94C5-78F1541A1ACD}" destId="{64069831-CDCC-4787-BB0C-5739D77E3441}" srcOrd="0" destOrd="0" presId="urn:microsoft.com/office/officeart/2018/5/layout/IconLeafLabelList"/>
    <dgm:cxn modelId="{AE59A08E-AE05-4BB8-BF40-A044AE59DC64}" srcId="{EDD23FB0-8C3D-41CF-8E79-7663A0197A86}" destId="{16D03362-EC2D-45C7-8546-8F0A541962B4}" srcOrd="4" destOrd="0" parTransId="{9D320F19-4D05-40FB-A08D-8784E348182B}" sibTransId="{BB23D316-8219-4DCA-BDC7-125098AEBCEA}"/>
    <dgm:cxn modelId="{C60CEAA7-F79B-4386-BF60-56C24740761C}" type="presOf" srcId="{8F99EA26-21B5-47A0-90DA-150DA4497246}" destId="{D5C934DE-0482-4F19-AC60-9D86B0E256CF}" srcOrd="0" destOrd="0" presId="urn:microsoft.com/office/officeart/2018/5/layout/IconLeafLabelList"/>
    <dgm:cxn modelId="{DB746BB9-71E5-4775-B351-97C5AA580427}" type="presOf" srcId="{FD528A33-3C56-4754-93E3-66FBE9EA9226}" destId="{B4682B2A-4F55-4805-B9EB-1E2F7A0024A7}" srcOrd="0" destOrd="0" presId="urn:microsoft.com/office/officeart/2018/5/layout/IconLeafLabelList"/>
    <dgm:cxn modelId="{5D8EC5C9-A268-4892-8E36-B41B275A172A}" type="presOf" srcId="{A2ADFCEB-FB42-4AE1-AA83-521159F20F01}" destId="{52F7859B-2ACB-404A-9F20-59D64B9B9A6F}" srcOrd="0" destOrd="0" presId="urn:microsoft.com/office/officeart/2018/5/layout/IconLeafLabelList"/>
    <dgm:cxn modelId="{235447DF-5BC1-43CD-BF11-D410E57670DF}" type="presOf" srcId="{18E3F313-9132-48C2-9185-9F0AF591585E}" destId="{B09D8136-0FE9-466A-AE2D-60B423D7FE4E}" srcOrd="0" destOrd="0" presId="urn:microsoft.com/office/officeart/2018/5/layout/IconLeafLabelList"/>
    <dgm:cxn modelId="{7B9A3AE3-4E3B-49F5-85C2-302637D632A8}" srcId="{EDD23FB0-8C3D-41CF-8E79-7663A0197A86}" destId="{FD528A33-3C56-4754-93E3-66FBE9EA9226}" srcOrd="2" destOrd="0" parTransId="{B6620445-32F4-4FA9-B633-5BF85A993FE8}" sibTransId="{F0DA0F7F-9032-40A5-91C1-E12E13FC1431}"/>
    <dgm:cxn modelId="{084905EC-82D4-4662-BC1B-23629520DB85}" srcId="{EDD23FB0-8C3D-41CF-8E79-7663A0197A86}" destId="{A2ADFCEB-FB42-4AE1-AA83-521159F20F01}" srcOrd="5" destOrd="0" parTransId="{664E2D2E-CBEA-4C8F-BC36-71DD0391B755}" sibTransId="{514B84CD-C1C6-4BD0-8A29-1493354939F6}"/>
    <dgm:cxn modelId="{A74BCFF1-288B-4B36-931B-D7AAA7C995FD}" srcId="{EDD23FB0-8C3D-41CF-8E79-7663A0197A86}" destId="{4DF4A22B-3915-464B-94C5-78F1541A1ACD}" srcOrd="3" destOrd="0" parTransId="{540558B4-3821-4912-B1B2-97A658AC1DEF}" sibTransId="{74446171-9769-443E-8269-96F3C6A8548B}"/>
    <dgm:cxn modelId="{A3F1F7D7-2C00-484E-A374-269003A16A17}" type="presParOf" srcId="{DABEF2D8-1353-4465-9C0B-F5237A933CAE}" destId="{2087A470-4D2B-44C4-858E-82A85442C92C}" srcOrd="0" destOrd="0" presId="urn:microsoft.com/office/officeart/2018/5/layout/IconLeafLabelList"/>
    <dgm:cxn modelId="{F55DC4C4-80AA-4D37-A300-1104FCE8CA70}" type="presParOf" srcId="{2087A470-4D2B-44C4-858E-82A85442C92C}" destId="{E02D2B54-968F-447C-9A8C-0E19E388252A}" srcOrd="0" destOrd="0" presId="urn:microsoft.com/office/officeart/2018/5/layout/IconLeafLabelList"/>
    <dgm:cxn modelId="{44CE8B56-FF47-4613-8FEE-BCB72F001434}" type="presParOf" srcId="{2087A470-4D2B-44C4-858E-82A85442C92C}" destId="{ADF4A1EC-6180-482C-B756-974BD0B12084}" srcOrd="1" destOrd="0" presId="urn:microsoft.com/office/officeart/2018/5/layout/IconLeafLabelList"/>
    <dgm:cxn modelId="{DFAF3EC1-6F1F-4A16-9BB4-9A2EA35956F5}" type="presParOf" srcId="{2087A470-4D2B-44C4-858E-82A85442C92C}" destId="{EE1D432C-98C0-40F7-938A-1E7027F27D25}" srcOrd="2" destOrd="0" presId="urn:microsoft.com/office/officeart/2018/5/layout/IconLeafLabelList"/>
    <dgm:cxn modelId="{5C93E88C-0D89-4A5D-A93E-9A4C27163FB1}" type="presParOf" srcId="{2087A470-4D2B-44C4-858E-82A85442C92C}" destId="{B09D8136-0FE9-466A-AE2D-60B423D7FE4E}" srcOrd="3" destOrd="0" presId="urn:microsoft.com/office/officeart/2018/5/layout/IconLeafLabelList"/>
    <dgm:cxn modelId="{DFD45D24-6A85-45B1-A63C-A2E645DD4FC4}" type="presParOf" srcId="{DABEF2D8-1353-4465-9C0B-F5237A933CAE}" destId="{7654972D-485F-4292-8949-88FDA228E0C9}" srcOrd="1" destOrd="0" presId="urn:microsoft.com/office/officeart/2018/5/layout/IconLeafLabelList"/>
    <dgm:cxn modelId="{C48A4EF7-8089-4B35-885C-20BFF034FF33}" type="presParOf" srcId="{DABEF2D8-1353-4465-9C0B-F5237A933CAE}" destId="{3AEDF7E7-BD5C-4FBB-896C-4E05755C9B13}" srcOrd="2" destOrd="0" presId="urn:microsoft.com/office/officeart/2018/5/layout/IconLeafLabelList"/>
    <dgm:cxn modelId="{F92F0477-4C7D-4329-8253-3D7854ED0623}" type="presParOf" srcId="{3AEDF7E7-BD5C-4FBB-896C-4E05755C9B13}" destId="{290BE5E8-9E90-4361-8069-EF19D51F0621}" srcOrd="0" destOrd="0" presId="urn:microsoft.com/office/officeart/2018/5/layout/IconLeafLabelList"/>
    <dgm:cxn modelId="{8E2F764C-22BE-4476-B781-7D340CA73E8E}" type="presParOf" srcId="{3AEDF7E7-BD5C-4FBB-896C-4E05755C9B13}" destId="{33E4EDFE-B140-4D4E-A8C6-9D75D06A860C}" srcOrd="1" destOrd="0" presId="urn:microsoft.com/office/officeart/2018/5/layout/IconLeafLabelList"/>
    <dgm:cxn modelId="{0CBEC6E1-47BC-474B-815E-65CF5CA7801B}" type="presParOf" srcId="{3AEDF7E7-BD5C-4FBB-896C-4E05755C9B13}" destId="{235544B5-C871-4634-90EF-36B5607F1BC3}" srcOrd="2" destOrd="0" presId="urn:microsoft.com/office/officeart/2018/5/layout/IconLeafLabelList"/>
    <dgm:cxn modelId="{4D97BDEF-4185-4059-858A-36152C422CE5}" type="presParOf" srcId="{3AEDF7E7-BD5C-4FBB-896C-4E05755C9B13}" destId="{D5C934DE-0482-4F19-AC60-9D86B0E256CF}" srcOrd="3" destOrd="0" presId="urn:microsoft.com/office/officeart/2018/5/layout/IconLeafLabelList"/>
    <dgm:cxn modelId="{1023074F-086C-442A-9FEB-19D8B9AF0BAB}" type="presParOf" srcId="{DABEF2D8-1353-4465-9C0B-F5237A933CAE}" destId="{FBF2D069-9159-461A-9D5B-D5A29016E1A6}" srcOrd="3" destOrd="0" presId="urn:microsoft.com/office/officeart/2018/5/layout/IconLeafLabelList"/>
    <dgm:cxn modelId="{EC1D2633-9028-40C7-B2F1-E3DDF77D1AE0}" type="presParOf" srcId="{DABEF2D8-1353-4465-9C0B-F5237A933CAE}" destId="{02282C62-FD8E-437C-86EE-4312AB192A40}" srcOrd="4" destOrd="0" presId="urn:microsoft.com/office/officeart/2018/5/layout/IconLeafLabelList"/>
    <dgm:cxn modelId="{8256D013-1ECA-47A7-A330-6D75E80B8DD8}" type="presParOf" srcId="{02282C62-FD8E-437C-86EE-4312AB192A40}" destId="{9BD38635-CC2E-4BD7-9641-E23C03A401A4}" srcOrd="0" destOrd="0" presId="urn:microsoft.com/office/officeart/2018/5/layout/IconLeafLabelList"/>
    <dgm:cxn modelId="{956B1521-1FBE-436E-A095-FBAABF4526B4}" type="presParOf" srcId="{02282C62-FD8E-437C-86EE-4312AB192A40}" destId="{DA0E9F0D-6275-48B1-84FE-A149C5ADB5AE}" srcOrd="1" destOrd="0" presId="urn:microsoft.com/office/officeart/2018/5/layout/IconLeafLabelList"/>
    <dgm:cxn modelId="{FFB4E2C1-8BAE-47F8-8DAE-5622EB704E56}" type="presParOf" srcId="{02282C62-FD8E-437C-86EE-4312AB192A40}" destId="{C6A33E9B-11A7-443C-9346-C986086E5CF9}" srcOrd="2" destOrd="0" presId="urn:microsoft.com/office/officeart/2018/5/layout/IconLeafLabelList"/>
    <dgm:cxn modelId="{066325B8-58C4-4A5D-BA96-C11910C39F2E}" type="presParOf" srcId="{02282C62-FD8E-437C-86EE-4312AB192A40}" destId="{B4682B2A-4F55-4805-B9EB-1E2F7A0024A7}" srcOrd="3" destOrd="0" presId="urn:microsoft.com/office/officeart/2018/5/layout/IconLeafLabelList"/>
    <dgm:cxn modelId="{277A1B58-A83B-49E5-A58F-BAC5064264AD}" type="presParOf" srcId="{DABEF2D8-1353-4465-9C0B-F5237A933CAE}" destId="{47DA3160-4FF2-4AD4-BD60-0B08DD9D8198}" srcOrd="5" destOrd="0" presId="urn:microsoft.com/office/officeart/2018/5/layout/IconLeafLabelList"/>
    <dgm:cxn modelId="{0AB00AF9-6733-4E91-ACFF-0D0A92154ABB}" type="presParOf" srcId="{DABEF2D8-1353-4465-9C0B-F5237A933CAE}" destId="{65D2B98F-8562-4931-AB68-992689E538EA}" srcOrd="6" destOrd="0" presId="urn:microsoft.com/office/officeart/2018/5/layout/IconLeafLabelList"/>
    <dgm:cxn modelId="{CD9415A6-A763-4A73-989A-E1014A456FF7}" type="presParOf" srcId="{65D2B98F-8562-4931-AB68-992689E538EA}" destId="{9B90173B-EFE3-442A-9FF7-23AF81ADC0FA}" srcOrd="0" destOrd="0" presId="urn:microsoft.com/office/officeart/2018/5/layout/IconLeafLabelList"/>
    <dgm:cxn modelId="{201C86A7-1AEC-48D2-BB88-E48E45D7E795}" type="presParOf" srcId="{65D2B98F-8562-4931-AB68-992689E538EA}" destId="{211D451C-4B38-4B93-B795-02201AE3197F}" srcOrd="1" destOrd="0" presId="urn:microsoft.com/office/officeart/2018/5/layout/IconLeafLabelList"/>
    <dgm:cxn modelId="{4575E85F-9E7F-40D9-818C-1F511AFD3122}" type="presParOf" srcId="{65D2B98F-8562-4931-AB68-992689E538EA}" destId="{FC37E304-89A9-41A1-BF92-ECA3E4E59A23}" srcOrd="2" destOrd="0" presId="urn:microsoft.com/office/officeart/2018/5/layout/IconLeafLabelList"/>
    <dgm:cxn modelId="{272BB976-4D34-4ED3-8F09-30680E40E92C}" type="presParOf" srcId="{65D2B98F-8562-4931-AB68-992689E538EA}" destId="{64069831-CDCC-4787-BB0C-5739D77E3441}" srcOrd="3" destOrd="0" presId="urn:microsoft.com/office/officeart/2018/5/layout/IconLeafLabelList"/>
    <dgm:cxn modelId="{C693FE39-D4FC-459C-8598-8DA6D1C64ADD}" type="presParOf" srcId="{DABEF2D8-1353-4465-9C0B-F5237A933CAE}" destId="{11D56DE8-0693-46A3-A923-8784D0522D59}" srcOrd="7" destOrd="0" presId="urn:microsoft.com/office/officeart/2018/5/layout/IconLeafLabelList"/>
    <dgm:cxn modelId="{6821E8DF-8F52-4C0B-8F14-63B6FDF521B1}" type="presParOf" srcId="{DABEF2D8-1353-4465-9C0B-F5237A933CAE}" destId="{277934D1-A792-4F50-BBC7-0A5D1EBB8B82}" srcOrd="8" destOrd="0" presId="urn:microsoft.com/office/officeart/2018/5/layout/IconLeafLabelList"/>
    <dgm:cxn modelId="{0D7BF859-E9CA-495E-A5AC-E5247154C177}" type="presParOf" srcId="{277934D1-A792-4F50-BBC7-0A5D1EBB8B82}" destId="{9AF6D936-7FD7-4482-B841-B209DFE47707}" srcOrd="0" destOrd="0" presId="urn:microsoft.com/office/officeart/2018/5/layout/IconLeafLabelList"/>
    <dgm:cxn modelId="{6558B64F-91E6-42ED-876F-18F3149A55EA}" type="presParOf" srcId="{277934D1-A792-4F50-BBC7-0A5D1EBB8B82}" destId="{A3443082-BB32-4167-9E5C-CDD8BB1742A9}" srcOrd="1" destOrd="0" presId="urn:microsoft.com/office/officeart/2018/5/layout/IconLeafLabelList"/>
    <dgm:cxn modelId="{0B3CD598-4815-4ADC-926C-63252E0B73C2}" type="presParOf" srcId="{277934D1-A792-4F50-BBC7-0A5D1EBB8B82}" destId="{857EA1D9-55F4-4504-BD32-4D9A6C5A125A}" srcOrd="2" destOrd="0" presId="urn:microsoft.com/office/officeart/2018/5/layout/IconLeafLabelList"/>
    <dgm:cxn modelId="{86C35081-53F0-4ABA-8425-DF9937DB0249}" type="presParOf" srcId="{277934D1-A792-4F50-BBC7-0A5D1EBB8B82}" destId="{4FC50276-E923-433A-988E-AF859AC45E60}" srcOrd="3" destOrd="0" presId="urn:microsoft.com/office/officeart/2018/5/layout/IconLeafLabelList"/>
    <dgm:cxn modelId="{7158BAFD-BC69-4F94-AFF6-DCC7D05C9356}" type="presParOf" srcId="{DABEF2D8-1353-4465-9C0B-F5237A933CAE}" destId="{6AA8CD68-3FEF-421E-BF2B-5D1329B74A1B}" srcOrd="9" destOrd="0" presId="urn:microsoft.com/office/officeart/2018/5/layout/IconLeafLabelList"/>
    <dgm:cxn modelId="{EDF5866E-BF89-46C4-AECE-867EC96F7E1D}" type="presParOf" srcId="{DABEF2D8-1353-4465-9C0B-F5237A933CAE}" destId="{02A5D835-5839-4BD7-B45E-4F86D7C6B678}" srcOrd="10" destOrd="0" presId="urn:microsoft.com/office/officeart/2018/5/layout/IconLeafLabelList"/>
    <dgm:cxn modelId="{A8B3BD2F-FBF1-49F8-8316-8021565D56DE}" type="presParOf" srcId="{02A5D835-5839-4BD7-B45E-4F86D7C6B678}" destId="{0036CAFC-F447-40A9-AE2A-8FB18F9D6969}" srcOrd="0" destOrd="0" presId="urn:microsoft.com/office/officeart/2018/5/layout/IconLeafLabelList"/>
    <dgm:cxn modelId="{6FC303C6-E36D-4978-B3F3-34F19ACEC2C8}" type="presParOf" srcId="{02A5D835-5839-4BD7-B45E-4F86D7C6B678}" destId="{78A4951F-95C3-4D12-9104-C4BB4E7BA6FA}" srcOrd="1" destOrd="0" presId="urn:microsoft.com/office/officeart/2018/5/layout/IconLeafLabelList"/>
    <dgm:cxn modelId="{E1061AB6-7E36-44AA-8ED4-038665AE879E}" type="presParOf" srcId="{02A5D835-5839-4BD7-B45E-4F86D7C6B678}" destId="{572566AC-5480-45D0-9BB4-D531C326BDF6}" srcOrd="2" destOrd="0" presId="urn:microsoft.com/office/officeart/2018/5/layout/IconLeafLabelList"/>
    <dgm:cxn modelId="{C1F5B75A-5B58-43F2-A74D-EBC17283D3F5}" type="presParOf" srcId="{02A5D835-5839-4BD7-B45E-4F86D7C6B678}" destId="{52F7859B-2ACB-404A-9F20-59D64B9B9A6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121986-F256-4B15-9077-D3D74CD69B9C}"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1492ED0C-A76E-4E6B-B9A5-09265D531409}">
      <dgm:prSet/>
      <dgm:spPr/>
      <dgm:t>
        <a:bodyPr/>
        <a:lstStyle/>
        <a:p>
          <a:r>
            <a:rPr lang="en-IN" b="0" i="0" dirty="0"/>
            <a:t>Let Us C</a:t>
          </a:r>
          <a:endParaRPr lang="en-US" dirty="0"/>
        </a:p>
      </dgm:t>
    </dgm:pt>
    <dgm:pt modelId="{E2E61BAC-1ADE-439E-8D2B-AE418A52A1D6}" type="parTrans" cxnId="{049747D2-B0D0-45E6-A03A-FC86B2BBBE1A}">
      <dgm:prSet/>
      <dgm:spPr/>
      <dgm:t>
        <a:bodyPr/>
        <a:lstStyle/>
        <a:p>
          <a:endParaRPr lang="en-US"/>
        </a:p>
      </dgm:t>
    </dgm:pt>
    <dgm:pt modelId="{6DE4A3A8-276B-4A45-9066-3659D299C631}" type="sibTrans" cxnId="{049747D2-B0D0-45E6-A03A-FC86B2BBBE1A}">
      <dgm:prSet/>
      <dgm:spPr/>
      <dgm:t>
        <a:bodyPr/>
        <a:lstStyle/>
        <a:p>
          <a:endParaRPr lang="en-US"/>
        </a:p>
      </dgm:t>
    </dgm:pt>
    <dgm:pt modelId="{9D29A3CE-14E1-4D9C-8670-F3AD3341C6E3}">
      <dgm:prSet/>
      <dgm:spPr/>
      <dgm:t>
        <a:bodyPr/>
        <a:lstStyle/>
        <a:p>
          <a:r>
            <a:rPr lang="en-IN" b="0" i="0" dirty="0"/>
            <a:t>By-</a:t>
          </a:r>
          <a:r>
            <a:rPr lang="en-IN" b="0" i="0" dirty="0" err="1"/>
            <a:t>Yashavant</a:t>
          </a:r>
          <a:r>
            <a:rPr lang="en-IN" b="0" i="0" dirty="0"/>
            <a:t> </a:t>
          </a:r>
          <a:r>
            <a:rPr lang="en-IN" b="0" i="0" dirty="0" err="1"/>
            <a:t>Kanetkar</a:t>
          </a:r>
          <a:endParaRPr lang="en-US" dirty="0"/>
        </a:p>
      </dgm:t>
    </dgm:pt>
    <dgm:pt modelId="{307E09A4-F9A1-48B7-97FC-D6A0A32EC00A}" type="parTrans" cxnId="{82AB01B8-0F04-40C2-AC9D-29879C80B951}">
      <dgm:prSet/>
      <dgm:spPr/>
      <dgm:t>
        <a:bodyPr/>
        <a:lstStyle/>
        <a:p>
          <a:endParaRPr lang="en-US"/>
        </a:p>
      </dgm:t>
    </dgm:pt>
    <dgm:pt modelId="{D1B7C5F8-2DC8-41D6-BC1C-280936FCDEA0}" type="sibTrans" cxnId="{82AB01B8-0F04-40C2-AC9D-29879C80B951}">
      <dgm:prSet/>
      <dgm:spPr/>
      <dgm:t>
        <a:bodyPr/>
        <a:lstStyle/>
        <a:p>
          <a:endParaRPr lang="en-US"/>
        </a:p>
      </dgm:t>
    </dgm:pt>
    <dgm:pt modelId="{6191E460-84D9-4739-B6AF-C220E0E23E0A}">
      <dgm:prSet custT="1"/>
      <dgm:spPr/>
      <dgm:t>
        <a:bodyPr/>
        <a:lstStyle/>
        <a:p>
          <a:pPr marL="0" lvl="0" indent="0" algn="l" defTabSz="755650">
            <a:lnSpc>
              <a:spcPct val="90000"/>
            </a:lnSpc>
            <a:spcBef>
              <a:spcPct val="0"/>
            </a:spcBef>
            <a:spcAft>
              <a:spcPct val="35000"/>
            </a:spcAft>
            <a:buNone/>
          </a:pPr>
          <a:r>
            <a:rPr lang="en-IN" sz="1700" b="0" i="0" kern="1200" dirty="0">
              <a:solidFill>
                <a:prstClr val="black">
                  <a:hueOff val="0"/>
                  <a:satOff val="0"/>
                  <a:lumOff val="0"/>
                  <a:alphaOff val="0"/>
                </a:prstClr>
              </a:solidFill>
              <a:latin typeface="Century Gothic" panose="020B0502020202020204"/>
              <a:ea typeface="+mn-ea"/>
              <a:cs typeface="+mn-cs"/>
            </a:rPr>
            <a:t>Programming And Problem Solving Through ‘C’</a:t>
          </a:r>
          <a:endParaRPr lang="en-US" sz="1700" b="0" i="0" kern="1200" dirty="0">
            <a:solidFill>
              <a:prstClr val="black">
                <a:hueOff val="0"/>
                <a:satOff val="0"/>
                <a:lumOff val="0"/>
                <a:alphaOff val="0"/>
              </a:prstClr>
            </a:solidFill>
            <a:latin typeface="Century Gothic" panose="020B0502020202020204"/>
            <a:ea typeface="+mn-ea"/>
            <a:cs typeface="+mn-cs"/>
          </a:endParaRPr>
        </a:p>
      </dgm:t>
    </dgm:pt>
    <dgm:pt modelId="{BE2D1705-806F-4EF6-BEB9-65C3321AC9A0}" type="parTrans" cxnId="{693AFE46-CB3A-43B8-B1F7-0E3F516C57E2}">
      <dgm:prSet/>
      <dgm:spPr/>
      <dgm:t>
        <a:bodyPr/>
        <a:lstStyle/>
        <a:p>
          <a:endParaRPr lang="en-US"/>
        </a:p>
      </dgm:t>
    </dgm:pt>
    <dgm:pt modelId="{7B868303-BC4A-49EA-B9D1-DBB7EA5A0B9A}" type="sibTrans" cxnId="{693AFE46-CB3A-43B8-B1F7-0E3F516C57E2}">
      <dgm:prSet/>
      <dgm:spPr/>
      <dgm:t>
        <a:bodyPr/>
        <a:lstStyle/>
        <a:p>
          <a:endParaRPr lang="en-US"/>
        </a:p>
      </dgm:t>
    </dgm:pt>
    <dgm:pt modelId="{30B3FA59-7988-42E9-880D-54CF014F62E8}">
      <dgm:prSet/>
      <dgm:spPr/>
      <dgm:t>
        <a:bodyPr/>
        <a:lstStyle/>
        <a:p>
          <a:r>
            <a:rPr lang="en-IN" b="0" i="0" dirty="0"/>
            <a:t>By-Satish Jain</a:t>
          </a:r>
          <a:endParaRPr lang="en-US" dirty="0"/>
        </a:p>
      </dgm:t>
    </dgm:pt>
    <dgm:pt modelId="{718F3DE7-FA2D-49A7-8BED-3A69AC5D6C35}" type="parTrans" cxnId="{4C34A8EE-CE95-4B31-9BA0-52EB2FCC63C1}">
      <dgm:prSet/>
      <dgm:spPr/>
      <dgm:t>
        <a:bodyPr/>
        <a:lstStyle/>
        <a:p>
          <a:endParaRPr lang="en-US"/>
        </a:p>
      </dgm:t>
    </dgm:pt>
    <dgm:pt modelId="{F87221CE-9C65-4B0A-A997-39330948A570}" type="sibTrans" cxnId="{4C34A8EE-CE95-4B31-9BA0-52EB2FCC63C1}">
      <dgm:prSet/>
      <dgm:spPr/>
      <dgm:t>
        <a:bodyPr/>
        <a:lstStyle/>
        <a:p>
          <a:endParaRPr lang="en-US"/>
        </a:p>
      </dgm:t>
    </dgm:pt>
    <dgm:pt modelId="{B8C92F42-226B-4158-A616-C87D1F2FE585}">
      <dgm:prSet/>
      <dgm:spPr/>
      <dgm:t>
        <a:bodyPr/>
        <a:lstStyle/>
        <a:p>
          <a:r>
            <a:rPr lang="en-IN" b="0" i="0"/>
            <a:t>Geeksforgeeks.org</a:t>
          </a:r>
          <a:endParaRPr lang="en-US"/>
        </a:p>
      </dgm:t>
    </dgm:pt>
    <dgm:pt modelId="{D78BEDCC-EA79-4CB0-B070-B907CD1FB83B}" type="parTrans" cxnId="{D9477A36-8614-4125-8B0E-BC871ED5A726}">
      <dgm:prSet/>
      <dgm:spPr/>
      <dgm:t>
        <a:bodyPr/>
        <a:lstStyle/>
        <a:p>
          <a:endParaRPr lang="en-US"/>
        </a:p>
      </dgm:t>
    </dgm:pt>
    <dgm:pt modelId="{40AF5BF0-606B-4613-9427-43F4A3EA463C}" type="sibTrans" cxnId="{D9477A36-8614-4125-8B0E-BC871ED5A726}">
      <dgm:prSet/>
      <dgm:spPr/>
      <dgm:t>
        <a:bodyPr/>
        <a:lstStyle/>
        <a:p>
          <a:endParaRPr lang="en-US"/>
        </a:p>
      </dgm:t>
    </dgm:pt>
    <dgm:pt modelId="{A336268C-178C-485D-8267-3BAAF7C1F04C}">
      <dgm:prSet/>
      <dgm:spPr/>
      <dgm:t>
        <a:bodyPr/>
        <a:lstStyle/>
        <a:p>
          <a:r>
            <a:rPr lang="en-IN" b="0" i="0" dirty="0"/>
            <a:t>Javapoint.org</a:t>
          </a:r>
          <a:endParaRPr lang="en-US" dirty="0"/>
        </a:p>
      </dgm:t>
    </dgm:pt>
    <dgm:pt modelId="{EAB7B578-BE24-4684-BE2D-D41F639D45A1}" type="parTrans" cxnId="{823C1E55-CA75-4D60-A30D-C8D83FEFF87B}">
      <dgm:prSet/>
      <dgm:spPr/>
      <dgm:t>
        <a:bodyPr/>
        <a:lstStyle/>
        <a:p>
          <a:endParaRPr lang="en-US"/>
        </a:p>
      </dgm:t>
    </dgm:pt>
    <dgm:pt modelId="{E37D2352-6A5E-4962-8681-EB911F7B4A99}" type="sibTrans" cxnId="{823C1E55-CA75-4D60-A30D-C8D83FEFF87B}">
      <dgm:prSet/>
      <dgm:spPr/>
      <dgm:t>
        <a:bodyPr/>
        <a:lstStyle/>
        <a:p>
          <a:endParaRPr lang="en-US"/>
        </a:p>
      </dgm:t>
    </dgm:pt>
    <dgm:pt modelId="{3CC264B6-B7FE-446E-AE65-D04F74E99363}">
      <dgm:prSet/>
      <dgm:spPr/>
      <dgm:t>
        <a:bodyPr/>
        <a:lstStyle/>
        <a:p>
          <a:r>
            <a:rPr lang="en-IN" b="0" i="0" dirty="0"/>
            <a:t>erdplus.com</a:t>
          </a:r>
          <a:endParaRPr lang="en-US" dirty="0"/>
        </a:p>
      </dgm:t>
    </dgm:pt>
    <dgm:pt modelId="{3D3AEE09-7F69-4509-8414-63E92DC0EB18}" type="parTrans" cxnId="{47E03FA4-A62E-461D-A7DA-588693064AE7}">
      <dgm:prSet/>
      <dgm:spPr/>
      <dgm:t>
        <a:bodyPr/>
        <a:lstStyle/>
        <a:p>
          <a:endParaRPr lang="en-US"/>
        </a:p>
      </dgm:t>
    </dgm:pt>
    <dgm:pt modelId="{20693F26-8700-4DA0-AA20-2E042BCBE5F1}" type="sibTrans" cxnId="{47E03FA4-A62E-461D-A7DA-588693064AE7}">
      <dgm:prSet/>
      <dgm:spPr/>
      <dgm:t>
        <a:bodyPr/>
        <a:lstStyle/>
        <a:p>
          <a:endParaRPr lang="en-US"/>
        </a:p>
      </dgm:t>
    </dgm:pt>
    <dgm:pt modelId="{AD4407E2-77B1-4A89-A7DD-F43F0172B621}">
      <dgm:prSet/>
      <dgm:spPr/>
      <dgm:t>
        <a:bodyPr/>
        <a:lstStyle/>
        <a:p>
          <a:r>
            <a:rPr lang="en-IN" b="0" i="0"/>
            <a:t>Very thankful to </a:t>
          </a:r>
          <a:endParaRPr lang="en-US"/>
        </a:p>
      </dgm:t>
    </dgm:pt>
    <dgm:pt modelId="{A1DA0288-AFF2-493E-973A-09B3C8D1EA34}" type="parTrans" cxnId="{6652F14D-A00A-42C5-95A5-D28AAAE75FB3}">
      <dgm:prSet/>
      <dgm:spPr/>
      <dgm:t>
        <a:bodyPr/>
        <a:lstStyle/>
        <a:p>
          <a:endParaRPr lang="en-US"/>
        </a:p>
      </dgm:t>
    </dgm:pt>
    <dgm:pt modelId="{3E0F5FDC-94C4-405E-AF8D-74345EB65244}" type="sibTrans" cxnId="{6652F14D-A00A-42C5-95A5-D28AAAE75FB3}">
      <dgm:prSet/>
      <dgm:spPr/>
      <dgm:t>
        <a:bodyPr/>
        <a:lstStyle/>
        <a:p>
          <a:endParaRPr lang="en-US"/>
        </a:p>
      </dgm:t>
    </dgm:pt>
    <dgm:pt modelId="{DC3C6E39-FDD5-48DD-B4DD-34CBE0413A74}">
      <dgm:prSet/>
      <dgm:spPr/>
      <dgm:t>
        <a:bodyPr/>
        <a:lstStyle/>
        <a:p>
          <a:r>
            <a:rPr lang="en-IN" b="0" i="0" dirty="0"/>
            <a:t>Mr. Mohit Mathur  (Head of Department)</a:t>
          </a:r>
          <a:endParaRPr lang="en-US" dirty="0"/>
        </a:p>
      </dgm:t>
    </dgm:pt>
    <dgm:pt modelId="{1CB5B204-8D34-48B7-9806-EA1E54770FA2}" type="parTrans" cxnId="{E434895F-1CC3-44DA-958D-077D9C89D06C}">
      <dgm:prSet/>
      <dgm:spPr/>
      <dgm:t>
        <a:bodyPr/>
        <a:lstStyle/>
        <a:p>
          <a:endParaRPr lang="en-US"/>
        </a:p>
      </dgm:t>
    </dgm:pt>
    <dgm:pt modelId="{B2B25474-985F-435F-AA0E-C4E37D9B749E}" type="sibTrans" cxnId="{E434895F-1CC3-44DA-958D-077D9C89D06C}">
      <dgm:prSet/>
      <dgm:spPr/>
      <dgm:t>
        <a:bodyPr/>
        <a:lstStyle/>
        <a:p>
          <a:endParaRPr lang="en-US"/>
        </a:p>
      </dgm:t>
    </dgm:pt>
    <dgm:pt modelId="{0FC5E32C-3AD8-47CE-BEC9-FE1A9DDAD252}">
      <dgm:prSet/>
      <dgm:spPr/>
      <dgm:t>
        <a:bodyPr/>
        <a:lstStyle/>
        <a:p>
          <a:r>
            <a:rPr lang="en-IN" b="0" i="0" dirty="0"/>
            <a:t>Mrs. Manisha Tripathi  (Student Coordinator)</a:t>
          </a:r>
          <a:endParaRPr lang="en-US" dirty="0"/>
        </a:p>
      </dgm:t>
    </dgm:pt>
    <dgm:pt modelId="{1C4E82F5-8FD1-4914-AD63-8505A173B7B9}" type="parTrans" cxnId="{CCCB8752-6D87-466D-8909-203D715430C7}">
      <dgm:prSet/>
      <dgm:spPr/>
      <dgm:t>
        <a:bodyPr/>
        <a:lstStyle/>
        <a:p>
          <a:endParaRPr lang="en-US"/>
        </a:p>
      </dgm:t>
    </dgm:pt>
    <dgm:pt modelId="{1605F02F-B541-48A4-8140-EC079F78D136}" type="sibTrans" cxnId="{CCCB8752-6D87-466D-8909-203D715430C7}">
      <dgm:prSet/>
      <dgm:spPr/>
      <dgm:t>
        <a:bodyPr/>
        <a:lstStyle/>
        <a:p>
          <a:endParaRPr lang="en-US"/>
        </a:p>
      </dgm:t>
    </dgm:pt>
    <dgm:pt modelId="{318EFD4A-6BFB-40F7-A4EF-2CF050DA4A7D}">
      <dgm:prSet/>
      <dgm:spPr/>
      <dgm:t>
        <a:bodyPr/>
        <a:lstStyle/>
        <a:p>
          <a:r>
            <a:rPr lang="en-IN" b="0" i="0" dirty="0"/>
            <a:t>Mr. Nitin Saraswat  (Guide)</a:t>
          </a:r>
          <a:endParaRPr lang="en-US" dirty="0"/>
        </a:p>
      </dgm:t>
    </dgm:pt>
    <dgm:pt modelId="{775F88EC-F758-4F08-A2E3-550A5D47BD26}" type="parTrans" cxnId="{096906B2-6891-41A2-A34F-CE3DA9FC7179}">
      <dgm:prSet/>
      <dgm:spPr/>
      <dgm:t>
        <a:bodyPr/>
        <a:lstStyle/>
        <a:p>
          <a:endParaRPr lang="en-US"/>
        </a:p>
      </dgm:t>
    </dgm:pt>
    <dgm:pt modelId="{B5DDAA31-48C2-4AB2-9660-5F8AAC1A7DFF}" type="sibTrans" cxnId="{096906B2-6891-41A2-A34F-CE3DA9FC7179}">
      <dgm:prSet/>
      <dgm:spPr/>
      <dgm:t>
        <a:bodyPr/>
        <a:lstStyle/>
        <a:p>
          <a:endParaRPr lang="en-US"/>
        </a:p>
      </dgm:t>
    </dgm:pt>
    <dgm:pt modelId="{1D0AE96B-5F95-4F7B-A9F9-A9B9F416B965}">
      <dgm:prSet/>
      <dgm:spPr/>
      <dgm:t>
        <a:bodyPr/>
        <a:lstStyle/>
        <a:p>
          <a:r>
            <a:rPr lang="en-IN" b="0" i="0" dirty="0"/>
            <a:t>Ms. </a:t>
          </a:r>
          <a:r>
            <a:rPr lang="en-IN" b="0" i="0" dirty="0" err="1"/>
            <a:t>Nainika</a:t>
          </a:r>
          <a:r>
            <a:rPr lang="en-IN" b="0" i="0" dirty="0"/>
            <a:t>  (Guide) </a:t>
          </a:r>
          <a:endParaRPr lang="en-US" dirty="0"/>
        </a:p>
      </dgm:t>
    </dgm:pt>
    <dgm:pt modelId="{D2043172-BF92-4825-84DB-C56EA2A0795C}" type="parTrans" cxnId="{024D7BC5-B0D4-4AB6-951F-DBC256194578}">
      <dgm:prSet/>
      <dgm:spPr/>
      <dgm:t>
        <a:bodyPr/>
        <a:lstStyle/>
        <a:p>
          <a:endParaRPr lang="en-US"/>
        </a:p>
      </dgm:t>
    </dgm:pt>
    <dgm:pt modelId="{F613C431-EA31-45F5-B972-D0B9064FCEDB}" type="sibTrans" cxnId="{024D7BC5-B0D4-4AB6-951F-DBC256194578}">
      <dgm:prSet/>
      <dgm:spPr/>
      <dgm:t>
        <a:bodyPr/>
        <a:lstStyle/>
        <a:p>
          <a:endParaRPr lang="en-US"/>
        </a:p>
      </dgm:t>
    </dgm:pt>
    <dgm:pt modelId="{4863A885-B925-45D9-815D-B8D8261A9396}" type="pres">
      <dgm:prSet presAssocID="{F7121986-F256-4B15-9077-D3D74CD69B9C}" presName="vert0" presStyleCnt="0">
        <dgm:presLayoutVars>
          <dgm:dir/>
          <dgm:animOne val="branch"/>
          <dgm:animLvl val="lvl"/>
        </dgm:presLayoutVars>
      </dgm:prSet>
      <dgm:spPr/>
    </dgm:pt>
    <dgm:pt modelId="{6667B6BC-0BC1-4D5D-8BB6-81F6B0712C0C}" type="pres">
      <dgm:prSet presAssocID="{1492ED0C-A76E-4E6B-B9A5-09265D531409}" presName="thickLine" presStyleLbl="alignNode1" presStyleIdx="0" presStyleCnt="4"/>
      <dgm:spPr/>
    </dgm:pt>
    <dgm:pt modelId="{6382C839-CF11-4BF4-AFAF-D4C4747358C9}" type="pres">
      <dgm:prSet presAssocID="{1492ED0C-A76E-4E6B-B9A5-09265D531409}" presName="horz1" presStyleCnt="0"/>
      <dgm:spPr/>
    </dgm:pt>
    <dgm:pt modelId="{1AF025D6-F3A2-45BB-B3E1-7D06F3F1D052}" type="pres">
      <dgm:prSet presAssocID="{1492ED0C-A76E-4E6B-B9A5-09265D531409}" presName="tx1" presStyleLbl="revTx" presStyleIdx="0" presStyleCnt="12"/>
      <dgm:spPr/>
    </dgm:pt>
    <dgm:pt modelId="{C4179B12-ADFC-46B8-8D78-6251E0635E84}" type="pres">
      <dgm:prSet presAssocID="{1492ED0C-A76E-4E6B-B9A5-09265D531409}" presName="vert1" presStyleCnt="0"/>
      <dgm:spPr/>
    </dgm:pt>
    <dgm:pt modelId="{7C742E61-D0D1-43F7-B215-D4DB18062BB0}" type="pres">
      <dgm:prSet presAssocID="{9D29A3CE-14E1-4D9C-8670-F3AD3341C6E3}" presName="thickLine" presStyleLbl="alignNode1" presStyleIdx="1" presStyleCnt="4"/>
      <dgm:spPr/>
    </dgm:pt>
    <dgm:pt modelId="{D9E643EA-79AD-4E79-8413-61FCDFD5453A}" type="pres">
      <dgm:prSet presAssocID="{9D29A3CE-14E1-4D9C-8670-F3AD3341C6E3}" presName="horz1" presStyleCnt="0"/>
      <dgm:spPr/>
    </dgm:pt>
    <dgm:pt modelId="{F403902E-B137-4D23-9E1E-325AB800815F}" type="pres">
      <dgm:prSet presAssocID="{9D29A3CE-14E1-4D9C-8670-F3AD3341C6E3}" presName="tx1" presStyleLbl="revTx" presStyleIdx="1" presStyleCnt="12" custLinFactNeighborX="44670" custLinFactNeighborY="-100000"/>
      <dgm:spPr/>
    </dgm:pt>
    <dgm:pt modelId="{6F46109C-78E6-49D2-821C-8AE23A61F6E7}" type="pres">
      <dgm:prSet presAssocID="{9D29A3CE-14E1-4D9C-8670-F3AD3341C6E3}" presName="vert1" presStyleCnt="0"/>
      <dgm:spPr/>
    </dgm:pt>
    <dgm:pt modelId="{DF473A36-78B7-4CEE-9306-FE1D7D007FB5}" type="pres">
      <dgm:prSet presAssocID="{6191E460-84D9-4739-B6AF-C220E0E23E0A}" presName="vertSpace2a" presStyleCnt="0"/>
      <dgm:spPr/>
    </dgm:pt>
    <dgm:pt modelId="{7FFB72F0-0D6C-4B8C-8364-3539C83AAC04}" type="pres">
      <dgm:prSet presAssocID="{6191E460-84D9-4739-B6AF-C220E0E23E0A}" presName="horz2" presStyleCnt="0"/>
      <dgm:spPr/>
    </dgm:pt>
    <dgm:pt modelId="{C56062FF-8668-451B-BA13-AB16044552A2}" type="pres">
      <dgm:prSet presAssocID="{6191E460-84D9-4739-B6AF-C220E0E23E0A}" presName="horzSpace2" presStyleCnt="0"/>
      <dgm:spPr/>
    </dgm:pt>
    <dgm:pt modelId="{26DEFFA9-A6AF-484D-86F7-6C7B9E821D0D}" type="pres">
      <dgm:prSet presAssocID="{6191E460-84D9-4739-B6AF-C220E0E23E0A}" presName="tx2" presStyleLbl="revTx" presStyleIdx="2" presStyleCnt="12" custLinFactNeighborX="-27452" custLinFactNeighborY="2780"/>
      <dgm:spPr/>
    </dgm:pt>
    <dgm:pt modelId="{06DA5700-3EA9-42AC-BD84-591AC48E8D64}" type="pres">
      <dgm:prSet presAssocID="{6191E460-84D9-4739-B6AF-C220E0E23E0A}" presName="vert2" presStyleCnt="0"/>
      <dgm:spPr/>
    </dgm:pt>
    <dgm:pt modelId="{6863C3D3-1875-4CB3-88D1-208173C3A418}" type="pres">
      <dgm:prSet presAssocID="{6191E460-84D9-4739-B6AF-C220E0E23E0A}" presName="thinLine2b" presStyleLbl="callout" presStyleIdx="0" presStyleCnt="8"/>
      <dgm:spPr/>
    </dgm:pt>
    <dgm:pt modelId="{9B159D74-E6EC-4B53-A2B0-07FF5E27DB9E}" type="pres">
      <dgm:prSet presAssocID="{6191E460-84D9-4739-B6AF-C220E0E23E0A}" presName="vertSpace2b" presStyleCnt="0"/>
      <dgm:spPr/>
    </dgm:pt>
    <dgm:pt modelId="{1D3C4C13-E3C2-45F3-9F0C-0A98A8245EA0}" type="pres">
      <dgm:prSet presAssocID="{30B3FA59-7988-42E9-880D-54CF014F62E8}" presName="thickLine" presStyleLbl="alignNode1" presStyleIdx="2" presStyleCnt="4" custLinFactNeighborX="-44053" custLinFactNeighborY="-4859"/>
      <dgm:spPr/>
    </dgm:pt>
    <dgm:pt modelId="{E90BDE01-84A8-458A-AECC-A4319585C13F}" type="pres">
      <dgm:prSet presAssocID="{30B3FA59-7988-42E9-880D-54CF014F62E8}" presName="horz1" presStyleCnt="0"/>
      <dgm:spPr/>
    </dgm:pt>
    <dgm:pt modelId="{8BF1E7C7-05F0-4F6F-BDC7-66E4A245E24B}" type="pres">
      <dgm:prSet presAssocID="{30B3FA59-7988-42E9-880D-54CF014F62E8}" presName="tx1" presStyleLbl="revTx" presStyleIdx="3" presStyleCnt="12" custLinFactNeighborX="97807" custLinFactNeighborY="-100000"/>
      <dgm:spPr/>
    </dgm:pt>
    <dgm:pt modelId="{D12B0E27-8375-45B1-88B6-8B462223B3C3}" type="pres">
      <dgm:prSet presAssocID="{30B3FA59-7988-42E9-880D-54CF014F62E8}" presName="vert1" presStyleCnt="0"/>
      <dgm:spPr/>
    </dgm:pt>
    <dgm:pt modelId="{304E8E59-8773-47C2-8B39-F15AA16E8885}" type="pres">
      <dgm:prSet presAssocID="{B8C92F42-226B-4158-A616-C87D1F2FE585}" presName="vertSpace2a" presStyleCnt="0"/>
      <dgm:spPr/>
    </dgm:pt>
    <dgm:pt modelId="{84A9FF36-DA4E-40A4-8035-3279EC048E04}" type="pres">
      <dgm:prSet presAssocID="{B8C92F42-226B-4158-A616-C87D1F2FE585}" presName="horz2" presStyleCnt="0"/>
      <dgm:spPr/>
    </dgm:pt>
    <dgm:pt modelId="{AB34C07C-EC2F-42A3-A881-AC4E1AB906CB}" type="pres">
      <dgm:prSet presAssocID="{B8C92F42-226B-4158-A616-C87D1F2FE585}" presName="horzSpace2" presStyleCnt="0"/>
      <dgm:spPr/>
    </dgm:pt>
    <dgm:pt modelId="{7750C68B-F7D4-4FC7-B800-2DD7384A17D3}" type="pres">
      <dgm:prSet presAssocID="{B8C92F42-226B-4158-A616-C87D1F2FE585}" presName="tx2" presStyleLbl="revTx" presStyleIdx="4" presStyleCnt="12"/>
      <dgm:spPr/>
    </dgm:pt>
    <dgm:pt modelId="{9123507F-90F0-4DF6-AFF1-45EEE149F0D7}" type="pres">
      <dgm:prSet presAssocID="{B8C92F42-226B-4158-A616-C87D1F2FE585}" presName="vert2" presStyleCnt="0"/>
      <dgm:spPr/>
    </dgm:pt>
    <dgm:pt modelId="{4D698D5D-0C4D-4BB7-9E18-386421C0E216}" type="pres">
      <dgm:prSet presAssocID="{B8C92F42-226B-4158-A616-C87D1F2FE585}" presName="thinLine2b" presStyleLbl="callout" presStyleIdx="1" presStyleCnt="8"/>
      <dgm:spPr/>
    </dgm:pt>
    <dgm:pt modelId="{DA948852-049C-4766-BED7-80D80879DAA4}" type="pres">
      <dgm:prSet presAssocID="{B8C92F42-226B-4158-A616-C87D1F2FE585}" presName="vertSpace2b" presStyleCnt="0"/>
      <dgm:spPr/>
    </dgm:pt>
    <dgm:pt modelId="{D095A458-85C0-4F44-87F2-93E2C69C2D52}" type="pres">
      <dgm:prSet presAssocID="{A336268C-178C-485D-8267-3BAAF7C1F04C}" presName="horz2" presStyleCnt="0"/>
      <dgm:spPr/>
    </dgm:pt>
    <dgm:pt modelId="{4BD9BB4B-CD90-4E26-A8D6-6EB70F25E328}" type="pres">
      <dgm:prSet presAssocID="{A336268C-178C-485D-8267-3BAAF7C1F04C}" presName="horzSpace2" presStyleCnt="0"/>
      <dgm:spPr/>
    </dgm:pt>
    <dgm:pt modelId="{09E172B9-2A05-4018-A7F7-D34554A3544A}" type="pres">
      <dgm:prSet presAssocID="{A336268C-178C-485D-8267-3BAAF7C1F04C}" presName="tx2" presStyleLbl="revTx" presStyleIdx="5" presStyleCnt="12"/>
      <dgm:spPr/>
    </dgm:pt>
    <dgm:pt modelId="{B204781D-DA14-4804-BFDB-89D706A2BA8C}" type="pres">
      <dgm:prSet presAssocID="{A336268C-178C-485D-8267-3BAAF7C1F04C}" presName="vert2" presStyleCnt="0"/>
      <dgm:spPr/>
    </dgm:pt>
    <dgm:pt modelId="{46305A8C-E2D7-4FF0-88BF-4A1A80957894}" type="pres">
      <dgm:prSet presAssocID="{A336268C-178C-485D-8267-3BAAF7C1F04C}" presName="thinLine2b" presStyleLbl="callout" presStyleIdx="2" presStyleCnt="8"/>
      <dgm:spPr/>
    </dgm:pt>
    <dgm:pt modelId="{60A7F45A-2BC0-4A7D-B40A-A086AA3B9518}" type="pres">
      <dgm:prSet presAssocID="{A336268C-178C-485D-8267-3BAAF7C1F04C}" presName="vertSpace2b" presStyleCnt="0"/>
      <dgm:spPr/>
    </dgm:pt>
    <dgm:pt modelId="{BEF46133-A33E-493E-91E5-3CEBEFA8352D}" type="pres">
      <dgm:prSet presAssocID="{3CC264B6-B7FE-446E-AE65-D04F74E99363}" presName="horz2" presStyleCnt="0"/>
      <dgm:spPr/>
    </dgm:pt>
    <dgm:pt modelId="{E28A216B-9D3B-4750-87AD-2D7675D24959}" type="pres">
      <dgm:prSet presAssocID="{3CC264B6-B7FE-446E-AE65-D04F74E99363}" presName="horzSpace2" presStyleCnt="0"/>
      <dgm:spPr/>
    </dgm:pt>
    <dgm:pt modelId="{5408A8C2-A405-464D-85C4-D0F5E39D913B}" type="pres">
      <dgm:prSet presAssocID="{3CC264B6-B7FE-446E-AE65-D04F74E99363}" presName="tx2" presStyleLbl="revTx" presStyleIdx="6" presStyleCnt="12"/>
      <dgm:spPr/>
    </dgm:pt>
    <dgm:pt modelId="{54DF38F3-ADD9-4C56-BED6-58E8988A7166}" type="pres">
      <dgm:prSet presAssocID="{3CC264B6-B7FE-446E-AE65-D04F74E99363}" presName="vert2" presStyleCnt="0"/>
      <dgm:spPr/>
    </dgm:pt>
    <dgm:pt modelId="{C0DD22DF-7F96-4E2D-B83B-C3E652A2F822}" type="pres">
      <dgm:prSet presAssocID="{3CC264B6-B7FE-446E-AE65-D04F74E99363}" presName="thinLine2b" presStyleLbl="callout" presStyleIdx="3" presStyleCnt="8"/>
      <dgm:spPr/>
    </dgm:pt>
    <dgm:pt modelId="{71FF3EE2-1645-4E60-9744-9795B9D677D3}" type="pres">
      <dgm:prSet presAssocID="{3CC264B6-B7FE-446E-AE65-D04F74E99363}" presName="vertSpace2b" presStyleCnt="0"/>
      <dgm:spPr/>
    </dgm:pt>
    <dgm:pt modelId="{6CF93BCA-C905-41A7-AB2D-71F264AA20F9}" type="pres">
      <dgm:prSet presAssocID="{AD4407E2-77B1-4A89-A7DD-F43F0172B621}" presName="thickLine" presStyleLbl="alignNode1" presStyleIdx="3" presStyleCnt="4"/>
      <dgm:spPr/>
    </dgm:pt>
    <dgm:pt modelId="{90B83932-D2FC-4D49-8769-8673531B0C85}" type="pres">
      <dgm:prSet presAssocID="{AD4407E2-77B1-4A89-A7DD-F43F0172B621}" presName="horz1" presStyleCnt="0"/>
      <dgm:spPr/>
    </dgm:pt>
    <dgm:pt modelId="{8300BE5F-8BBD-4858-AF9D-F5D4DD724BCF}" type="pres">
      <dgm:prSet presAssocID="{AD4407E2-77B1-4A89-A7DD-F43F0172B621}" presName="tx1" presStyleLbl="revTx" presStyleIdx="7" presStyleCnt="12"/>
      <dgm:spPr/>
    </dgm:pt>
    <dgm:pt modelId="{48954C14-0816-42C7-A0DF-5D0E429E9E3E}" type="pres">
      <dgm:prSet presAssocID="{AD4407E2-77B1-4A89-A7DD-F43F0172B621}" presName="vert1" presStyleCnt="0"/>
      <dgm:spPr/>
    </dgm:pt>
    <dgm:pt modelId="{829D2771-34EA-4324-B3D9-4BCC7D499A6A}" type="pres">
      <dgm:prSet presAssocID="{DC3C6E39-FDD5-48DD-B4DD-34CBE0413A74}" presName="vertSpace2a" presStyleCnt="0"/>
      <dgm:spPr/>
    </dgm:pt>
    <dgm:pt modelId="{FAD078CA-7E69-4F27-8C28-AE66F396902C}" type="pres">
      <dgm:prSet presAssocID="{DC3C6E39-FDD5-48DD-B4DD-34CBE0413A74}" presName="horz2" presStyleCnt="0"/>
      <dgm:spPr/>
    </dgm:pt>
    <dgm:pt modelId="{B5476E10-4F82-4FE1-95D5-B2011528AD36}" type="pres">
      <dgm:prSet presAssocID="{DC3C6E39-FDD5-48DD-B4DD-34CBE0413A74}" presName="horzSpace2" presStyleCnt="0"/>
      <dgm:spPr/>
    </dgm:pt>
    <dgm:pt modelId="{6DA479AC-589D-40D3-92B6-20DE0D037D3F}" type="pres">
      <dgm:prSet presAssocID="{DC3C6E39-FDD5-48DD-B4DD-34CBE0413A74}" presName="tx2" presStyleLbl="revTx" presStyleIdx="8" presStyleCnt="12"/>
      <dgm:spPr/>
    </dgm:pt>
    <dgm:pt modelId="{071E996B-E94C-4D94-A16D-DAA7E8D86019}" type="pres">
      <dgm:prSet presAssocID="{DC3C6E39-FDD5-48DD-B4DD-34CBE0413A74}" presName="vert2" presStyleCnt="0"/>
      <dgm:spPr/>
    </dgm:pt>
    <dgm:pt modelId="{53F46E13-AA07-45E8-AA6A-4D564F8C002A}" type="pres">
      <dgm:prSet presAssocID="{DC3C6E39-FDD5-48DD-B4DD-34CBE0413A74}" presName="thinLine2b" presStyleLbl="callout" presStyleIdx="4" presStyleCnt="8"/>
      <dgm:spPr/>
    </dgm:pt>
    <dgm:pt modelId="{8F09F078-9074-4651-B1DB-1A8F708FF4A2}" type="pres">
      <dgm:prSet presAssocID="{DC3C6E39-FDD5-48DD-B4DD-34CBE0413A74}" presName="vertSpace2b" presStyleCnt="0"/>
      <dgm:spPr/>
    </dgm:pt>
    <dgm:pt modelId="{06879D32-0A3F-4C9A-9359-2F9F010F7028}" type="pres">
      <dgm:prSet presAssocID="{0FC5E32C-3AD8-47CE-BEC9-FE1A9DDAD252}" presName="horz2" presStyleCnt="0"/>
      <dgm:spPr/>
    </dgm:pt>
    <dgm:pt modelId="{3B801300-E97F-471E-83B0-824DF16FA9C5}" type="pres">
      <dgm:prSet presAssocID="{0FC5E32C-3AD8-47CE-BEC9-FE1A9DDAD252}" presName="horzSpace2" presStyleCnt="0"/>
      <dgm:spPr/>
    </dgm:pt>
    <dgm:pt modelId="{9DF76E54-B759-4D78-81BF-9349E33D2A91}" type="pres">
      <dgm:prSet presAssocID="{0FC5E32C-3AD8-47CE-BEC9-FE1A9DDAD252}" presName="tx2" presStyleLbl="revTx" presStyleIdx="9" presStyleCnt="12"/>
      <dgm:spPr/>
    </dgm:pt>
    <dgm:pt modelId="{7A63EDAB-3CCB-4097-B62D-C4D44DB3D151}" type="pres">
      <dgm:prSet presAssocID="{0FC5E32C-3AD8-47CE-BEC9-FE1A9DDAD252}" presName="vert2" presStyleCnt="0"/>
      <dgm:spPr/>
    </dgm:pt>
    <dgm:pt modelId="{D2F3002F-B3D8-4D2C-A615-28BD4ACA1569}" type="pres">
      <dgm:prSet presAssocID="{0FC5E32C-3AD8-47CE-BEC9-FE1A9DDAD252}" presName="thinLine2b" presStyleLbl="callout" presStyleIdx="5" presStyleCnt="8"/>
      <dgm:spPr/>
    </dgm:pt>
    <dgm:pt modelId="{CA12D194-4C5B-4904-91CA-597216A74F73}" type="pres">
      <dgm:prSet presAssocID="{0FC5E32C-3AD8-47CE-BEC9-FE1A9DDAD252}" presName="vertSpace2b" presStyleCnt="0"/>
      <dgm:spPr/>
    </dgm:pt>
    <dgm:pt modelId="{7CD44625-C5BA-4DBE-9AFE-C20F238AB4C8}" type="pres">
      <dgm:prSet presAssocID="{318EFD4A-6BFB-40F7-A4EF-2CF050DA4A7D}" presName="horz2" presStyleCnt="0"/>
      <dgm:spPr/>
    </dgm:pt>
    <dgm:pt modelId="{FBF7DCF7-F2CB-472B-BF3C-00D8877865AB}" type="pres">
      <dgm:prSet presAssocID="{318EFD4A-6BFB-40F7-A4EF-2CF050DA4A7D}" presName="horzSpace2" presStyleCnt="0"/>
      <dgm:spPr/>
    </dgm:pt>
    <dgm:pt modelId="{E58BFADB-FB52-44DF-AB7E-4660E4FD7F54}" type="pres">
      <dgm:prSet presAssocID="{318EFD4A-6BFB-40F7-A4EF-2CF050DA4A7D}" presName="tx2" presStyleLbl="revTx" presStyleIdx="10" presStyleCnt="12"/>
      <dgm:spPr/>
    </dgm:pt>
    <dgm:pt modelId="{FDFADC0F-A5F2-4837-803E-E6FBAFAB4EF6}" type="pres">
      <dgm:prSet presAssocID="{318EFD4A-6BFB-40F7-A4EF-2CF050DA4A7D}" presName="vert2" presStyleCnt="0"/>
      <dgm:spPr/>
    </dgm:pt>
    <dgm:pt modelId="{4C4DB784-2D3C-44D5-8496-11657886A860}" type="pres">
      <dgm:prSet presAssocID="{318EFD4A-6BFB-40F7-A4EF-2CF050DA4A7D}" presName="thinLine2b" presStyleLbl="callout" presStyleIdx="6" presStyleCnt="8"/>
      <dgm:spPr/>
    </dgm:pt>
    <dgm:pt modelId="{63F0B7A2-4A70-4CDF-9F61-14A085F5C892}" type="pres">
      <dgm:prSet presAssocID="{318EFD4A-6BFB-40F7-A4EF-2CF050DA4A7D}" presName="vertSpace2b" presStyleCnt="0"/>
      <dgm:spPr/>
    </dgm:pt>
    <dgm:pt modelId="{0AB3597C-3CD3-467C-8391-6DFF265CDC10}" type="pres">
      <dgm:prSet presAssocID="{1D0AE96B-5F95-4F7B-A9F9-A9B9F416B965}" presName="horz2" presStyleCnt="0"/>
      <dgm:spPr/>
    </dgm:pt>
    <dgm:pt modelId="{97532121-0021-4383-BF0A-EE55DEA2CD61}" type="pres">
      <dgm:prSet presAssocID="{1D0AE96B-5F95-4F7B-A9F9-A9B9F416B965}" presName="horzSpace2" presStyleCnt="0"/>
      <dgm:spPr/>
    </dgm:pt>
    <dgm:pt modelId="{3FD61EBB-7DAF-48E0-9E35-158B239CA540}" type="pres">
      <dgm:prSet presAssocID="{1D0AE96B-5F95-4F7B-A9F9-A9B9F416B965}" presName="tx2" presStyleLbl="revTx" presStyleIdx="11" presStyleCnt="12"/>
      <dgm:spPr/>
    </dgm:pt>
    <dgm:pt modelId="{BB8156BE-FEA5-464F-9B84-AE6E47A97F1D}" type="pres">
      <dgm:prSet presAssocID="{1D0AE96B-5F95-4F7B-A9F9-A9B9F416B965}" presName="vert2" presStyleCnt="0"/>
      <dgm:spPr/>
    </dgm:pt>
    <dgm:pt modelId="{C509CE3E-1071-48DD-9A42-B408224852B9}" type="pres">
      <dgm:prSet presAssocID="{1D0AE96B-5F95-4F7B-A9F9-A9B9F416B965}" presName="thinLine2b" presStyleLbl="callout" presStyleIdx="7" presStyleCnt="8"/>
      <dgm:spPr/>
    </dgm:pt>
    <dgm:pt modelId="{A2226D1E-4802-4326-A127-C2B3339E6382}" type="pres">
      <dgm:prSet presAssocID="{1D0AE96B-5F95-4F7B-A9F9-A9B9F416B965}" presName="vertSpace2b" presStyleCnt="0"/>
      <dgm:spPr/>
    </dgm:pt>
  </dgm:ptLst>
  <dgm:cxnLst>
    <dgm:cxn modelId="{E8EE0E16-7EFD-444B-96C3-201E177D8ED2}" type="presOf" srcId="{6191E460-84D9-4739-B6AF-C220E0E23E0A}" destId="{26DEFFA9-A6AF-484D-86F7-6C7B9E821D0D}" srcOrd="0" destOrd="0" presId="urn:microsoft.com/office/officeart/2008/layout/LinedList"/>
    <dgm:cxn modelId="{9217E02E-DDE3-4927-9B8F-70A43232A966}" type="presOf" srcId="{AD4407E2-77B1-4A89-A7DD-F43F0172B621}" destId="{8300BE5F-8BBD-4858-AF9D-F5D4DD724BCF}" srcOrd="0" destOrd="0" presId="urn:microsoft.com/office/officeart/2008/layout/LinedList"/>
    <dgm:cxn modelId="{BB8F1133-C598-44C2-BE16-A0206E78ADBE}" type="presOf" srcId="{9D29A3CE-14E1-4D9C-8670-F3AD3341C6E3}" destId="{F403902E-B137-4D23-9E1E-325AB800815F}" srcOrd="0" destOrd="0" presId="urn:microsoft.com/office/officeart/2008/layout/LinedList"/>
    <dgm:cxn modelId="{D9477A36-8614-4125-8B0E-BC871ED5A726}" srcId="{30B3FA59-7988-42E9-880D-54CF014F62E8}" destId="{B8C92F42-226B-4158-A616-C87D1F2FE585}" srcOrd="0" destOrd="0" parTransId="{D78BEDCC-EA79-4CB0-B070-B907CD1FB83B}" sibTransId="{40AF5BF0-606B-4613-9427-43F4A3EA463C}"/>
    <dgm:cxn modelId="{A4BFE940-0885-4799-9EDF-F89BB34B72DF}" type="presOf" srcId="{3CC264B6-B7FE-446E-AE65-D04F74E99363}" destId="{5408A8C2-A405-464D-85C4-D0F5E39D913B}" srcOrd="0" destOrd="0" presId="urn:microsoft.com/office/officeart/2008/layout/LinedList"/>
    <dgm:cxn modelId="{E434895F-1CC3-44DA-958D-077D9C89D06C}" srcId="{AD4407E2-77B1-4A89-A7DD-F43F0172B621}" destId="{DC3C6E39-FDD5-48DD-B4DD-34CBE0413A74}" srcOrd="0" destOrd="0" parTransId="{1CB5B204-8D34-48B7-9806-EA1E54770FA2}" sibTransId="{B2B25474-985F-435F-AA0E-C4E37D9B749E}"/>
    <dgm:cxn modelId="{693AFE46-CB3A-43B8-B1F7-0E3F516C57E2}" srcId="{9D29A3CE-14E1-4D9C-8670-F3AD3341C6E3}" destId="{6191E460-84D9-4739-B6AF-C220E0E23E0A}" srcOrd="0" destOrd="0" parTransId="{BE2D1705-806F-4EF6-BEB9-65C3321AC9A0}" sibTransId="{7B868303-BC4A-49EA-B9D1-DBB7EA5A0B9A}"/>
    <dgm:cxn modelId="{6652F14D-A00A-42C5-95A5-D28AAAE75FB3}" srcId="{F7121986-F256-4B15-9077-D3D74CD69B9C}" destId="{AD4407E2-77B1-4A89-A7DD-F43F0172B621}" srcOrd="3" destOrd="0" parTransId="{A1DA0288-AFF2-493E-973A-09B3C8D1EA34}" sibTransId="{3E0F5FDC-94C4-405E-AF8D-74345EB65244}"/>
    <dgm:cxn modelId="{CCCB8752-6D87-466D-8909-203D715430C7}" srcId="{AD4407E2-77B1-4A89-A7DD-F43F0172B621}" destId="{0FC5E32C-3AD8-47CE-BEC9-FE1A9DDAD252}" srcOrd="1" destOrd="0" parTransId="{1C4E82F5-8FD1-4914-AD63-8505A173B7B9}" sibTransId="{1605F02F-B541-48A4-8140-EC079F78D136}"/>
    <dgm:cxn modelId="{823C1E55-CA75-4D60-A30D-C8D83FEFF87B}" srcId="{30B3FA59-7988-42E9-880D-54CF014F62E8}" destId="{A336268C-178C-485D-8267-3BAAF7C1F04C}" srcOrd="1" destOrd="0" parTransId="{EAB7B578-BE24-4684-BE2D-D41F639D45A1}" sibTransId="{E37D2352-6A5E-4962-8681-EB911F7B4A99}"/>
    <dgm:cxn modelId="{D212057A-EC31-4903-A68F-934295DF6DEA}" type="presOf" srcId="{318EFD4A-6BFB-40F7-A4EF-2CF050DA4A7D}" destId="{E58BFADB-FB52-44DF-AB7E-4660E4FD7F54}" srcOrd="0" destOrd="0" presId="urn:microsoft.com/office/officeart/2008/layout/LinedList"/>
    <dgm:cxn modelId="{9EB6807F-080C-42E6-BF0A-DFD6DEB5A2BF}" type="presOf" srcId="{30B3FA59-7988-42E9-880D-54CF014F62E8}" destId="{8BF1E7C7-05F0-4F6F-BDC7-66E4A245E24B}" srcOrd="0" destOrd="0" presId="urn:microsoft.com/office/officeart/2008/layout/LinedList"/>
    <dgm:cxn modelId="{E6B50190-6D1B-4E42-A19C-89A94EED2DA4}" type="presOf" srcId="{F7121986-F256-4B15-9077-D3D74CD69B9C}" destId="{4863A885-B925-45D9-815D-B8D8261A9396}" srcOrd="0" destOrd="0" presId="urn:microsoft.com/office/officeart/2008/layout/LinedList"/>
    <dgm:cxn modelId="{47E03FA4-A62E-461D-A7DA-588693064AE7}" srcId="{30B3FA59-7988-42E9-880D-54CF014F62E8}" destId="{3CC264B6-B7FE-446E-AE65-D04F74E99363}" srcOrd="2" destOrd="0" parTransId="{3D3AEE09-7F69-4509-8414-63E92DC0EB18}" sibTransId="{20693F26-8700-4DA0-AA20-2E042BCBE5F1}"/>
    <dgm:cxn modelId="{5A24F4A7-FFE0-428D-9E87-280481618DEC}" type="presOf" srcId="{1492ED0C-A76E-4E6B-B9A5-09265D531409}" destId="{1AF025D6-F3A2-45BB-B3E1-7D06F3F1D052}" srcOrd="0" destOrd="0" presId="urn:microsoft.com/office/officeart/2008/layout/LinedList"/>
    <dgm:cxn modelId="{096906B2-6891-41A2-A34F-CE3DA9FC7179}" srcId="{AD4407E2-77B1-4A89-A7DD-F43F0172B621}" destId="{318EFD4A-6BFB-40F7-A4EF-2CF050DA4A7D}" srcOrd="2" destOrd="0" parTransId="{775F88EC-F758-4F08-A2E3-550A5D47BD26}" sibTransId="{B5DDAA31-48C2-4AB2-9660-5F8AAC1A7DFF}"/>
    <dgm:cxn modelId="{65FCFFB5-999F-438C-A111-8D2225CC68BD}" type="presOf" srcId="{B8C92F42-226B-4158-A616-C87D1F2FE585}" destId="{7750C68B-F7D4-4FC7-B800-2DD7384A17D3}" srcOrd="0" destOrd="0" presId="urn:microsoft.com/office/officeart/2008/layout/LinedList"/>
    <dgm:cxn modelId="{1CD082B6-1501-4ABC-9790-EB9C2767B2C3}" type="presOf" srcId="{A336268C-178C-485D-8267-3BAAF7C1F04C}" destId="{09E172B9-2A05-4018-A7F7-D34554A3544A}" srcOrd="0" destOrd="0" presId="urn:microsoft.com/office/officeart/2008/layout/LinedList"/>
    <dgm:cxn modelId="{82AB01B8-0F04-40C2-AC9D-29879C80B951}" srcId="{F7121986-F256-4B15-9077-D3D74CD69B9C}" destId="{9D29A3CE-14E1-4D9C-8670-F3AD3341C6E3}" srcOrd="1" destOrd="0" parTransId="{307E09A4-F9A1-48B7-97FC-D6A0A32EC00A}" sibTransId="{D1B7C5F8-2DC8-41D6-BC1C-280936FCDEA0}"/>
    <dgm:cxn modelId="{024D7BC5-B0D4-4AB6-951F-DBC256194578}" srcId="{AD4407E2-77B1-4A89-A7DD-F43F0172B621}" destId="{1D0AE96B-5F95-4F7B-A9F9-A9B9F416B965}" srcOrd="3" destOrd="0" parTransId="{D2043172-BF92-4825-84DB-C56EA2A0795C}" sibTransId="{F613C431-EA31-45F5-B972-D0B9064FCEDB}"/>
    <dgm:cxn modelId="{049747D2-B0D0-45E6-A03A-FC86B2BBBE1A}" srcId="{F7121986-F256-4B15-9077-D3D74CD69B9C}" destId="{1492ED0C-A76E-4E6B-B9A5-09265D531409}" srcOrd="0" destOrd="0" parTransId="{E2E61BAC-1ADE-439E-8D2B-AE418A52A1D6}" sibTransId="{6DE4A3A8-276B-4A45-9066-3659D299C631}"/>
    <dgm:cxn modelId="{3E76ACD9-3E53-45E5-8438-50AB14C9CFA8}" type="presOf" srcId="{DC3C6E39-FDD5-48DD-B4DD-34CBE0413A74}" destId="{6DA479AC-589D-40D3-92B6-20DE0D037D3F}" srcOrd="0" destOrd="0" presId="urn:microsoft.com/office/officeart/2008/layout/LinedList"/>
    <dgm:cxn modelId="{F767D3E5-0127-4433-A1DF-B6D3DC110930}" type="presOf" srcId="{0FC5E32C-3AD8-47CE-BEC9-FE1A9DDAD252}" destId="{9DF76E54-B759-4D78-81BF-9349E33D2A91}" srcOrd="0" destOrd="0" presId="urn:microsoft.com/office/officeart/2008/layout/LinedList"/>
    <dgm:cxn modelId="{335BBEE9-D0DC-4CE3-B8B7-66395ECFEB9F}" type="presOf" srcId="{1D0AE96B-5F95-4F7B-A9F9-A9B9F416B965}" destId="{3FD61EBB-7DAF-48E0-9E35-158B239CA540}" srcOrd="0" destOrd="0" presId="urn:microsoft.com/office/officeart/2008/layout/LinedList"/>
    <dgm:cxn modelId="{4C34A8EE-CE95-4B31-9BA0-52EB2FCC63C1}" srcId="{F7121986-F256-4B15-9077-D3D74CD69B9C}" destId="{30B3FA59-7988-42E9-880D-54CF014F62E8}" srcOrd="2" destOrd="0" parTransId="{718F3DE7-FA2D-49A7-8BED-3A69AC5D6C35}" sibTransId="{F87221CE-9C65-4B0A-A997-39330948A570}"/>
    <dgm:cxn modelId="{69C60B67-C552-4C7A-8360-D073E14F52E0}" type="presParOf" srcId="{4863A885-B925-45D9-815D-B8D8261A9396}" destId="{6667B6BC-0BC1-4D5D-8BB6-81F6B0712C0C}" srcOrd="0" destOrd="0" presId="urn:microsoft.com/office/officeart/2008/layout/LinedList"/>
    <dgm:cxn modelId="{3CF5BD29-6470-44F0-9B33-836E383CAEA5}" type="presParOf" srcId="{4863A885-B925-45D9-815D-B8D8261A9396}" destId="{6382C839-CF11-4BF4-AFAF-D4C4747358C9}" srcOrd="1" destOrd="0" presId="urn:microsoft.com/office/officeart/2008/layout/LinedList"/>
    <dgm:cxn modelId="{558BF612-A7D1-4572-B7DF-8724F3202739}" type="presParOf" srcId="{6382C839-CF11-4BF4-AFAF-D4C4747358C9}" destId="{1AF025D6-F3A2-45BB-B3E1-7D06F3F1D052}" srcOrd="0" destOrd="0" presId="urn:microsoft.com/office/officeart/2008/layout/LinedList"/>
    <dgm:cxn modelId="{F68253AD-50A8-4A6D-8667-6C7F0E9F9798}" type="presParOf" srcId="{6382C839-CF11-4BF4-AFAF-D4C4747358C9}" destId="{C4179B12-ADFC-46B8-8D78-6251E0635E84}" srcOrd="1" destOrd="0" presId="urn:microsoft.com/office/officeart/2008/layout/LinedList"/>
    <dgm:cxn modelId="{0C99A564-903B-4B17-BC95-9C644DCE1089}" type="presParOf" srcId="{4863A885-B925-45D9-815D-B8D8261A9396}" destId="{7C742E61-D0D1-43F7-B215-D4DB18062BB0}" srcOrd="2" destOrd="0" presId="urn:microsoft.com/office/officeart/2008/layout/LinedList"/>
    <dgm:cxn modelId="{DD45BC21-09D2-4A35-A62B-7AD7A6CC7FEF}" type="presParOf" srcId="{4863A885-B925-45D9-815D-B8D8261A9396}" destId="{D9E643EA-79AD-4E79-8413-61FCDFD5453A}" srcOrd="3" destOrd="0" presId="urn:microsoft.com/office/officeart/2008/layout/LinedList"/>
    <dgm:cxn modelId="{116F6549-7EC7-4269-88C9-148B3052858E}" type="presParOf" srcId="{D9E643EA-79AD-4E79-8413-61FCDFD5453A}" destId="{F403902E-B137-4D23-9E1E-325AB800815F}" srcOrd="0" destOrd="0" presId="urn:microsoft.com/office/officeart/2008/layout/LinedList"/>
    <dgm:cxn modelId="{5EB32611-AAE9-4F18-9644-481DBB2650D9}" type="presParOf" srcId="{D9E643EA-79AD-4E79-8413-61FCDFD5453A}" destId="{6F46109C-78E6-49D2-821C-8AE23A61F6E7}" srcOrd="1" destOrd="0" presId="urn:microsoft.com/office/officeart/2008/layout/LinedList"/>
    <dgm:cxn modelId="{CC552D3E-88E1-4723-8A12-8E6FDA0CD4DD}" type="presParOf" srcId="{6F46109C-78E6-49D2-821C-8AE23A61F6E7}" destId="{DF473A36-78B7-4CEE-9306-FE1D7D007FB5}" srcOrd="0" destOrd="0" presId="urn:microsoft.com/office/officeart/2008/layout/LinedList"/>
    <dgm:cxn modelId="{3D0CD1AF-6AA5-436F-AAF1-DE782329DD7D}" type="presParOf" srcId="{6F46109C-78E6-49D2-821C-8AE23A61F6E7}" destId="{7FFB72F0-0D6C-4B8C-8364-3539C83AAC04}" srcOrd="1" destOrd="0" presId="urn:microsoft.com/office/officeart/2008/layout/LinedList"/>
    <dgm:cxn modelId="{A4378638-3DC9-4F93-8C12-F2E25C2AEFE8}" type="presParOf" srcId="{7FFB72F0-0D6C-4B8C-8364-3539C83AAC04}" destId="{C56062FF-8668-451B-BA13-AB16044552A2}" srcOrd="0" destOrd="0" presId="urn:microsoft.com/office/officeart/2008/layout/LinedList"/>
    <dgm:cxn modelId="{298F11CB-8EC0-42BC-A314-09970085C292}" type="presParOf" srcId="{7FFB72F0-0D6C-4B8C-8364-3539C83AAC04}" destId="{26DEFFA9-A6AF-484D-86F7-6C7B9E821D0D}" srcOrd="1" destOrd="0" presId="urn:microsoft.com/office/officeart/2008/layout/LinedList"/>
    <dgm:cxn modelId="{862E5125-3C18-4A5D-A116-2A0C9784C836}" type="presParOf" srcId="{7FFB72F0-0D6C-4B8C-8364-3539C83AAC04}" destId="{06DA5700-3EA9-42AC-BD84-591AC48E8D64}" srcOrd="2" destOrd="0" presId="urn:microsoft.com/office/officeart/2008/layout/LinedList"/>
    <dgm:cxn modelId="{D99B5DA7-9196-4F6B-9771-5E73E45E8070}" type="presParOf" srcId="{6F46109C-78E6-49D2-821C-8AE23A61F6E7}" destId="{6863C3D3-1875-4CB3-88D1-208173C3A418}" srcOrd="2" destOrd="0" presId="urn:microsoft.com/office/officeart/2008/layout/LinedList"/>
    <dgm:cxn modelId="{E08B18AF-97A0-4C04-B474-98D7AE020CAC}" type="presParOf" srcId="{6F46109C-78E6-49D2-821C-8AE23A61F6E7}" destId="{9B159D74-E6EC-4B53-A2B0-07FF5E27DB9E}" srcOrd="3" destOrd="0" presId="urn:microsoft.com/office/officeart/2008/layout/LinedList"/>
    <dgm:cxn modelId="{0F97B13C-595F-440E-ACF6-58F7B1649805}" type="presParOf" srcId="{4863A885-B925-45D9-815D-B8D8261A9396}" destId="{1D3C4C13-E3C2-45F3-9F0C-0A98A8245EA0}" srcOrd="4" destOrd="0" presId="urn:microsoft.com/office/officeart/2008/layout/LinedList"/>
    <dgm:cxn modelId="{34793072-9785-4CB4-AEA0-B326974031E2}" type="presParOf" srcId="{4863A885-B925-45D9-815D-B8D8261A9396}" destId="{E90BDE01-84A8-458A-AECC-A4319585C13F}" srcOrd="5" destOrd="0" presId="urn:microsoft.com/office/officeart/2008/layout/LinedList"/>
    <dgm:cxn modelId="{08248F1D-AA62-4542-9B20-31486F2D03D0}" type="presParOf" srcId="{E90BDE01-84A8-458A-AECC-A4319585C13F}" destId="{8BF1E7C7-05F0-4F6F-BDC7-66E4A245E24B}" srcOrd="0" destOrd="0" presId="urn:microsoft.com/office/officeart/2008/layout/LinedList"/>
    <dgm:cxn modelId="{B78357D9-BECF-4168-8CB2-583828FFE7A2}" type="presParOf" srcId="{E90BDE01-84A8-458A-AECC-A4319585C13F}" destId="{D12B0E27-8375-45B1-88B6-8B462223B3C3}" srcOrd="1" destOrd="0" presId="urn:microsoft.com/office/officeart/2008/layout/LinedList"/>
    <dgm:cxn modelId="{21B4ABE2-E82A-48AE-9DFB-A9B9DD59B963}" type="presParOf" srcId="{D12B0E27-8375-45B1-88B6-8B462223B3C3}" destId="{304E8E59-8773-47C2-8B39-F15AA16E8885}" srcOrd="0" destOrd="0" presId="urn:microsoft.com/office/officeart/2008/layout/LinedList"/>
    <dgm:cxn modelId="{BFED2B42-F768-4BE1-A5B4-AF723B045FDD}" type="presParOf" srcId="{D12B0E27-8375-45B1-88B6-8B462223B3C3}" destId="{84A9FF36-DA4E-40A4-8035-3279EC048E04}" srcOrd="1" destOrd="0" presId="urn:microsoft.com/office/officeart/2008/layout/LinedList"/>
    <dgm:cxn modelId="{798B5CA7-17A8-498C-AA8E-6D204407D39B}" type="presParOf" srcId="{84A9FF36-DA4E-40A4-8035-3279EC048E04}" destId="{AB34C07C-EC2F-42A3-A881-AC4E1AB906CB}" srcOrd="0" destOrd="0" presId="urn:microsoft.com/office/officeart/2008/layout/LinedList"/>
    <dgm:cxn modelId="{737837DA-F228-4DD0-9481-A06DE6BD24C3}" type="presParOf" srcId="{84A9FF36-DA4E-40A4-8035-3279EC048E04}" destId="{7750C68B-F7D4-4FC7-B800-2DD7384A17D3}" srcOrd="1" destOrd="0" presId="urn:microsoft.com/office/officeart/2008/layout/LinedList"/>
    <dgm:cxn modelId="{3F5ADA6D-CD6D-48F9-9BCC-A7E20190B1F0}" type="presParOf" srcId="{84A9FF36-DA4E-40A4-8035-3279EC048E04}" destId="{9123507F-90F0-4DF6-AFF1-45EEE149F0D7}" srcOrd="2" destOrd="0" presId="urn:microsoft.com/office/officeart/2008/layout/LinedList"/>
    <dgm:cxn modelId="{1A655431-3B43-41D2-919F-158EF3ACEA5F}" type="presParOf" srcId="{D12B0E27-8375-45B1-88B6-8B462223B3C3}" destId="{4D698D5D-0C4D-4BB7-9E18-386421C0E216}" srcOrd="2" destOrd="0" presId="urn:microsoft.com/office/officeart/2008/layout/LinedList"/>
    <dgm:cxn modelId="{651B3CE1-E28B-4C53-AF66-8A2B2B067D46}" type="presParOf" srcId="{D12B0E27-8375-45B1-88B6-8B462223B3C3}" destId="{DA948852-049C-4766-BED7-80D80879DAA4}" srcOrd="3" destOrd="0" presId="urn:microsoft.com/office/officeart/2008/layout/LinedList"/>
    <dgm:cxn modelId="{0CE858EF-9A11-4793-A5C3-EDB50C61C2C4}" type="presParOf" srcId="{D12B0E27-8375-45B1-88B6-8B462223B3C3}" destId="{D095A458-85C0-4F44-87F2-93E2C69C2D52}" srcOrd="4" destOrd="0" presId="urn:microsoft.com/office/officeart/2008/layout/LinedList"/>
    <dgm:cxn modelId="{16A4E90A-524F-41F0-AC1A-D7C4E56AE6FA}" type="presParOf" srcId="{D095A458-85C0-4F44-87F2-93E2C69C2D52}" destId="{4BD9BB4B-CD90-4E26-A8D6-6EB70F25E328}" srcOrd="0" destOrd="0" presId="urn:microsoft.com/office/officeart/2008/layout/LinedList"/>
    <dgm:cxn modelId="{5083529A-4771-45FA-AEE7-11D00346248B}" type="presParOf" srcId="{D095A458-85C0-4F44-87F2-93E2C69C2D52}" destId="{09E172B9-2A05-4018-A7F7-D34554A3544A}" srcOrd="1" destOrd="0" presId="urn:microsoft.com/office/officeart/2008/layout/LinedList"/>
    <dgm:cxn modelId="{722943CB-0595-420E-9D54-19D0E7E78450}" type="presParOf" srcId="{D095A458-85C0-4F44-87F2-93E2C69C2D52}" destId="{B204781D-DA14-4804-BFDB-89D706A2BA8C}" srcOrd="2" destOrd="0" presId="urn:microsoft.com/office/officeart/2008/layout/LinedList"/>
    <dgm:cxn modelId="{A0DCB602-6636-4340-8699-3D3B0F67C76A}" type="presParOf" srcId="{D12B0E27-8375-45B1-88B6-8B462223B3C3}" destId="{46305A8C-E2D7-4FF0-88BF-4A1A80957894}" srcOrd="5" destOrd="0" presId="urn:microsoft.com/office/officeart/2008/layout/LinedList"/>
    <dgm:cxn modelId="{C183B00F-390D-4755-8B33-A342F1CFD81B}" type="presParOf" srcId="{D12B0E27-8375-45B1-88B6-8B462223B3C3}" destId="{60A7F45A-2BC0-4A7D-B40A-A086AA3B9518}" srcOrd="6" destOrd="0" presId="urn:microsoft.com/office/officeart/2008/layout/LinedList"/>
    <dgm:cxn modelId="{2F648794-9E24-4686-A0D8-69388D9191BC}" type="presParOf" srcId="{D12B0E27-8375-45B1-88B6-8B462223B3C3}" destId="{BEF46133-A33E-493E-91E5-3CEBEFA8352D}" srcOrd="7" destOrd="0" presId="urn:microsoft.com/office/officeart/2008/layout/LinedList"/>
    <dgm:cxn modelId="{BC8021EF-2204-4AC7-8F8F-84DCB79A5C62}" type="presParOf" srcId="{BEF46133-A33E-493E-91E5-3CEBEFA8352D}" destId="{E28A216B-9D3B-4750-87AD-2D7675D24959}" srcOrd="0" destOrd="0" presId="urn:microsoft.com/office/officeart/2008/layout/LinedList"/>
    <dgm:cxn modelId="{E1F94202-5137-4829-BA8C-5E974A11524F}" type="presParOf" srcId="{BEF46133-A33E-493E-91E5-3CEBEFA8352D}" destId="{5408A8C2-A405-464D-85C4-D0F5E39D913B}" srcOrd="1" destOrd="0" presId="urn:microsoft.com/office/officeart/2008/layout/LinedList"/>
    <dgm:cxn modelId="{C25C6368-EC30-4FB9-B004-F49A03E8615E}" type="presParOf" srcId="{BEF46133-A33E-493E-91E5-3CEBEFA8352D}" destId="{54DF38F3-ADD9-4C56-BED6-58E8988A7166}" srcOrd="2" destOrd="0" presId="urn:microsoft.com/office/officeart/2008/layout/LinedList"/>
    <dgm:cxn modelId="{5ECE6E29-A596-4DE3-A924-BC4213664321}" type="presParOf" srcId="{D12B0E27-8375-45B1-88B6-8B462223B3C3}" destId="{C0DD22DF-7F96-4E2D-B83B-C3E652A2F822}" srcOrd="8" destOrd="0" presId="urn:microsoft.com/office/officeart/2008/layout/LinedList"/>
    <dgm:cxn modelId="{DC020D41-CF1A-4499-AAF6-614B41D9C93B}" type="presParOf" srcId="{D12B0E27-8375-45B1-88B6-8B462223B3C3}" destId="{71FF3EE2-1645-4E60-9744-9795B9D677D3}" srcOrd="9" destOrd="0" presId="urn:microsoft.com/office/officeart/2008/layout/LinedList"/>
    <dgm:cxn modelId="{4F3C1BDB-9C55-42A6-BDE8-63E8A34423E3}" type="presParOf" srcId="{4863A885-B925-45D9-815D-B8D8261A9396}" destId="{6CF93BCA-C905-41A7-AB2D-71F264AA20F9}" srcOrd="6" destOrd="0" presId="urn:microsoft.com/office/officeart/2008/layout/LinedList"/>
    <dgm:cxn modelId="{3CFACC70-4BA5-406C-B9DC-DC0C1B63F1CA}" type="presParOf" srcId="{4863A885-B925-45D9-815D-B8D8261A9396}" destId="{90B83932-D2FC-4D49-8769-8673531B0C85}" srcOrd="7" destOrd="0" presId="urn:microsoft.com/office/officeart/2008/layout/LinedList"/>
    <dgm:cxn modelId="{62B66F62-E1F2-47F6-8980-E7529CA3E048}" type="presParOf" srcId="{90B83932-D2FC-4D49-8769-8673531B0C85}" destId="{8300BE5F-8BBD-4858-AF9D-F5D4DD724BCF}" srcOrd="0" destOrd="0" presId="urn:microsoft.com/office/officeart/2008/layout/LinedList"/>
    <dgm:cxn modelId="{1215683B-FFEB-4AC1-8CE7-F10B70BBE38C}" type="presParOf" srcId="{90B83932-D2FC-4D49-8769-8673531B0C85}" destId="{48954C14-0816-42C7-A0DF-5D0E429E9E3E}" srcOrd="1" destOrd="0" presId="urn:microsoft.com/office/officeart/2008/layout/LinedList"/>
    <dgm:cxn modelId="{F37D41EE-23A5-4885-9F64-B28C648AE290}" type="presParOf" srcId="{48954C14-0816-42C7-A0DF-5D0E429E9E3E}" destId="{829D2771-34EA-4324-B3D9-4BCC7D499A6A}" srcOrd="0" destOrd="0" presId="urn:microsoft.com/office/officeart/2008/layout/LinedList"/>
    <dgm:cxn modelId="{77293B05-2A69-4180-A3C3-3B8B7523E1EF}" type="presParOf" srcId="{48954C14-0816-42C7-A0DF-5D0E429E9E3E}" destId="{FAD078CA-7E69-4F27-8C28-AE66F396902C}" srcOrd="1" destOrd="0" presId="urn:microsoft.com/office/officeart/2008/layout/LinedList"/>
    <dgm:cxn modelId="{5ECF098A-8A98-48FC-BCC2-A90632583CCE}" type="presParOf" srcId="{FAD078CA-7E69-4F27-8C28-AE66F396902C}" destId="{B5476E10-4F82-4FE1-95D5-B2011528AD36}" srcOrd="0" destOrd="0" presId="urn:microsoft.com/office/officeart/2008/layout/LinedList"/>
    <dgm:cxn modelId="{6D3E2E16-C20B-43BD-970C-3A6E332524D2}" type="presParOf" srcId="{FAD078CA-7E69-4F27-8C28-AE66F396902C}" destId="{6DA479AC-589D-40D3-92B6-20DE0D037D3F}" srcOrd="1" destOrd="0" presId="urn:microsoft.com/office/officeart/2008/layout/LinedList"/>
    <dgm:cxn modelId="{C84240BC-F962-4174-A4C9-A4FAC22CC61F}" type="presParOf" srcId="{FAD078CA-7E69-4F27-8C28-AE66F396902C}" destId="{071E996B-E94C-4D94-A16D-DAA7E8D86019}" srcOrd="2" destOrd="0" presId="urn:microsoft.com/office/officeart/2008/layout/LinedList"/>
    <dgm:cxn modelId="{A1911980-E415-4700-9E8E-D9D51F777E95}" type="presParOf" srcId="{48954C14-0816-42C7-A0DF-5D0E429E9E3E}" destId="{53F46E13-AA07-45E8-AA6A-4D564F8C002A}" srcOrd="2" destOrd="0" presId="urn:microsoft.com/office/officeart/2008/layout/LinedList"/>
    <dgm:cxn modelId="{C48561A1-6721-4008-AF46-D9A267EBBA1B}" type="presParOf" srcId="{48954C14-0816-42C7-A0DF-5D0E429E9E3E}" destId="{8F09F078-9074-4651-B1DB-1A8F708FF4A2}" srcOrd="3" destOrd="0" presId="urn:microsoft.com/office/officeart/2008/layout/LinedList"/>
    <dgm:cxn modelId="{FCD83CA3-5317-465A-8B82-3FF9DE53CE6C}" type="presParOf" srcId="{48954C14-0816-42C7-A0DF-5D0E429E9E3E}" destId="{06879D32-0A3F-4C9A-9359-2F9F010F7028}" srcOrd="4" destOrd="0" presId="urn:microsoft.com/office/officeart/2008/layout/LinedList"/>
    <dgm:cxn modelId="{D9D67EAD-E7A3-4FBB-B092-F91F130F68FD}" type="presParOf" srcId="{06879D32-0A3F-4C9A-9359-2F9F010F7028}" destId="{3B801300-E97F-471E-83B0-824DF16FA9C5}" srcOrd="0" destOrd="0" presId="urn:microsoft.com/office/officeart/2008/layout/LinedList"/>
    <dgm:cxn modelId="{5C3D0E3F-7EAC-4B23-B2D3-E45FB6AF2D9E}" type="presParOf" srcId="{06879D32-0A3F-4C9A-9359-2F9F010F7028}" destId="{9DF76E54-B759-4D78-81BF-9349E33D2A91}" srcOrd="1" destOrd="0" presId="urn:microsoft.com/office/officeart/2008/layout/LinedList"/>
    <dgm:cxn modelId="{85588ED7-8469-4395-9C48-D7C1042469D3}" type="presParOf" srcId="{06879D32-0A3F-4C9A-9359-2F9F010F7028}" destId="{7A63EDAB-3CCB-4097-B62D-C4D44DB3D151}" srcOrd="2" destOrd="0" presId="urn:microsoft.com/office/officeart/2008/layout/LinedList"/>
    <dgm:cxn modelId="{5B825573-569D-45C4-835F-148EDB2A212F}" type="presParOf" srcId="{48954C14-0816-42C7-A0DF-5D0E429E9E3E}" destId="{D2F3002F-B3D8-4D2C-A615-28BD4ACA1569}" srcOrd="5" destOrd="0" presId="urn:microsoft.com/office/officeart/2008/layout/LinedList"/>
    <dgm:cxn modelId="{ED18C1E4-D892-4F4B-B200-A5C04F9A604C}" type="presParOf" srcId="{48954C14-0816-42C7-A0DF-5D0E429E9E3E}" destId="{CA12D194-4C5B-4904-91CA-597216A74F73}" srcOrd="6" destOrd="0" presId="urn:microsoft.com/office/officeart/2008/layout/LinedList"/>
    <dgm:cxn modelId="{4F84D604-4D4D-49DE-A18D-6DFE97F294ED}" type="presParOf" srcId="{48954C14-0816-42C7-A0DF-5D0E429E9E3E}" destId="{7CD44625-C5BA-4DBE-9AFE-C20F238AB4C8}" srcOrd="7" destOrd="0" presId="urn:microsoft.com/office/officeart/2008/layout/LinedList"/>
    <dgm:cxn modelId="{8C3F6EFD-DE57-4F89-8069-B3DB24BEB595}" type="presParOf" srcId="{7CD44625-C5BA-4DBE-9AFE-C20F238AB4C8}" destId="{FBF7DCF7-F2CB-472B-BF3C-00D8877865AB}" srcOrd="0" destOrd="0" presId="urn:microsoft.com/office/officeart/2008/layout/LinedList"/>
    <dgm:cxn modelId="{FCC80337-DDDD-40E8-813F-FA21FC1FAD8C}" type="presParOf" srcId="{7CD44625-C5BA-4DBE-9AFE-C20F238AB4C8}" destId="{E58BFADB-FB52-44DF-AB7E-4660E4FD7F54}" srcOrd="1" destOrd="0" presId="urn:microsoft.com/office/officeart/2008/layout/LinedList"/>
    <dgm:cxn modelId="{980F78C3-7A04-41FA-BB04-A8301E8968B1}" type="presParOf" srcId="{7CD44625-C5BA-4DBE-9AFE-C20F238AB4C8}" destId="{FDFADC0F-A5F2-4837-803E-E6FBAFAB4EF6}" srcOrd="2" destOrd="0" presId="urn:microsoft.com/office/officeart/2008/layout/LinedList"/>
    <dgm:cxn modelId="{AF0EEEF9-7F73-4798-9896-C4D5DEC1CBE0}" type="presParOf" srcId="{48954C14-0816-42C7-A0DF-5D0E429E9E3E}" destId="{4C4DB784-2D3C-44D5-8496-11657886A860}" srcOrd="8" destOrd="0" presId="urn:microsoft.com/office/officeart/2008/layout/LinedList"/>
    <dgm:cxn modelId="{C9BE49B9-8529-482A-B61C-6F325F9AF941}" type="presParOf" srcId="{48954C14-0816-42C7-A0DF-5D0E429E9E3E}" destId="{63F0B7A2-4A70-4CDF-9F61-14A085F5C892}" srcOrd="9" destOrd="0" presId="urn:microsoft.com/office/officeart/2008/layout/LinedList"/>
    <dgm:cxn modelId="{B6A978A4-D73E-4E01-B1BD-AFBD371CAC85}" type="presParOf" srcId="{48954C14-0816-42C7-A0DF-5D0E429E9E3E}" destId="{0AB3597C-3CD3-467C-8391-6DFF265CDC10}" srcOrd="10" destOrd="0" presId="urn:microsoft.com/office/officeart/2008/layout/LinedList"/>
    <dgm:cxn modelId="{20768C1E-203B-467A-B734-3E1C7171CA88}" type="presParOf" srcId="{0AB3597C-3CD3-467C-8391-6DFF265CDC10}" destId="{97532121-0021-4383-BF0A-EE55DEA2CD61}" srcOrd="0" destOrd="0" presId="urn:microsoft.com/office/officeart/2008/layout/LinedList"/>
    <dgm:cxn modelId="{E397DCA4-FDE5-4F45-8AD1-38AB4BA37B14}" type="presParOf" srcId="{0AB3597C-3CD3-467C-8391-6DFF265CDC10}" destId="{3FD61EBB-7DAF-48E0-9E35-158B239CA540}" srcOrd="1" destOrd="0" presId="urn:microsoft.com/office/officeart/2008/layout/LinedList"/>
    <dgm:cxn modelId="{0AAB07B7-A7D2-4DEA-A1A3-FC1F66D16F45}" type="presParOf" srcId="{0AB3597C-3CD3-467C-8391-6DFF265CDC10}" destId="{BB8156BE-FEA5-464F-9B84-AE6E47A97F1D}" srcOrd="2" destOrd="0" presId="urn:microsoft.com/office/officeart/2008/layout/LinedList"/>
    <dgm:cxn modelId="{32CE4036-7BDF-4641-A3C8-E6D26039C66C}" type="presParOf" srcId="{48954C14-0816-42C7-A0DF-5D0E429E9E3E}" destId="{C509CE3E-1071-48DD-9A42-B408224852B9}" srcOrd="11" destOrd="0" presId="urn:microsoft.com/office/officeart/2008/layout/LinedList"/>
    <dgm:cxn modelId="{A6CF8B63-793C-4E8D-A732-35EABCC6DE19}" type="presParOf" srcId="{48954C14-0816-42C7-A0DF-5D0E429E9E3E}" destId="{A2226D1E-4802-4326-A127-C2B3339E638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07935-576C-4FBD-9916-9C201E7A2E73}">
      <dsp:nvSpPr>
        <dsp:cNvPr id="0" name=""/>
        <dsp:cNvSpPr/>
      </dsp:nvSpPr>
      <dsp:spPr>
        <a:xfrm>
          <a:off x="702434" y="59638"/>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43473-379C-457B-B9CB-764BDF8F92FB}">
      <dsp:nvSpPr>
        <dsp:cNvPr id="0" name=""/>
        <dsp:cNvSpPr/>
      </dsp:nvSpPr>
      <dsp:spPr>
        <a:xfrm>
          <a:off x="1119247" y="476450"/>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B6E4C7-0116-45C0-847C-2BDC349B4463}">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b="0" i="0" kern="1200"/>
            <a:t>India one of the most beautiful location of South Asia is also among the popular countries of the world. </a:t>
          </a:r>
          <a:endParaRPr lang="en-US" sz="1100" kern="1200" dirty="0"/>
        </a:p>
      </dsp:txBody>
      <dsp:txXfrm>
        <a:off x="77216" y="2624638"/>
        <a:ext cx="3206250" cy="720000"/>
      </dsp:txXfrm>
    </dsp:sp>
    <dsp:sp modelId="{091DAE1C-F230-40A1-92B9-2C1BC7D00E45}">
      <dsp:nvSpPr>
        <dsp:cNvPr id="0" name=""/>
        <dsp:cNvSpPr/>
      </dsp:nvSpPr>
      <dsp:spPr>
        <a:xfrm>
          <a:off x="4469778" y="59638"/>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E530F-555D-4E16-AB65-75831BE9F851}">
      <dsp:nvSpPr>
        <dsp:cNvPr id="0" name=""/>
        <dsp:cNvSpPr/>
      </dsp:nvSpPr>
      <dsp:spPr>
        <a:xfrm>
          <a:off x="4885974" y="590498"/>
          <a:ext cx="1122187" cy="1122187"/>
        </a:xfrm>
        <a:prstGeom prst="rect">
          <a:avLst/>
        </a:prstGeom>
        <a:solidFill>
          <a:schemeClr val="accent3">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D97748-719F-4D8B-A08C-F996EE5F9A4C}">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b="0" i="0" kern="1200" dirty="0"/>
            <a:t>Tourist hub welcomes more than a 10 million tourists from different locations of the world. </a:t>
          </a:r>
          <a:endParaRPr lang="en-US" sz="1100" kern="1200" dirty="0"/>
        </a:p>
      </dsp:txBody>
      <dsp:txXfrm>
        <a:off x="3844559" y="2624638"/>
        <a:ext cx="3206250" cy="720000"/>
      </dsp:txXfrm>
    </dsp:sp>
    <dsp:sp modelId="{218B266E-ABDD-4B25-A63E-9C1363C17A77}">
      <dsp:nvSpPr>
        <dsp:cNvPr id="0" name=""/>
        <dsp:cNvSpPr/>
      </dsp:nvSpPr>
      <dsp:spPr>
        <a:xfrm>
          <a:off x="8237122" y="59638"/>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68D98-5E20-4093-A24D-35C1C748381B}">
      <dsp:nvSpPr>
        <dsp:cNvPr id="0" name=""/>
        <dsp:cNvSpPr/>
      </dsp:nvSpPr>
      <dsp:spPr>
        <a:xfrm>
          <a:off x="8653935" y="476450"/>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9358E4-DCB4-458C-870A-05F184B03369}">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b="0" i="0" kern="1200"/>
            <a:t>A trip to this beautiful country can reveal numerous mystic things regarding its culture , art , tradition , history etc.</a:t>
          </a:r>
          <a:endParaRPr lang="en-US" sz="1100" kern="1200" dirty="0"/>
        </a:p>
      </dsp:txBody>
      <dsp:txXfrm>
        <a:off x="7611903" y="2624638"/>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FB3E4-320D-4D10-9F1E-48340C67D420}">
      <dsp:nvSpPr>
        <dsp:cNvPr id="0" name=""/>
        <dsp:cNvSpPr/>
      </dsp:nvSpPr>
      <dsp:spPr>
        <a:xfrm>
          <a:off x="276718" y="43630"/>
          <a:ext cx="1369144" cy="13691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335E9-307B-4584-A542-97B29EC6779D}">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0F1F49-2D5F-44CF-BEA7-D703A6519D9B}">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IN" sz="1500" b="0" i="0" kern="1200"/>
            <a:t>Offer a variety of travel services that are sure to match all your priorities. </a:t>
          </a:r>
          <a:endParaRPr lang="en-US" sz="1500" kern="1200"/>
        </a:p>
      </dsp:txBody>
      <dsp:txXfrm>
        <a:off x="1939251" y="43630"/>
        <a:ext cx="3227270" cy="1369144"/>
      </dsp:txXfrm>
    </dsp:sp>
    <dsp:sp modelId="{BF55AE32-56BB-4FAC-A04A-DE5DBF093407}">
      <dsp:nvSpPr>
        <dsp:cNvPr id="0" name=""/>
        <dsp:cNvSpPr/>
      </dsp:nvSpPr>
      <dsp:spPr>
        <a:xfrm>
          <a:off x="5728848" y="43630"/>
          <a:ext cx="1369144" cy="1369144"/>
        </a:xfrm>
        <a:prstGeom prst="ellipse">
          <a:avLst/>
        </a:prstGeom>
        <a:solidFill>
          <a:schemeClr val="accent5">
            <a:hueOff val="2079079"/>
            <a:satOff val="-1338"/>
            <a:lumOff val="915"/>
            <a:alphaOff val="0"/>
          </a:schemeClr>
        </a:solidFill>
        <a:ln>
          <a:noFill/>
        </a:ln>
        <a:effectLst/>
      </dsp:spPr>
      <dsp:style>
        <a:lnRef idx="0">
          <a:scrgbClr r="0" g="0" b="0"/>
        </a:lnRef>
        <a:fillRef idx="1">
          <a:scrgbClr r="0" g="0" b="0"/>
        </a:fillRef>
        <a:effectRef idx="0">
          <a:scrgbClr r="0" g="0" b="0"/>
        </a:effectRef>
        <a:fontRef idx="minor"/>
      </dsp:style>
    </dsp:sp>
    <dsp:sp modelId="{B746D9A1-DE6A-45E5-B70A-5D99395970E3}">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9DC166-4D01-487D-B554-391ED73F120A}">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Make the application used by the user during there routine life as well as for travelling for booking bus tickets, train tickets as well as hotels for their personal as well as professional life.</a:t>
          </a:r>
        </a:p>
      </dsp:txBody>
      <dsp:txXfrm>
        <a:off x="7391381" y="43630"/>
        <a:ext cx="3227270" cy="1369144"/>
      </dsp:txXfrm>
    </dsp:sp>
    <dsp:sp modelId="{81C0708D-F55F-4382-83E3-B8BD92AE04AF}">
      <dsp:nvSpPr>
        <dsp:cNvPr id="0" name=""/>
        <dsp:cNvSpPr/>
      </dsp:nvSpPr>
      <dsp:spPr>
        <a:xfrm>
          <a:off x="276718" y="1991502"/>
          <a:ext cx="1369144" cy="1369144"/>
        </a:xfrm>
        <a:prstGeom prst="ellipse">
          <a:avLst/>
        </a:prstGeom>
        <a:solidFill>
          <a:schemeClr val="accent5">
            <a:hueOff val="4158159"/>
            <a:satOff val="-2675"/>
            <a:lumOff val="1829"/>
            <a:alphaOff val="0"/>
          </a:schemeClr>
        </a:solidFill>
        <a:ln>
          <a:noFill/>
        </a:ln>
        <a:effectLst/>
      </dsp:spPr>
      <dsp:style>
        <a:lnRef idx="0">
          <a:scrgbClr r="0" g="0" b="0"/>
        </a:lnRef>
        <a:fillRef idx="1">
          <a:scrgbClr r="0" g="0" b="0"/>
        </a:fillRef>
        <a:effectRef idx="0">
          <a:scrgbClr r="0" g="0" b="0"/>
        </a:effectRef>
        <a:fontRef idx="minor"/>
      </dsp:style>
    </dsp:sp>
    <dsp:sp modelId="{DA1A7E0A-C490-48EC-A80A-7FF62C83C170}">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D99EB8-CBA1-4EC6-8008-9CFD385BA563}">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IN" sz="1500" b="0" i="0" kern="1200"/>
            <a:t>Make strong relationship with customers so that they can enjoy the holiday of their dreams. </a:t>
          </a:r>
          <a:endParaRPr lang="en-US" sz="1500" kern="1200"/>
        </a:p>
      </dsp:txBody>
      <dsp:txXfrm>
        <a:off x="1939251" y="1991502"/>
        <a:ext cx="3227270" cy="1369144"/>
      </dsp:txXfrm>
    </dsp:sp>
    <dsp:sp modelId="{6266604A-EE9A-484A-B918-39AFEA672119}">
      <dsp:nvSpPr>
        <dsp:cNvPr id="0" name=""/>
        <dsp:cNvSpPr/>
      </dsp:nvSpPr>
      <dsp:spPr>
        <a:xfrm>
          <a:off x="5728848" y="1991502"/>
          <a:ext cx="1369144" cy="1369144"/>
        </a:xfrm>
        <a:prstGeom prst="ellipse">
          <a:avLst/>
        </a:prstGeom>
        <a:solidFill>
          <a:schemeClr val="accent5">
            <a:hueOff val="6237238"/>
            <a:satOff val="-4013"/>
            <a:lumOff val="2744"/>
            <a:alphaOff val="0"/>
          </a:schemeClr>
        </a:solidFill>
        <a:ln>
          <a:noFill/>
        </a:ln>
        <a:effectLst/>
      </dsp:spPr>
      <dsp:style>
        <a:lnRef idx="0">
          <a:scrgbClr r="0" g="0" b="0"/>
        </a:lnRef>
        <a:fillRef idx="1">
          <a:scrgbClr r="0" g="0" b="0"/>
        </a:fillRef>
        <a:effectRef idx="0">
          <a:scrgbClr r="0" g="0" b="0"/>
        </a:effectRef>
        <a:fontRef idx="minor"/>
      </dsp:style>
    </dsp:sp>
    <dsp:sp modelId="{9161FEA1-F865-4775-A0D6-43719EF6771B}">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778715-13DB-4D5C-AF9C-9F5D65B0D050}">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To promote responsible and interesting tourism so that people can enjoy their holidays at their favorable places.</a:t>
          </a:r>
        </a:p>
      </dsp:txBody>
      <dsp:txXfrm>
        <a:off x="7391381" y="1991502"/>
        <a:ext cx="3227270" cy="1369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5F7D9-59B4-4B17-975F-5442C6D65545}">
      <dsp:nvSpPr>
        <dsp:cNvPr id="0" name=""/>
        <dsp:cNvSpPr/>
      </dsp:nvSpPr>
      <dsp:spPr>
        <a:xfrm>
          <a:off x="0" y="395556"/>
          <a:ext cx="5614987" cy="17955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416560" rIns="435785"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a:t>Processor-:  Pentium 4 or more for optimum performance</a:t>
          </a:r>
        </a:p>
        <a:p>
          <a:pPr marL="228600" lvl="1" indent="-228600" algn="l" defTabSz="889000">
            <a:lnSpc>
              <a:spcPct val="90000"/>
            </a:lnSpc>
            <a:spcBef>
              <a:spcPct val="0"/>
            </a:spcBef>
            <a:spcAft>
              <a:spcPct val="15000"/>
            </a:spcAft>
            <a:buChar char="•"/>
          </a:pPr>
          <a:r>
            <a:rPr lang="en-US" sz="2000" b="1" kern="1200"/>
            <a:t>RAM-: Recommended 256MB</a:t>
          </a:r>
        </a:p>
        <a:p>
          <a:pPr marL="228600" lvl="1" indent="-228600" algn="l" defTabSz="889000">
            <a:lnSpc>
              <a:spcPct val="90000"/>
            </a:lnSpc>
            <a:spcBef>
              <a:spcPct val="0"/>
            </a:spcBef>
            <a:spcAft>
              <a:spcPct val="15000"/>
            </a:spcAft>
            <a:buChar char="•"/>
          </a:pPr>
          <a:r>
            <a:rPr lang="en-US" sz="2000" b="1" kern="1200"/>
            <a:t>Hard Disk-: Minimum 20GB</a:t>
          </a:r>
        </a:p>
      </dsp:txBody>
      <dsp:txXfrm>
        <a:off x="0" y="395556"/>
        <a:ext cx="5614987" cy="1795500"/>
      </dsp:txXfrm>
    </dsp:sp>
    <dsp:sp modelId="{5F572040-555B-4F89-ACD8-9B03BBFFE9EE}">
      <dsp:nvSpPr>
        <dsp:cNvPr id="0" name=""/>
        <dsp:cNvSpPr/>
      </dsp:nvSpPr>
      <dsp:spPr>
        <a:xfrm>
          <a:off x="280749" y="100356"/>
          <a:ext cx="3930490" cy="5904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89000">
            <a:lnSpc>
              <a:spcPct val="90000"/>
            </a:lnSpc>
            <a:spcBef>
              <a:spcPct val="0"/>
            </a:spcBef>
            <a:spcAft>
              <a:spcPct val="35000"/>
            </a:spcAft>
            <a:buNone/>
            <a:defRPr b="1"/>
          </a:pPr>
          <a:r>
            <a:rPr lang="en-US" sz="2000" u="none" kern="1200"/>
            <a:t>Hardware Requirements :</a:t>
          </a:r>
        </a:p>
      </dsp:txBody>
      <dsp:txXfrm>
        <a:off x="309570" y="129177"/>
        <a:ext cx="3872848" cy="532758"/>
      </dsp:txXfrm>
    </dsp:sp>
    <dsp:sp modelId="{C24E6326-B95E-4BDF-9A9D-F33ED450CA74}">
      <dsp:nvSpPr>
        <dsp:cNvPr id="0" name=""/>
        <dsp:cNvSpPr/>
      </dsp:nvSpPr>
      <dsp:spPr>
        <a:xfrm>
          <a:off x="0" y="2594256"/>
          <a:ext cx="5614987" cy="2079000"/>
        </a:xfrm>
        <a:prstGeom prst="rect">
          <a:avLst/>
        </a:prstGeom>
        <a:solidFill>
          <a:schemeClr val="lt1">
            <a:alpha val="90000"/>
            <a:hueOff val="0"/>
            <a:satOff val="0"/>
            <a:lumOff val="0"/>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416560" rIns="435785"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a:t>Operating System -: Certified Distribution of WINDOWS </a:t>
          </a:r>
        </a:p>
        <a:p>
          <a:pPr marL="228600" lvl="1" indent="-228600" algn="l" defTabSz="889000">
            <a:lnSpc>
              <a:spcPct val="90000"/>
            </a:lnSpc>
            <a:spcBef>
              <a:spcPct val="0"/>
            </a:spcBef>
            <a:spcAft>
              <a:spcPct val="15000"/>
            </a:spcAft>
            <a:buChar char="•"/>
          </a:pPr>
          <a:r>
            <a:rPr lang="en-US" sz="2000" b="1" kern="1200"/>
            <a:t>Visual -:Basic 2005 Express Edition</a:t>
          </a:r>
        </a:p>
        <a:p>
          <a:pPr marL="228600" lvl="1" indent="-228600" algn="l" defTabSz="889000">
            <a:lnSpc>
              <a:spcPct val="90000"/>
            </a:lnSpc>
            <a:spcBef>
              <a:spcPct val="0"/>
            </a:spcBef>
            <a:spcAft>
              <a:spcPct val="15000"/>
            </a:spcAft>
            <a:buChar char="•"/>
          </a:pPr>
          <a:r>
            <a:rPr lang="en-US" sz="2000" b="1" kern="1200"/>
            <a:t>Database(Backend)  -: MS Access 2003</a:t>
          </a:r>
        </a:p>
      </dsp:txBody>
      <dsp:txXfrm>
        <a:off x="0" y="2594256"/>
        <a:ext cx="5614987" cy="2079000"/>
      </dsp:txXfrm>
    </dsp:sp>
    <dsp:sp modelId="{AF9EC14F-B7D6-48CE-BBBE-26F89209996E}">
      <dsp:nvSpPr>
        <dsp:cNvPr id="0" name=""/>
        <dsp:cNvSpPr/>
      </dsp:nvSpPr>
      <dsp:spPr>
        <a:xfrm>
          <a:off x="280749" y="2299056"/>
          <a:ext cx="3930490" cy="590400"/>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89000">
            <a:lnSpc>
              <a:spcPct val="90000"/>
            </a:lnSpc>
            <a:spcBef>
              <a:spcPct val="0"/>
            </a:spcBef>
            <a:spcAft>
              <a:spcPct val="35000"/>
            </a:spcAft>
            <a:buNone/>
            <a:defRPr b="1"/>
          </a:pPr>
          <a:r>
            <a:rPr lang="en-US" sz="2000" u="none" kern="1200"/>
            <a:t>Software Requirements :</a:t>
          </a:r>
        </a:p>
      </dsp:txBody>
      <dsp:txXfrm>
        <a:off x="309570" y="2327877"/>
        <a:ext cx="3872848"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FE2F4-ED98-497F-B4DB-C3B65E5D61CC}">
      <dsp:nvSpPr>
        <dsp:cNvPr id="0" name=""/>
        <dsp:cNvSpPr/>
      </dsp:nvSpPr>
      <dsp:spPr>
        <a:xfrm>
          <a:off x="550892" y="296360"/>
          <a:ext cx="1444760" cy="14447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E284D-E0A9-4293-9DC0-876D94595543}">
      <dsp:nvSpPr>
        <dsp:cNvPr id="0" name=""/>
        <dsp:cNvSpPr/>
      </dsp:nvSpPr>
      <dsp:spPr>
        <a:xfrm>
          <a:off x="858792" y="604260"/>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8B78FB-A174-48A2-9935-B70B66F74345}">
      <dsp:nvSpPr>
        <dsp:cNvPr id="0" name=""/>
        <dsp:cNvSpPr/>
      </dsp:nvSpPr>
      <dsp:spPr>
        <a:xfrm>
          <a:off x="89042" y="2191129"/>
          <a:ext cx="2368460" cy="91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b="0" i="0" kern="1200"/>
            <a:t>login Page</a:t>
          </a:r>
        </a:p>
        <a:p>
          <a:pPr marL="0" lvl="0" indent="0" algn="ctr" defTabSz="488950">
            <a:lnSpc>
              <a:spcPct val="100000"/>
            </a:lnSpc>
            <a:spcBef>
              <a:spcPct val="0"/>
            </a:spcBef>
            <a:spcAft>
              <a:spcPct val="35000"/>
            </a:spcAft>
            <a:buNone/>
            <a:defRPr cap="all"/>
          </a:pPr>
          <a:r>
            <a:rPr lang="en-IN" sz="1100" b="0" i="0" kern="1200"/>
            <a:t>A single login page for making all the booking</a:t>
          </a:r>
          <a:endParaRPr lang="en-US" sz="1100" kern="1200"/>
        </a:p>
      </dsp:txBody>
      <dsp:txXfrm>
        <a:off x="89042" y="2191129"/>
        <a:ext cx="2368460" cy="916787"/>
      </dsp:txXfrm>
    </dsp:sp>
    <dsp:sp modelId="{9195CCA8-1EA7-4BD4-AF32-FCF17D543F01}">
      <dsp:nvSpPr>
        <dsp:cNvPr id="0" name=""/>
        <dsp:cNvSpPr/>
      </dsp:nvSpPr>
      <dsp:spPr>
        <a:xfrm>
          <a:off x="3333833" y="296360"/>
          <a:ext cx="1444760" cy="14447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639F4-620E-4342-906E-2657513113A6}">
      <dsp:nvSpPr>
        <dsp:cNvPr id="0" name=""/>
        <dsp:cNvSpPr/>
      </dsp:nvSpPr>
      <dsp:spPr>
        <a:xfrm>
          <a:off x="3641733" y="604260"/>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1D73B7-3C59-476E-B9D5-50FC0420E196}">
      <dsp:nvSpPr>
        <dsp:cNvPr id="0" name=""/>
        <dsp:cNvSpPr/>
      </dsp:nvSpPr>
      <dsp:spPr>
        <a:xfrm>
          <a:off x="2871984" y="2191129"/>
          <a:ext cx="2368460" cy="91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b="0" i="0" kern="1200"/>
            <a:t>Bus Booking</a:t>
          </a:r>
        </a:p>
        <a:p>
          <a:pPr marL="0" lvl="0" indent="0" algn="ctr" defTabSz="488950">
            <a:lnSpc>
              <a:spcPct val="100000"/>
            </a:lnSpc>
            <a:spcBef>
              <a:spcPct val="0"/>
            </a:spcBef>
            <a:spcAft>
              <a:spcPct val="35000"/>
            </a:spcAft>
            <a:buNone/>
            <a:defRPr cap="all"/>
          </a:pPr>
          <a:r>
            <a:rPr lang="en-IN" sz="1100" b="0" i="0" kern="1200"/>
            <a:t>Can Book all the bus tickets using a single system.</a:t>
          </a:r>
        </a:p>
        <a:p>
          <a:pPr marL="0" lvl="0" indent="0" algn="ctr" defTabSz="488950">
            <a:spcBef>
              <a:spcPct val="0"/>
            </a:spcBef>
            <a:spcAft>
              <a:spcPct val="35000"/>
            </a:spcAft>
            <a:buNone/>
            <a:defRPr cap="all"/>
          </a:pPr>
          <a:endParaRPr lang="en-US" sz="1100" kern="1200"/>
        </a:p>
      </dsp:txBody>
      <dsp:txXfrm>
        <a:off x="2871984" y="2191129"/>
        <a:ext cx="2368460" cy="916787"/>
      </dsp:txXfrm>
    </dsp:sp>
    <dsp:sp modelId="{3D263D97-1AB8-47E4-B276-8C89FDE72A58}">
      <dsp:nvSpPr>
        <dsp:cNvPr id="0" name=""/>
        <dsp:cNvSpPr/>
      </dsp:nvSpPr>
      <dsp:spPr>
        <a:xfrm>
          <a:off x="6116775" y="296360"/>
          <a:ext cx="1444760" cy="14447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F0A96-78A0-4C0C-89AF-1F47D5E80CA9}">
      <dsp:nvSpPr>
        <dsp:cNvPr id="0" name=""/>
        <dsp:cNvSpPr/>
      </dsp:nvSpPr>
      <dsp:spPr>
        <a:xfrm>
          <a:off x="6424675" y="604260"/>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D3C67A-1385-4CA6-B583-2647A1E7FC8C}">
      <dsp:nvSpPr>
        <dsp:cNvPr id="0" name=""/>
        <dsp:cNvSpPr/>
      </dsp:nvSpPr>
      <dsp:spPr>
        <a:xfrm>
          <a:off x="5654925" y="2191129"/>
          <a:ext cx="2368460" cy="91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b="0" i="0" kern="1200"/>
            <a:t>Hotel Booking</a:t>
          </a:r>
        </a:p>
        <a:p>
          <a:pPr marL="0" lvl="0" indent="0" algn="ctr" defTabSz="488950">
            <a:lnSpc>
              <a:spcPct val="100000"/>
            </a:lnSpc>
            <a:spcBef>
              <a:spcPct val="0"/>
            </a:spcBef>
            <a:spcAft>
              <a:spcPct val="35000"/>
            </a:spcAft>
            <a:buNone/>
            <a:defRPr cap="all"/>
          </a:pPr>
          <a:r>
            <a:rPr lang="en-IN" sz="1100" b="0" i="0" kern="1200"/>
            <a:t>Can book any hotel according to customer </a:t>
          </a:r>
          <a:r>
            <a:rPr lang="en-US" sz="1100" kern="1200"/>
            <a:t>as per there choice as well as affordability</a:t>
          </a:r>
          <a:r>
            <a:rPr lang="en-IN" sz="1100" b="0" i="0" kern="1200"/>
            <a:t> </a:t>
          </a:r>
          <a:endParaRPr lang="en-US" sz="1100" kern="1200"/>
        </a:p>
      </dsp:txBody>
      <dsp:txXfrm>
        <a:off x="5654925" y="2191129"/>
        <a:ext cx="2368460" cy="916787"/>
      </dsp:txXfrm>
    </dsp:sp>
    <dsp:sp modelId="{C842BFF0-6FE8-459A-8362-EF55F75C6602}">
      <dsp:nvSpPr>
        <dsp:cNvPr id="0" name=""/>
        <dsp:cNvSpPr/>
      </dsp:nvSpPr>
      <dsp:spPr>
        <a:xfrm>
          <a:off x="8899716" y="296360"/>
          <a:ext cx="1444760" cy="144476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6461E-CF06-4404-8DC8-1433A531A74C}">
      <dsp:nvSpPr>
        <dsp:cNvPr id="0" name=""/>
        <dsp:cNvSpPr/>
      </dsp:nvSpPr>
      <dsp:spPr>
        <a:xfrm>
          <a:off x="9207616" y="604260"/>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2971A9-417A-4DD4-9D3D-316E59805106}">
      <dsp:nvSpPr>
        <dsp:cNvPr id="0" name=""/>
        <dsp:cNvSpPr/>
      </dsp:nvSpPr>
      <dsp:spPr>
        <a:xfrm>
          <a:off x="8437866" y="2191129"/>
          <a:ext cx="2368460" cy="91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b="0" i="0" kern="1200"/>
            <a:t>Train Booking</a:t>
          </a:r>
        </a:p>
        <a:p>
          <a:pPr marL="0" lvl="0" indent="0" algn="ctr" defTabSz="488950">
            <a:lnSpc>
              <a:spcPct val="100000"/>
            </a:lnSpc>
            <a:spcBef>
              <a:spcPct val="0"/>
            </a:spcBef>
            <a:spcAft>
              <a:spcPct val="35000"/>
            </a:spcAft>
            <a:buNone/>
            <a:defRPr cap="all"/>
          </a:pPr>
          <a:r>
            <a:rPr lang="en-IN" sz="1100" b="0" i="0" kern="1200"/>
            <a:t>Train tickets can be booked and cancelled easily</a:t>
          </a:r>
          <a:endParaRPr lang="en-US" sz="1100" kern="1200"/>
        </a:p>
      </dsp:txBody>
      <dsp:txXfrm>
        <a:off x="8437866" y="2191129"/>
        <a:ext cx="2368460" cy="916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D2B54-968F-447C-9A8C-0E19E388252A}">
      <dsp:nvSpPr>
        <dsp:cNvPr id="0" name=""/>
        <dsp:cNvSpPr/>
      </dsp:nvSpPr>
      <dsp:spPr>
        <a:xfrm>
          <a:off x="312248" y="751865"/>
          <a:ext cx="966111" cy="96611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4A1EC-6180-482C-B756-974BD0B12084}">
      <dsp:nvSpPr>
        <dsp:cNvPr id="0" name=""/>
        <dsp:cNvSpPr/>
      </dsp:nvSpPr>
      <dsp:spPr>
        <a:xfrm>
          <a:off x="518141" y="957757"/>
          <a:ext cx="554326" cy="554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9D8136-0FE9-466A-AE2D-60B423D7FE4E}">
      <dsp:nvSpPr>
        <dsp:cNvPr id="0" name=""/>
        <dsp:cNvSpPr/>
      </dsp:nvSpPr>
      <dsp:spPr>
        <a:xfrm>
          <a:off x="3410" y="201889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IN" sz="2100" kern="1200"/>
            <a:t>Book Bus Tickets</a:t>
          </a:r>
          <a:endParaRPr lang="en-US" sz="2100" kern="1200"/>
        </a:p>
      </dsp:txBody>
      <dsp:txXfrm>
        <a:off x="3410" y="2018896"/>
        <a:ext cx="1583789" cy="633515"/>
      </dsp:txXfrm>
    </dsp:sp>
    <dsp:sp modelId="{290BE5E8-9E90-4361-8069-EF19D51F0621}">
      <dsp:nvSpPr>
        <dsp:cNvPr id="0" name=""/>
        <dsp:cNvSpPr/>
      </dsp:nvSpPr>
      <dsp:spPr>
        <a:xfrm>
          <a:off x="2173201" y="751865"/>
          <a:ext cx="966111" cy="96611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4EDFE-B140-4D4E-A8C6-9D75D06A860C}">
      <dsp:nvSpPr>
        <dsp:cNvPr id="0" name=""/>
        <dsp:cNvSpPr/>
      </dsp:nvSpPr>
      <dsp:spPr>
        <a:xfrm>
          <a:off x="2379093" y="957757"/>
          <a:ext cx="554326" cy="554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C934DE-0482-4F19-AC60-9D86B0E256CF}">
      <dsp:nvSpPr>
        <dsp:cNvPr id="0" name=""/>
        <dsp:cNvSpPr/>
      </dsp:nvSpPr>
      <dsp:spPr>
        <a:xfrm>
          <a:off x="1864362" y="201889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IN" sz="2100" kern="1200"/>
            <a:t>Book Hotels</a:t>
          </a:r>
          <a:endParaRPr lang="en-US" sz="2100" kern="1200"/>
        </a:p>
      </dsp:txBody>
      <dsp:txXfrm>
        <a:off x="1864362" y="2018896"/>
        <a:ext cx="1583789" cy="633515"/>
      </dsp:txXfrm>
    </dsp:sp>
    <dsp:sp modelId="{9BD38635-CC2E-4BD7-9641-E23C03A401A4}">
      <dsp:nvSpPr>
        <dsp:cNvPr id="0" name=""/>
        <dsp:cNvSpPr/>
      </dsp:nvSpPr>
      <dsp:spPr>
        <a:xfrm>
          <a:off x="4034153" y="751865"/>
          <a:ext cx="966111" cy="96611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E9F0D-6275-48B1-84FE-A149C5ADB5AE}">
      <dsp:nvSpPr>
        <dsp:cNvPr id="0" name=""/>
        <dsp:cNvSpPr/>
      </dsp:nvSpPr>
      <dsp:spPr>
        <a:xfrm>
          <a:off x="4240045" y="957757"/>
          <a:ext cx="554326" cy="554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682B2A-4F55-4805-B9EB-1E2F7A0024A7}">
      <dsp:nvSpPr>
        <dsp:cNvPr id="0" name=""/>
        <dsp:cNvSpPr/>
      </dsp:nvSpPr>
      <dsp:spPr>
        <a:xfrm>
          <a:off x="3725314" y="201889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IN" sz="2100" kern="1200"/>
            <a:t>Book Train Tickets</a:t>
          </a:r>
          <a:endParaRPr lang="en-US" sz="2100" kern="1200"/>
        </a:p>
      </dsp:txBody>
      <dsp:txXfrm>
        <a:off x="3725314" y="2018896"/>
        <a:ext cx="1583789" cy="633515"/>
      </dsp:txXfrm>
    </dsp:sp>
    <dsp:sp modelId="{9B90173B-EFE3-442A-9FF7-23AF81ADC0FA}">
      <dsp:nvSpPr>
        <dsp:cNvPr id="0" name=""/>
        <dsp:cNvSpPr/>
      </dsp:nvSpPr>
      <dsp:spPr>
        <a:xfrm>
          <a:off x="5895105" y="751865"/>
          <a:ext cx="966111" cy="96611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D451C-4B38-4B93-B795-02201AE3197F}">
      <dsp:nvSpPr>
        <dsp:cNvPr id="0" name=""/>
        <dsp:cNvSpPr/>
      </dsp:nvSpPr>
      <dsp:spPr>
        <a:xfrm>
          <a:off x="6100997" y="957757"/>
          <a:ext cx="554326" cy="554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69831-CDCC-4787-BB0C-5739D77E3441}">
      <dsp:nvSpPr>
        <dsp:cNvPr id="0" name=""/>
        <dsp:cNvSpPr/>
      </dsp:nvSpPr>
      <dsp:spPr>
        <a:xfrm>
          <a:off x="5586266" y="201889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IN" sz="2100" kern="1200"/>
            <a:t>Search Booking</a:t>
          </a:r>
          <a:endParaRPr lang="en-US" sz="2100" kern="1200"/>
        </a:p>
      </dsp:txBody>
      <dsp:txXfrm>
        <a:off x="5586266" y="2018896"/>
        <a:ext cx="1583789" cy="633515"/>
      </dsp:txXfrm>
    </dsp:sp>
    <dsp:sp modelId="{9AF6D936-7FD7-4482-B841-B209DFE47707}">
      <dsp:nvSpPr>
        <dsp:cNvPr id="0" name=""/>
        <dsp:cNvSpPr/>
      </dsp:nvSpPr>
      <dsp:spPr>
        <a:xfrm>
          <a:off x="7756057" y="751865"/>
          <a:ext cx="966111" cy="96611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43082-BB32-4167-9E5C-CDD8BB1742A9}">
      <dsp:nvSpPr>
        <dsp:cNvPr id="0" name=""/>
        <dsp:cNvSpPr/>
      </dsp:nvSpPr>
      <dsp:spPr>
        <a:xfrm>
          <a:off x="7961950" y="957757"/>
          <a:ext cx="554326" cy="5543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C50276-E923-433A-988E-AF859AC45E60}">
      <dsp:nvSpPr>
        <dsp:cNvPr id="0" name=""/>
        <dsp:cNvSpPr/>
      </dsp:nvSpPr>
      <dsp:spPr>
        <a:xfrm>
          <a:off x="7447218" y="201889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IN" sz="2100" kern="1200"/>
            <a:t>Cancel Booking</a:t>
          </a:r>
          <a:endParaRPr lang="en-US" sz="2100" kern="1200"/>
        </a:p>
      </dsp:txBody>
      <dsp:txXfrm>
        <a:off x="7447218" y="2018896"/>
        <a:ext cx="1583789" cy="633515"/>
      </dsp:txXfrm>
    </dsp:sp>
    <dsp:sp modelId="{0036CAFC-F447-40A9-AE2A-8FB18F9D6969}">
      <dsp:nvSpPr>
        <dsp:cNvPr id="0" name=""/>
        <dsp:cNvSpPr/>
      </dsp:nvSpPr>
      <dsp:spPr>
        <a:xfrm>
          <a:off x="9617009" y="751865"/>
          <a:ext cx="966111" cy="96611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4951F-95C3-4D12-9104-C4BB4E7BA6FA}">
      <dsp:nvSpPr>
        <dsp:cNvPr id="0" name=""/>
        <dsp:cNvSpPr/>
      </dsp:nvSpPr>
      <dsp:spPr>
        <a:xfrm>
          <a:off x="9822902" y="957757"/>
          <a:ext cx="554326" cy="5543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F7859B-2ACB-404A-9F20-59D64B9B9A6F}">
      <dsp:nvSpPr>
        <dsp:cNvPr id="0" name=""/>
        <dsp:cNvSpPr/>
      </dsp:nvSpPr>
      <dsp:spPr>
        <a:xfrm>
          <a:off x="9308170" y="201889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IN" sz="2100" kern="1200"/>
            <a:t>Maintain Records</a:t>
          </a:r>
          <a:endParaRPr lang="en-US" sz="2100" kern="1200"/>
        </a:p>
      </dsp:txBody>
      <dsp:txXfrm>
        <a:off x="9308170" y="2018896"/>
        <a:ext cx="1583789" cy="633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7B6BC-0BC1-4D5D-8BB6-81F6B0712C0C}">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AF025D6-F3A2-45BB-B3E1-7D06F3F1D052}">
      <dsp:nvSpPr>
        <dsp:cNvPr id="0" name=""/>
        <dsp:cNvSpPr/>
      </dsp:nvSpPr>
      <dsp:spPr>
        <a:xfrm>
          <a:off x="0" y="0"/>
          <a:ext cx="1299209"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Let Us C</a:t>
          </a:r>
          <a:endParaRPr lang="en-US" sz="1700" kern="1200" dirty="0"/>
        </a:p>
      </dsp:txBody>
      <dsp:txXfrm>
        <a:off x="0" y="0"/>
        <a:ext cx="1299209" cy="1143000"/>
      </dsp:txXfrm>
    </dsp:sp>
    <dsp:sp modelId="{7C742E61-D0D1-43F7-B215-D4DB18062BB0}">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403902E-B137-4D23-9E1E-325AB800815F}">
      <dsp:nvSpPr>
        <dsp:cNvPr id="0" name=""/>
        <dsp:cNvSpPr/>
      </dsp:nvSpPr>
      <dsp:spPr>
        <a:xfrm>
          <a:off x="2321428" y="0"/>
          <a:ext cx="1299209"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By-</a:t>
          </a:r>
          <a:r>
            <a:rPr lang="en-IN" sz="1700" b="0" i="0" kern="1200" dirty="0" err="1"/>
            <a:t>Yashavant</a:t>
          </a:r>
          <a:r>
            <a:rPr lang="en-IN" sz="1700" b="0" i="0" kern="1200" dirty="0"/>
            <a:t> </a:t>
          </a:r>
          <a:r>
            <a:rPr lang="en-IN" sz="1700" b="0" i="0" kern="1200" dirty="0" err="1"/>
            <a:t>Kanetkar</a:t>
          </a:r>
          <a:endParaRPr lang="en-US" sz="1700" kern="1200" dirty="0"/>
        </a:p>
      </dsp:txBody>
      <dsp:txXfrm>
        <a:off x="2321428" y="0"/>
        <a:ext cx="1299209" cy="1143000"/>
      </dsp:txXfrm>
    </dsp:sp>
    <dsp:sp modelId="{26DEFFA9-A6AF-484D-86F7-6C7B9E821D0D}">
      <dsp:nvSpPr>
        <dsp:cNvPr id="0" name=""/>
        <dsp:cNvSpPr/>
      </dsp:nvSpPr>
      <dsp:spPr>
        <a:xfrm>
          <a:off x="0" y="1223762"/>
          <a:ext cx="5099399" cy="1038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solidFill>
                <a:prstClr val="black">
                  <a:hueOff val="0"/>
                  <a:satOff val="0"/>
                  <a:lumOff val="0"/>
                  <a:alphaOff val="0"/>
                </a:prstClr>
              </a:solidFill>
              <a:latin typeface="Century Gothic" panose="020B0502020202020204"/>
              <a:ea typeface="+mn-ea"/>
              <a:cs typeface="+mn-cs"/>
            </a:rPr>
            <a:t>Programming And Problem Solving Through ‘C’</a:t>
          </a:r>
          <a:endParaRPr lang="en-US" sz="1700" b="0" i="0" kern="1200" dirty="0">
            <a:solidFill>
              <a:prstClr val="black">
                <a:hueOff val="0"/>
                <a:satOff val="0"/>
                <a:lumOff val="0"/>
                <a:alphaOff val="0"/>
              </a:prstClr>
            </a:solidFill>
            <a:latin typeface="Century Gothic" panose="020B0502020202020204"/>
            <a:ea typeface="+mn-ea"/>
            <a:cs typeface="+mn-cs"/>
          </a:endParaRPr>
        </a:p>
      </dsp:txBody>
      <dsp:txXfrm>
        <a:off x="0" y="1223762"/>
        <a:ext cx="5099399" cy="1038076"/>
      </dsp:txXfrm>
    </dsp:sp>
    <dsp:sp modelId="{6863C3D3-1875-4CB3-88D1-208173C3A418}">
      <dsp:nvSpPr>
        <dsp:cNvPr id="0" name=""/>
        <dsp:cNvSpPr/>
      </dsp:nvSpPr>
      <dsp:spPr>
        <a:xfrm>
          <a:off x="1299210" y="2232979"/>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D3C4C13-E3C2-45F3-9F0C-0A98A8245EA0}">
      <dsp:nvSpPr>
        <dsp:cNvPr id="0" name=""/>
        <dsp:cNvSpPr/>
      </dsp:nvSpPr>
      <dsp:spPr>
        <a:xfrm>
          <a:off x="0" y="2230461"/>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BF1E7C7-05F0-4F6F-BDC7-66E4A245E24B}">
      <dsp:nvSpPr>
        <dsp:cNvPr id="0" name=""/>
        <dsp:cNvSpPr/>
      </dsp:nvSpPr>
      <dsp:spPr>
        <a:xfrm>
          <a:off x="5082873" y="1143000"/>
          <a:ext cx="1299209"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By-Satish Jain</a:t>
          </a:r>
          <a:endParaRPr lang="en-US" sz="1700" kern="1200" dirty="0"/>
        </a:p>
      </dsp:txBody>
      <dsp:txXfrm>
        <a:off x="5082873" y="1143000"/>
        <a:ext cx="1299209" cy="1143000"/>
      </dsp:txXfrm>
    </dsp:sp>
    <dsp:sp modelId="{7750C68B-F7D4-4FC7-B800-2DD7384A17D3}">
      <dsp:nvSpPr>
        <dsp:cNvPr id="0" name=""/>
        <dsp:cNvSpPr/>
      </dsp:nvSpPr>
      <dsp:spPr>
        <a:xfrm>
          <a:off x="1396650" y="2303859"/>
          <a:ext cx="5099399" cy="35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0" i="0" kern="1200"/>
            <a:t>Geeksforgeeks.org</a:t>
          </a:r>
          <a:endParaRPr lang="en-US" sz="1200" kern="1200"/>
        </a:p>
      </dsp:txBody>
      <dsp:txXfrm>
        <a:off x="1396650" y="2303859"/>
        <a:ext cx="5099399" cy="357187"/>
      </dsp:txXfrm>
    </dsp:sp>
    <dsp:sp modelId="{4D698D5D-0C4D-4BB7-9E18-386421C0E216}">
      <dsp:nvSpPr>
        <dsp:cNvPr id="0" name=""/>
        <dsp:cNvSpPr/>
      </dsp:nvSpPr>
      <dsp:spPr>
        <a:xfrm>
          <a:off x="1299210" y="2661046"/>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9E172B9-2A05-4018-A7F7-D34554A3544A}">
      <dsp:nvSpPr>
        <dsp:cNvPr id="0" name=""/>
        <dsp:cNvSpPr/>
      </dsp:nvSpPr>
      <dsp:spPr>
        <a:xfrm>
          <a:off x="1396650" y="2678906"/>
          <a:ext cx="5099399" cy="35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0" i="0" kern="1200" dirty="0"/>
            <a:t>Javapoint.org</a:t>
          </a:r>
          <a:endParaRPr lang="en-US" sz="1200" kern="1200" dirty="0"/>
        </a:p>
      </dsp:txBody>
      <dsp:txXfrm>
        <a:off x="1396650" y="2678906"/>
        <a:ext cx="5099399" cy="357187"/>
      </dsp:txXfrm>
    </dsp:sp>
    <dsp:sp modelId="{46305A8C-E2D7-4FF0-88BF-4A1A80957894}">
      <dsp:nvSpPr>
        <dsp:cNvPr id="0" name=""/>
        <dsp:cNvSpPr/>
      </dsp:nvSpPr>
      <dsp:spPr>
        <a:xfrm>
          <a:off x="1299210" y="3036093"/>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408A8C2-A405-464D-85C4-D0F5E39D913B}">
      <dsp:nvSpPr>
        <dsp:cNvPr id="0" name=""/>
        <dsp:cNvSpPr/>
      </dsp:nvSpPr>
      <dsp:spPr>
        <a:xfrm>
          <a:off x="1396650" y="3053953"/>
          <a:ext cx="5099399" cy="35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0" i="0" kern="1200" dirty="0"/>
            <a:t>erdplus.com</a:t>
          </a:r>
          <a:endParaRPr lang="en-US" sz="1200" kern="1200" dirty="0"/>
        </a:p>
      </dsp:txBody>
      <dsp:txXfrm>
        <a:off x="1396650" y="3053953"/>
        <a:ext cx="5099399" cy="357187"/>
      </dsp:txXfrm>
    </dsp:sp>
    <dsp:sp modelId="{C0DD22DF-7F96-4E2D-B83B-C3E652A2F822}">
      <dsp:nvSpPr>
        <dsp:cNvPr id="0" name=""/>
        <dsp:cNvSpPr/>
      </dsp:nvSpPr>
      <dsp:spPr>
        <a:xfrm>
          <a:off x="1299210" y="3411140"/>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CF93BCA-C905-41A7-AB2D-71F264AA20F9}">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300BE5F-8BBD-4858-AF9D-F5D4DD724BCF}">
      <dsp:nvSpPr>
        <dsp:cNvPr id="0" name=""/>
        <dsp:cNvSpPr/>
      </dsp:nvSpPr>
      <dsp:spPr>
        <a:xfrm>
          <a:off x="0" y="3429000"/>
          <a:ext cx="1299209"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a:t>Very thankful to </a:t>
          </a:r>
          <a:endParaRPr lang="en-US" sz="1700" kern="1200"/>
        </a:p>
      </dsp:txBody>
      <dsp:txXfrm>
        <a:off x="0" y="3429000"/>
        <a:ext cx="1299209" cy="1143000"/>
      </dsp:txXfrm>
    </dsp:sp>
    <dsp:sp modelId="{6DA479AC-589D-40D3-92B6-20DE0D037D3F}">
      <dsp:nvSpPr>
        <dsp:cNvPr id="0" name=""/>
        <dsp:cNvSpPr/>
      </dsp:nvSpPr>
      <dsp:spPr>
        <a:xfrm>
          <a:off x="1396650" y="3442436"/>
          <a:ext cx="5099399" cy="268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0" i="0" kern="1200" dirty="0"/>
            <a:t>Mr. Mohit Mathur  (Head of Department)</a:t>
          </a:r>
          <a:endParaRPr lang="en-US" sz="1200" kern="1200" dirty="0"/>
        </a:p>
      </dsp:txBody>
      <dsp:txXfrm>
        <a:off x="1396650" y="3442436"/>
        <a:ext cx="5099399" cy="268727"/>
      </dsp:txXfrm>
    </dsp:sp>
    <dsp:sp modelId="{53F46E13-AA07-45E8-AA6A-4D564F8C002A}">
      <dsp:nvSpPr>
        <dsp:cNvPr id="0" name=""/>
        <dsp:cNvSpPr/>
      </dsp:nvSpPr>
      <dsp:spPr>
        <a:xfrm>
          <a:off x="1299210" y="3711164"/>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DF76E54-B759-4D78-81BF-9349E33D2A91}">
      <dsp:nvSpPr>
        <dsp:cNvPr id="0" name=""/>
        <dsp:cNvSpPr/>
      </dsp:nvSpPr>
      <dsp:spPr>
        <a:xfrm>
          <a:off x="1396650" y="3724600"/>
          <a:ext cx="5099399" cy="268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0" i="0" kern="1200" dirty="0"/>
            <a:t>Mrs. Manisha Tripathi  (Student Coordinator)</a:t>
          </a:r>
          <a:endParaRPr lang="en-US" sz="1200" kern="1200" dirty="0"/>
        </a:p>
      </dsp:txBody>
      <dsp:txXfrm>
        <a:off x="1396650" y="3724600"/>
        <a:ext cx="5099399" cy="268727"/>
      </dsp:txXfrm>
    </dsp:sp>
    <dsp:sp modelId="{D2F3002F-B3D8-4D2C-A615-28BD4ACA1569}">
      <dsp:nvSpPr>
        <dsp:cNvPr id="0" name=""/>
        <dsp:cNvSpPr/>
      </dsp:nvSpPr>
      <dsp:spPr>
        <a:xfrm>
          <a:off x="1299210" y="3993328"/>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58BFADB-FB52-44DF-AB7E-4660E4FD7F54}">
      <dsp:nvSpPr>
        <dsp:cNvPr id="0" name=""/>
        <dsp:cNvSpPr/>
      </dsp:nvSpPr>
      <dsp:spPr>
        <a:xfrm>
          <a:off x="1396650" y="4006764"/>
          <a:ext cx="5099399" cy="268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0" i="0" kern="1200" dirty="0"/>
            <a:t>Mr. Nitin Saraswat  (Guide)</a:t>
          </a:r>
          <a:endParaRPr lang="en-US" sz="1200" kern="1200" dirty="0"/>
        </a:p>
      </dsp:txBody>
      <dsp:txXfrm>
        <a:off x="1396650" y="4006764"/>
        <a:ext cx="5099399" cy="268727"/>
      </dsp:txXfrm>
    </dsp:sp>
    <dsp:sp modelId="{4C4DB784-2D3C-44D5-8496-11657886A860}">
      <dsp:nvSpPr>
        <dsp:cNvPr id="0" name=""/>
        <dsp:cNvSpPr/>
      </dsp:nvSpPr>
      <dsp:spPr>
        <a:xfrm>
          <a:off x="1299210" y="4275492"/>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FD61EBB-7DAF-48E0-9E35-158B239CA540}">
      <dsp:nvSpPr>
        <dsp:cNvPr id="0" name=""/>
        <dsp:cNvSpPr/>
      </dsp:nvSpPr>
      <dsp:spPr>
        <a:xfrm>
          <a:off x="1396650" y="4288928"/>
          <a:ext cx="5099399" cy="268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0" i="0" kern="1200" dirty="0"/>
            <a:t>Ms. </a:t>
          </a:r>
          <a:r>
            <a:rPr lang="en-IN" sz="1200" b="0" i="0" kern="1200" dirty="0" err="1"/>
            <a:t>Nainika</a:t>
          </a:r>
          <a:r>
            <a:rPr lang="en-IN" sz="1200" b="0" i="0" kern="1200" dirty="0"/>
            <a:t>  (Guide) </a:t>
          </a:r>
          <a:endParaRPr lang="en-US" sz="1200" kern="1200" dirty="0"/>
        </a:p>
      </dsp:txBody>
      <dsp:txXfrm>
        <a:off x="1396650" y="4288928"/>
        <a:ext cx="5099399" cy="268727"/>
      </dsp:txXfrm>
    </dsp:sp>
    <dsp:sp modelId="{C509CE3E-1071-48DD-9A42-B408224852B9}">
      <dsp:nvSpPr>
        <dsp:cNvPr id="0" name=""/>
        <dsp:cNvSpPr/>
      </dsp:nvSpPr>
      <dsp:spPr>
        <a:xfrm>
          <a:off x="1299210" y="4557656"/>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329988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1E34D-1C24-4A30-A954-091ACC62F955}" type="datetimeFigureOut">
              <a:rPr lang="en-IN" smtClean="0"/>
              <a:t>06-01-2020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225642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333561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6361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17365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301698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1742484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1796346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250829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35517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191726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F1E34D-1C24-4A30-A954-091ACC62F955}" type="datetimeFigureOut">
              <a:rPr lang="en-IN" smtClean="0"/>
              <a:t>06-01-2020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300323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F1E34D-1C24-4A30-A954-091ACC62F955}" type="datetimeFigureOut">
              <a:rPr lang="en-IN" smtClean="0"/>
              <a:t>06-01-2020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281873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2499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384798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F1E34D-1C24-4A30-A954-091ACC62F955}" type="datetimeFigureOut">
              <a:rPr lang="en-IN" smtClean="0"/>
              <a:t>06-01-2020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26209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1E34D-1C24-4A30-A954-091ACC62F955}" type="datetimeFigureOut">
              <a:rPr lang="en-IN" smtClean="0"/>
              <a:t>06-01-2020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B23D7-6221-47A0-8CA6-E94B63D05D98}" type="slidenum">
              <a:rPr lang="en-IN" smtClean="0"/>
              <a:t>‹#›</a:t>
            </a:fld>
            <a:endParaRPr lang="en-IN"/>
          </a:p>
        </p:txBody>
      </p:sp>
    </p:spTree>
    <p:extLst>
      <p:ext uri="{BB962C8B-B14F-4D97-AF65-F5344CB8AC3E}">
        <p14:creationId xmlns:p14="http://schemas.microsoft.com/office/powerpoint/2010/main" val="46064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F1E34D-1C24-4A30-A954-091ACC62F955}" type="datetimeFigureOut">
              <a:rPr lang="en-IN" smtClean="0"/>
              <a:t>06-01-2020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8B23D7-6221-47A0-8CA6-E94B63D05D98}" type="slidenum">
              <a:rPr lang="en-IN" smtClean="0"/>
              <a:t>‹#›</a:t>
            </a:fld>
            <a:endParaRPr lang="en-IN"/>
          </a:p>
        </p:txBody>
      </p:sp>
    </p:spTree>
    <p:extLst>
      <p:ext uri="{BB962C8B-B14F-4D97-AF65-F5344CB8AC3E}">
        <p14:creationId xmlns:p14="http://schemas.microsoft.com/office/powerpoint/2010/main" val="2158091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diagramLayout" Target="../diagrams/layout6.xml"/><Relationship Id="rId7" Type="http://schemas.openxmlformats.org/officeDocument/2006/relationships/image" Target="../media/image6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2.png"/><Relationship Id="rId7" Type="http://schemas.openxmlformats.org/officeDocument/2006/relationships/image" Target="../media/image6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8.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15F891D-31A4-4597-8B1B-8C3833BD23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8659" y="643467"/>
            <a:ext cx="4874682" cy="5571066"/>
          </a:xfrm>
          <a:prstGeom prst="rect">
            <a:avLst/>
          </a:prstGeom>
        </p:spPr>
      </p:pic>
      <p:sp>
        <p:nvSpPr>
          <p:cNvPr id="25" name="Rectangle 24">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Rectangle 1">
            <a:extLst>
              <a:ext uri="{FF2B5EF4-FFF2-40B4-BE49-F238E27FC236}">
                <a16:creationId xmlns:a16="http://schemas.microsoft.com/office/drawing/2014/main" id="{4735F207-D904-47BB-9282-2E0E5F0BB57C}"/>
              </a:ext>
            </a:extLst>
          </p:cNvPr>
          <p:cNvSpPr/>
          <p:nvPr/>
        </p:nvSpPr>
        <p:spPr>
          <a:xfrm>
            <a:off x="609600" y="959224"/>
            <a:ext cx="2817283" cy="50381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rPr>
              <a:t>Developed by:-</a:t>
            </a:r>
          </a:p>
          <a:p>
            <a:pPr algn="ctr"/>
            <a:r>
              <a:rPr lang="en-IN" sz="2000" dirty="0">
                <a:solidFill>
                  <a:schemeClr val="bg1"/>
                </a:solidFill>
              </a:rPr>
              <a:t>Deepit Aggarwal</a:t>
            </a:r>
          </a:p>
          <a:p>
            <a:pPr algn="ctr"/>
            <a:endParaRPr lang="en-IN" sz="2000" dirty="0">
              <a:solidFill>
                <a:schemeClr val="bg1"/>
              </a:solidFill>
            </a:endParaRPr>
          </a:p>
          <a:p>
            <a:pPr algn="ctr"/>
            <a:r>
              <a:rPr lang="en-IN" sz="2000" dirty="0">
                <a:solidFill>
                  <a:schemeClr val="bg1"/>
                </a:solidFill>
              </a:rPr>
              <a:t>Course:- BCA</a:t>
            </a:r>
          </a:p>
          <a:p>
            <a:pPr algn="ctr"/>
            <a:endParaRPr lang="en-IN" sz="2000" dirty="0">
              <a:solidFill>
                <a:schemeClr val="bg1"/>
              </a:solidFill>
            </a:endParaRPr>
          </a:p>
          <a:p>
            <a:pPr algn="ctr"/>
            <a:r>
              <a:rPr lang="en-IN" sz="2000" dirty="0">
                <a:solidFill>
                  <a:schemeClr val="bg1"/>
                </a:solidFill>
              </a:rPr>
              <a:t>Semester:- Third</a:t>
            </a:r>
          </a:p>
          <a:p>
            <a:pPr algn="ctr"/>
            <a:endParaRPr lang="en-IN" sz="2000" dirty="0">
              <a:solidFill>
                <a:schemeClr val="bg1"/>
              </a:solidFill>
            </a:endParaRPr>
          </a:p>
          <a:p>
            <a:pPr algn="ctr"/>
            <a:r>
              <a:rPr lang="en-IN" sz="2000" dirty="0">
                <a:solidFill>
                  <a:schemeClr val="bg1"/>
                </a:solidFill>
              </a:rPr>
              <a:t>Roll No.:- 07</a:t>
            </a:r>
          </a:p>
          <a:p>
            <a:pPr algn="ctr"/>
            <a:endParaRPr lang="en-IN" sz="2000" dirty="0">
              <a:solidFill>
                <a:schemeClr val="bg1"/>
              </a:solidFill>
            </a:endParaRPr>
          </a:p>
          <a:p>
            <a:pPr algn="ctr"/>
            <a:r>
              <a:rPr lang="en-IN" sz="2000" dirty="0">
                <a:solidFill>
                  <a:schemeClr val="bg1"/>
                </a:solidFill>
              </a:rPr>
              <a:t>College:-JIMS,Rohini,Sec-3</a:t>
            </a:r>
          </a:p>
          <a:p>
            <a:pPr algn="ctr"/>
            <a:endParaRPr lang="en-IN" sz="2000" dirty="0">
              <a:solidFill>
                <a:schemeClr val="bg1"/>
              </a:solidFill>
            </a:endParaRPr>
          </a:p>
          <a:p>
            <a:pPr algn="ctr"/>
            <a:r>
              <a:rPr lang="en-IN" sz="2000" dirty="0">
                <a:solidFill>
                  <a:schemeClr val="bg1"/>
                </a:solidFill>
              </a:rPr>
              <a:t>Project Topic:- Travel India Management System </a:t>
            </a:r>
          </a:p>
        </p:txBody>
      </p:sp>
    </p:spTree>
    <p:extLst>
      <p:ext uri="{BB962C8B-B14F-4D97-AF65-F5344CB8AC3E}">
        <p14:creationId xmlns:p14="http://schemas.microsoft.com/office/powerpoint/2010/main" val="992084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2813AAAE-DB42-4071-ABF0-D0FD4696AB7E}"/>
              </a:ext>
            </a:extLst>
          </p:cNvPr>
          <p:cNvSpPr>
            <a:spLocks noGrp="1"/>
          </p:cNvSpPr>
          <p:nvPr>
            <p:ph type="title"/>
          </p:nvPr>
        </p:nvSpPr>
        <p:spPr>
          <a:xfrm>
            <a:off x="656243" y="722673"/>
            <a:ext cx="6188190" cy="1622321"/>
          </a:xfrm>
        </p:spPr>
        <p:txBody>
          <a:bodyPr>
            <a:normAutofit/>
          </a:bodyPr>
          <a:lstStyle/>
          <a:p>
            <a:pPr>
              <a:buClrTx/>
            </a:pPr>
            <a:r>
              <a:rPr lang="en-US" sz="3600" u="wavy" dirty="0">
                <a:solidFill>
                  <a:srgbClr val="EBEBEB"/>
                </a:solidFill>
              </a:rPr>
              <a:t>Bus Booking</a:t>
            </a:r>
          </a:p>
        </p:txBody>
      </p:sp>
      <p:sp>
        <p:nvSpPr>
          <p:cNvPr id="6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62" name="Freeform: Shape 55">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Picture 2">
            <a:extLst>
              <a:ext uri="{FF2B5EF4-FFF2-40B4-BE49-F238E27FC236}">
                <a16:creationId xmlns:a16="http://schemas.microsoft.com/office/drawing/2014/main" id="{80B64366-F36E-43D6-8AD8-C32EBA6CC5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988" b="22805"/>
          <a:stretch/>
        </p:blipFill>
        <p:spPr bwMode="auto">
          <a:xfrm>
            <a:off x="7572255" y="1854820"/>
            <a:ext cx="4792995" cy="2972666"/>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5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479F9A1-3ED6-476D-AFF5-74B6B7789398}"/>
              </a:ext>
            </a:extLst>
          </p:cNvPr>
          <p:cNvSpPr>
            <a:spLocks noGrp="1"/>
          </p:cNvSpPr>
          <p:nvPr>
            <p:ph idx="1"/>
          </p:nvPr>
        </p:nvSpPr>
        <p:spPr>
          <a:xfrm>
            <a:off x="648930" y="2438400"/>
            <a:ext cx="6188189" cy="3785419"/>
          </a:xfrm>
        </p:spPr>
        <p:txBody>
          <a:bodyPr>
            <a:normAutofit fontScale="55000" lnSpcReduction="20000"/>
          </a:bodyPr>
          <a:lstStyle/>
          <a:p>
            <a:pPr>
              <a:lnSpc>
                <a:spcPct val="90000"/>
              </a:lnSpc>
              <a:buFont typeface="Wingdings" panose="05000000000000000000" pitchFamily="2" charset="2"/>
              <a:buChar char="v"/>
            </a:pPr>
            <a:endParaRPr lang="en-IN" sz="1100" dirty="0">
              <a:solidFill>
                <a:srgbClr val="FFFFFF"/>
              </a:solidFill>
            </a:endParaRPr>
          </a:p>
          <a:p>
            <a:pPr marL="0" indent="0">
              <a:lnSpc>
                <a:spcPct val="90000"/>
              </a:lnSpc>
              <a:buNone/>
            </a:pPr>
            <a:r>
              <a:rPr lang="en-US" sz="2700" dirty="0">
                <a:solidFill>
                  <a:srgbClr val="EBEBEB"/>
                </a:solidFill>
              </a:rPr>
              <a:t>The options to the customer are given bellow: -</a:t>
            </a:r>
            <a:endParaRPr lang="en-IN" sz="2700" dirty="0">
              <a:solidFill>
                <a:srgbClr val="EBEBEB"/>
              </a:solidFill>
            </a:endParaRPr>
          </a:p>
          <a:p>
            <a:pPr lvl="0">
              <a:lnSpc>
                <a:spcPct val="90000"/>
              </a:lnSpc>
            </a:pPr>
            <a:r>
              <a:rPr lang="en-US" sz="2700" u="dotted" dirty="0">
                <a:solidFill>
                  <a:srgbClr val="EBEBEB"/>
                </a:solidFill>
              </a:rPr>
              <a:t>View Bus List</a:t>
            </a:r>
            <a:endParaRPr lang="en-IN" sz="2700" u="dotted" dirty="0">
              <a:solidFill>
                <a:srgbClr val="EBEBEB"/>
              </a:solidFill>
            </a:endParaRPr>
          </a:p>
          <a:p>
            <a:pPr marL="0" indent="0">
              <a:lnSpc>
                <a:spcPct val="90000"/>
              </a:lnSpc>
              <a:buFont typeface="Wingdings 3" charset="2"/>
              <a:buNone/>
            </a:pPr>
            <a:r>
              <a:rPr lang="en-US" sz="2700" dirty="0">
                <a:solidFill>
                  <a:srgbClr val="EBEBEB"/>
                </a:solidFill>
              </a:rPr>
              <a:t>In this function, we are displaying the list of the busses available.</a:t>
            </a:r>
            <a:endParaRPr lang="en-IN" sz="2700" dirty="0">
              <a:solidFill>
                <a:srgbClr val="EBEBEB"/>
              </a:solidFill>
            </a:endParaRPr>
          </a:p>
          <a:p>
            <a:pPr>
              <a:lnSpc>
                <a:spcPct val="90000"/>
              </a:lnSpc>
            </a:pPr>
            <a:r>
              <a:rPr lang="en-US" sz="2700" u="dotted" dirty="0">
                <a:solidFill>
                  <a:srgbClr val="EBEBEB"/>
                </a:solidFill>
              </a:rPr>
              <a:t>Book Bus Ticket</a:t>
            </a:r>
            <a:endParaRPr lang="en-IN" sz="2700" u="dotted" dirty="0">
              <a:solidFill>
                <a:srgbClr val="EBEBEB"/>
              </a:solidFill>
            </a:endParaRPr>
          </a:p>
          <a:p>
            <a:pPr marL="0" indent="0">
              <a:lnSpc>
                <a:spcPct val="90000"/>
              </a:lnSpc>
              <a:buNone/>
            </a:pPr>
            <a:r>
              <a:rPr lang="en-US" sz="2700" dirty="0">
                <a:solidFill>
                  <a:srgbClr val="EBEBEB"/>
                </a:solidFill>
              </a:rPr>
              <a:t>In this function, we are booking the bus ticket with help of the customer id and name of the ticket holder.</a:t>
            </a:r>
            <a:endParaRPr lang="en-IN" sz="2700" dirty="0">
              <a:solidFill>
                <a:srgbClr val="EBEBEB"/>
              </a:solidFill>
            </a:endParaRPr>
          </a:p>
          <a:p>
            <a:pPr lvl="0">
              <a:lnSpc>
                <a:spcPct val="90000"/>
              </a:lnSpc>
            </a:pPr>
            <a:r>
              <a:rPr lang="en-US" sz="2700" u="dotted" dirty="0">
                <a:solidFill>
                  <a:srgbClr val="EBEBEB"/>
                </a:solidFill>
              </a:rPr>
              <a:t>Cancelling Booking</a:t>
            </a:r>
            <a:endParaRPr lang="en-IN" sz="2700" u="dotted" dirty="0">
              <a:solidFill>
                <a:srgbClr val="EBEBEB"/>
              </a:solidFill>
            </a:endParaRPr>
          </a:p>
          <a:p>
            <a:pPr marL="0" indent="0">
              <a:lnSpc>
                <a:spcPct val="90000"/>
              </a:lnSpc>
              <a:buNone/>
            </a:pPr>
            <a:r>
              <a:rPr lang="en-US" sz="2700" dirty="0">
                <a:solidFill>
                  <a:srgbClr val="EBEBEB"/>
                </a:solidFill>
              </a:rPr>
              <a:t>In this function, we are cancelling booking of the hotel with help of the customer id already generated at the time of user registration.</a:t>
            </a:r>
            <a:endParaRPr lang="en-IN" sz="2700" dirty="0">
              <a:solidFill>
                <a:srgbClr val="EBEBEB"/>
              </a:solidFill>
            </a:endParaRPr>
          </a:p>
          <a:p>
            <a:pPr>
              <a:lnSpc>
                <a:spcPct val="90000"/>
              </a:lnSpc>
            </a:pPr>
            <a:r>
              <a:rPr lang="en-US" sz="2700" u="dotted" dirty="0">
                <a:solidFill>
                  <a:srgbClr val="EBEBEB"/>
                </a:solidFill>
              </a:rPr>
              <a:t>Boarding Status</a:t>
            </a:r>
            <a:endParaRPr lang="en-IN" sz="2700" u="dotted" dirty="0">
              <a:solidFill>
                <a:srgbClr val="EBEBEB"/>
              </a:solidFill>
            </a:endParaRPr>
          </a:p>
          <a:p>
            <a:pPr marL="0" indent="0">
              <a:lnSpc>
                <a:spcPct val="90000"/>
              </a:lnSpc>
              <a:buNone/>
            </a:pPr>
            <a:r>
              <a:rPr lang="en-US" sz="2700" dirty="0">
                <a:solidFill>
                  <a:srgbClr val="EBEBEB"/>
                </a:solidFill>
              </a:rPr>
              <a:t>In this function, we are showing the status of the bus according to the booked tickets with the help of bus number. </a:t>
            </a:r>
            <a:endParaRPr lang="en-IN" sz="2700" dirty="0">
              <a:solidFill>
                <a:srgbClr val="EBEBEB"/>
              </a:solidFill>
            </a:endParaRPr>
          </a:p>
          <a:p>
            <a:pPr marL="0" indent="0">
              <a:lnSpc>
                <a:spcPct val="90000"/>
              </a:lnSpc>
              <a:buNone/>
            </a:pPr>
            <a:r>
              <a:rPr lang="en-US" sz="1700" dirty="0">
                <a:solidFill>
                  <a:srgbClr val="EBEBEB"/>
                </a:solidFill>
              </a:rPr>
              <a:t> </a:t>
            </a:r>
            <a:endParaRPr lang="en-IN" sz="1700" dirty="0">
              <a:solidFill>
                <a:srgbClr val="EBEBEB"/>
              </a:solidFill>
            </a:endParaRPr>
          </a:p>
          <a:p>
            <a:pPr>
              <a:lnSpc>
                <a:spcPct val="90000"/>
              </a:lnSpc>
            </a:pPr>
            <a:endParaRPr lang="en-IN" sz="1100" dirty="0">
              <a:solidFill>
                <a:srgbClr val="FFFFFF"/>
              </a:solidFill>
            </a:endParaRPr>
          </a:p>
        </p:txBody>
      </p:sp>
      <p:sp>
        <p:nvSpPr>
          <p:cNvPr id="5" name="Rectangle 4">
            <a:extLst>
              <a:ext uri="{FF2B5EF4-FFF2-40B4-BE49-F238E27FC236}">
                <a16:creationId xmlns:a16="http://schemas.microsoft.com/office/drawing/2014/main" id="{DF792073-55C6-4B7E-BCBF-ABCC993A50DE}"/>
              </a:ext>
            </a:extLst>
          </p:cNvPr>
          <p:cNvSpPr/>
          <p:nvPr/>
        </p:nvSpPr>
        <p:spPr>
          <a:xfrm>
            <a:off x="7815991" y="3143693"/>
            <a:ext cx="1894805" cy="39492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9" name="Graphic 8" descr="Bus">
            <a:extLst>
              <a:ext uri="{FF2B5EF4-FFF2-40B4-BE49-F238E27FC236}">
                <a16:creationId xmlns:a16="http://schemas.microsoft.com/office/drawing/2014/main" id="{2A243708-23EC-428F-9DB2-48B7056202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48972" y="0"/>
            <a:ext cx="2489738" cy="2489738"/>
          </a:xfrm>
          <a:prstGeom prst="rect">
            <a:avLst/>
          </a:prstGeom>
        </p:spPr>
      </p:pic>
    </p:spTree>
    <p:extLst>
      <p:ext uri="{BB962C8B-B14F-4D97-AF65-F5344CB8AC3E}">
        <p14:creationId xmlns:p14="http://schemas.microsoft.com/office/powerpoint/2010/main" val="70416653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7000126F-6E02-4892-84E0-5EA0C6B76A03}"/>
              </a:ext>
            </a:extLst>
          </p:cNvPr>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a:solidFill>
                  <a:srgbClr val="EBEBEB"/>
                </a:solidFill>
                <a:latin typeface="+mj-lt"/>
                <a:ea typeface="+mj-ea"/>
                <a:cs typeface="+mj-cs"/>
              </a:rPr>
              <a:t>Capabilities Chart</a:t>
            </a:r>
          </a:p>
        </p:txBody>
      </p:sp>
      <p:sp>
        <p:nvSpPr>
          <p:cNvPr id="95" name="Rectangle 9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7" name="Freeform: Shape 9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86" name="TextBox 24">
            <a:extLst>
              <a:ext uri="{FF2B5EF4-FFF2-40B4-BE49-F238E27FC236}">
                <a16:creationId xmlns:a16="http://schemas.microsoft.com/office/drawing/2014/main" id="{05E43115-C463-4B1F-BD94-5D3E54C2CB08}"/>
              </a:ext>
            </a:extLst>
          </p:cNvPr>
          <p:cNvGraphicFramePr/>
          <p:nvPr>
            <p:extLst>
              <p:ext uri="{D42A27DB-BD31-4B8C-83A1-F6EECF244321}">
                <p14:modId xmlns:p14="http://schemas.microsoft.com/office/powerpoint/2010/main" val="109044925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177709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70EE-5F40-4B01-AC46-6B35953F782A}"/>
              </a:ext>
            </a:extLst>
          </p:cNvPr>
          <p:cNvSpPr>
            <a:spLocks noGrp="1"/>
          </p:cNvSpPr>
          <p:nvPr>
            <p:ph type="title"/>
          </p:nvPr>
        </p:nvSpPr>
        <p:spPr/>
        <p:txBody>
          <a:bodyPr/>
          <a:lstStyle/>
          <a:p>
            <a:r>
              <a:rPr lang="en-IN" dirty="0"/>
              <a:t>Validation for Phone Number</a:t>
            </a:r>
          </a:p>
        </p:txBody>
      </p:sp>
      <p:sp>
        <p:nvSpPr>
          <p:cNvPr id="3" name="Content Placeholder 2">
            <a:extLst>
              <a:ext uri="{FF2B5EF4-FFF2-40B4-BE49-F238E27FC236}">
                <a16:creationId xmlns:a16="http://schemas.microsoft.com/office/drawing/2014/main" id="{E7E9D040-AD66-4B59-B600-EFFD29018F3C}"/>
              </a:ext>
            </a:extLst>
          </p:cNvPr>
          <p:cNvSpPr>
            <a:spLocks noGrp="1"/>
          </p:cNvSpPr>
          <p:nvPr>
            <p:ph idx="1"/>
          </p:nvPr>
        </p:nvSpPr>
        <p:spPr>
          <a:xfrm>
            <a:off x="1166065" y="1702073"/>
            <a:ext cx="4409982" cy="4715434"/>
          </a:xfrm>
        </p:spPr>
        <p:txBody>
          <a:bodyPr>
            <a:noAutofit/>
          </a:bodyPr>
          <a:lstStyle/>
          <a:p>
            <a:pPr marL="0" indent="0">
              <a:buNone/>
            </a:pPr>
            <a:r>
              <a:rPr lang="en-US" sz="1800" dirty="0">
                <a:latin typeface="+mn-lt"/>
                <a:ea typeface="+mn-ea"/>
                <a:cs typeface="+mn-cs"/>
              </a:rPr>
              <a:t> </a:t>
            </a:r>
            <a:r>
              <a:rPr lang="en-US" sz="1800" dirty="0" err="1">
                <a:latin typeface="+mn-lt"/>
                <a:ea typeface="+mn-ea"/>
                <a:cs typeface="+mn-cs"/>
              </a:rPr>
              <a:t>printf</a:t>
            </a:r>
            <a:r>
              <a:rPr lang="en-US" sz="1800" dirty="0">
                <a:latin typeface="+mn-lt"/>
                <a:ea typeface="+mn-ea"/>
                <a:cs typeface="+mn-cs"/>
              </a:rPr>
              <a:t>("Enter User Phone Number \n");</a:t>
            </a:r>
            <a:endParaRPr lang="en-IN" sz="1800" dirty="0">
              <a:latin typeface="+mn-lt"/>
              <a:ea typeface="+mn-ea"/>
              <a:cs typeface="+mn-cs"/>
            </a:endParaRPr>
          </a:p>
          <a:p>
            <a:pPr marL="0" indent="0">
              <a:buNone/>
            </a:pPr>
            <a:r>
              <a:rPr lang="en-US" sz="1800" dirty="0">
                <a:latin typeface="+mn-lt"/>
                <a:ea typeface="+mn-ea"/>
                <a:cs typeface="+mn-cs"/>
              </a:rPr>
              <a:t>     </a:t>
            </a:r>
            <a:r>
              <a:rPr lang="en-US" sz="1800" dirty="0" err="1">
                <a:latin typeface="+mn-lt"/>
                <a:ea typeface="+mn-ea"/>
                <a:cs typeface="+mn-cs"/>
              </a:rPr>
              <a:t>xyz</a:t>
            </a:r>
            <a:r>
              <a:rPr lang="en-US" sz="1800" dirty="0">
                <a:latin typeface="+mn-lt"/>
                <a:ea typeface="+mn-ea"/>
                <a:cs typeface="+mn-cs"/>
              </a:rPr>
              <a:t>:</a:t>
            </a:r>
            <a:endParaRPr lang="en-IN" sz="1800" dirty="0">
              <a:latin typeface="+mn-lt"/>
              <a:ea typeface="+mn-ea"/>
              <a:cs typeface="+mn-cs"/>
            </a:endParaRPr>
          </a:p>
          <a:p>
            <a:pPr marL="0" indent="0">
              <a:buNone/>
            </a:pPr>
            <a:r>
              <a:rPr lang="en-US" sz="1800" dirty="0">
                <a:latin typeface="+mn-lt"/>
                <a:ea typeface="+mn-ea"/>
                <a:cs typeface="+mn-cs"/>
              </a:rPr>
              <a:t>            </a:t>
            </a:r>
            <a:r>
              <a:rPr lang="en-US" sz="1800" dirty="0" err="1">
                <a:latin typeface="+mn-lt"/>
                <a:ea typeface="+mn-ea"/>
                <a:cs typeface="+mn-cs"/>
              </a:rPr>
              <a:t>fflush</a:t>
            </a:r>
            <a:r>
              <a:rPr lang="en-US" sz="1800" dirty="0">
                <a:latin typeface="+mn-lt"/>
                <a:ea typeface="+mn-ea"/>
                <a:cs typeface="+mn-cs"/>
              </a:rPr>
              <a:t>(stdin);</a:t>
            </a:r>
            <a:endParaRPr lang="en-IN" sz="1800" dirty="0">
              <a:latin typeface="+mn-lt"/>
              <a:ea typeface="+mn-ea"/>
              <a:cs typeface="+mn-cs"/>
            </a:endParaRPr>
          </a:p>
          <a:p>
            <a:pPr marL="0" indent="0">
              <a:buNone/>
            </a:pPr>
            <a:r>
              <a:rPr lang="en-US" sz="1800" dirty="0">
                <a:latin typeface="+mn-lt"/>
                <a:ea typeface="+mn-ea"/>
                <a:cs typeface="+mn-cs"/>
              </a:rPr>
              <a:t>            gets(</a:t>
            </a:r>
            <a:r>
              <a:rPr lang="en-US" sz="1800" dirty="0" err="1">
                <a:latin typeface="+mn-lt"/>
                <a:ea typeface="+mn-ea"/>
                <a:cs typeface="+mn-cs"/>
              </a:rPr>
              <a:t>u.Phone_No</a:t>
            </a:r>
            <a:r>
              <a:rPr lang="en-US" sz="1800" dirty="0">
                <a:latin typeface="+mn-lt"/>
                <a:ea typeface="+mn-ea"/>
                <a:cs typeface="+mn-cs"/>
              </a:rPr>
              <a:t>);</a:t>
            </a:r>
            <a:endParaRPr lang="en-IN" sz="1800" dirty="0">
              <a:latin typeface="+mn-lt"/>
              <a:ea typeface="+mn-ea"/>
              <a:cs typeface="+mn-cs"/>
            </a:endParaRPr>
          </a:p>
          <a:p>
            <a:pPr marL="0" indent="0">
              <a:buNone/>
            </a:pPr>
            <a:r>
              <a:rPr lang="en-US" sz="1800" dirty="0">
                <a:latin typeface="+mn-lt"/>
                <a:ea typeface="+mn-ea"/>
                <a:cs typeface="+mn-cs"/>
              </a:rPr>
              <a:t>            l = </a:t>
            </a:r>
            <a:r>
              <a:rPr lang="en-US" sz="1800" dirty="0" err="1">
                <a:latin typeface="+mn-lt"/>
                <a:ea typeface="+mn-ea"/>
                <a:cs typeface="+mn-cs"/>
              </a:rPr>
              <a:t>strlen</a:t>
            </a:r>
            <a:r>
              <a:rPr lang="en-US" sz="1800" dirty="0">
                <a:latin typeface="+mn-lt"/>
                <a:ea typeface="+mn-ea"/>
                <a:cs typeface="+mn-cs"/>
              </a:rPr>
              <a:t>(</a:t>
            </a:r>
            <a:r>
              <a:rPr lang="en-US" sz="1800" dirty="0" err="1">
                <a:latin typeface="+mn-lt"/>
                <a:ea typeface="+mn-ea"/>
                <a:cs typeface="+mn-cs"/>
              </a:rPr>
              <a:t>u.Phone_No</a:t>
            </a:r>
            <a:r>
              <a:rPr lang="en-US" sz="1800" dirty="0">
                <a:latin typeface="+mn-lt"/>
                <a:ea typeface="+mn-ea"/>
                <a:cs typeface="+mn-cs"/>
              </a:rPr>
              <a:t>);</a:t>
            </a:r>
            <a:endParaRPr lang="en-IN" sz="1800" dirty="0">
              <a:latin typeface="+mn-lt"/>
              <a:ea typeface="+mn-ea"/>
              <a:cs typeface="+mn-cs"/>
            </a:endParaRPr>
          </a:p>
          <a:p>
            <a:pPr marL="0" indent="0">
              <a:buNone/>
            </a:pPr>
            <a:r>
              <a:rPr lang="en-US" sz="1800" dirty="0">
                <a:latin typeface="+mn-lt"/>
                <a:ea typeface="+mn-ea"/>
                <a:cs typeface="+mn-cs"/>
              </a:rPr>
              <a:t>            for(</a:t>
            </a:r>
            <a:r>
              <a:rPr lang="en-US" sz="1800" dirty="0" err="1">
                <a:latin typeface="+mn-lt"/>
                <a:ea typeface="+mn-ea"/>
                <a:cs typeface="+mn-cs"/>
              </a:rPr>
              <a:t>i</a:t>
            </a:r>
            <a:r>
              <a:rPr lang="en-US" sz="1800" dirty="0">
                <a:latin typeface="+mn-lt"/>
                <a:ea typeface="+mn-ea"/>
                <a:cs typeface="+mn-cs"/>
              </a:rPr>
              <a:t> = 0; </a:t>
            </a:r>
            <a:r>
              <a:rPr lang="en-US" sz="1800" dirty="0" err="1">
                <a:latin typeface="+mn-lt"/>
                <a:ea typeface="+mn-ea"/>
                <a:cs typeface="+mn-cs"/>
              </a:rPr>
              <a:t>i</a:t>
            </a:r>
            <a:r>
              <a:rPr lang="en-US" sz="1800" dirty="0">
                <a:latin typeface="+mn-lt"/>
                <a:ea typeface="+mn-ea"/>
                <a:cs typeface="+mn-cs"/>
              </a:rPr>
              <a:t> &lt; l; </a:t>
            </a:r>
            <a:r>
              <a:rPr lang="en-US" sz="1800" dirty="0" err="1">
                <a:latin typeface="+mn-lt"/>
                <a:ea typeface="+mn-ea"/>
                <a:cs typeface="+mn-cs"/>
              </a:rPr>
              <a:t>i</a:t>
            </a:r>
            <a:r>
              <a:rPr lang="en-US" sz="1800" dirty="0">
                <a:latin typeface="+mn-lt"/>
                <a:ea typeface="+mn-ea"/>
                <a:cs typeface="+mn-cs"/>
              </a:rPr>
              <a:t>++) {</a:t>
            </a:r>
            <a:endParaRPr lang="en-IN" sz="1800" dirty="0">
              <a:latin typeface="+mn-lt"/>
              <a:ea typeface="+mn-ea"/>
              <a:cs typeface="+mn-cs"/>
            </a:endParaRPr>
          </a:p>
          <a:p>
            <a:pPr marL="0" indent="0">
              <a:buNone/>
            </a:pPr>
            <a:r>
              <a:rPr lang="en-US" sz="1800" dirty="0">
                <a:latin typeface="+mn-lt"/>
                <a:ea typeface="+mn-ea"/>
                <a:cs typeface="+mn-cs"/>
              </a:rPr>
              <a:t>                if(</a:t>
            </a:r>
            <a:r>
              <a:rPr lang="en-US" sz="1800" dirty="0" err="1">
                <a:latin typeface="+mn-lt"/>
                <a:ea typeface="+mn-ea"/>
                <a:cs typeface="+mn-cs"/>
              </a:rPr>
              <a:t>u.Phone_No</a:t>
            </a:r>
            <a:r>
              <a:rPr lang="en-US" sz="1800" dirty="0">
                <a:latin typeface="+mn-lt"/>
                <a:ea typeface="+mn-ea"/>
                <a:cs typeface="+mn-cs"/>
              </a:rPr>
              <a:t>[</a:t>
            </a:r>
            <a:r>
              <a:rPr lang="en-US" sz="1800" dirty="0" err="1">
                <a:latin typeface="+mn-lt"/>
                <a:ea typeface="+mn-ea"/>
                <a:cs typeface="+mn-cs"/>
              </a:rPr>
              <a:t>i</a:t>
            </a:r>
            <a:r>
              <a:rPr lang="en-US" sz="1800" dirty="0">
                <a:latin typeface="+mn-lt"/>
                <a:ea typeface="+mn-ea"/>
                <a:cs typeface="+mn-cs"/>
              </a:rPr>
              <a:t>] &lt; 8 &amp;&amp; </a:t>
            </a:r>
            <a:r>
              <a:rPr lang="en-US" sz="1800" dirty="0" err="1">
                <a:latin typeface="+mn-lt"/>
                <a:ea typeface="+mn-ea"/>
                <a:cs typeface="+mn-cs"/>
              </a:rPr>
              <a:t>u.Phone_No</a:t>
            </a:r>
            <a:r>
              <a:rPr lang="en-US" sz="1800" dirty="0">
                <a:latin typeface="+mn-lt"/>
                <a:ea typeface="+mn-ea"/>
                <a:cs typeface="+mn-cs"/>
              </a:rPr>
              <a:t>[</a:t>
            </a:r>
            <a:r>
              <a:rPr lang="en-US" sz="1800" dirty="0" err="1">
                <a:latin typeface="+mn-lt"/>
                <a:ea typeface="+mn-ea"/>
                <a:cs typeface="+mn-cs"/>
              </a:rPr>
              <a:t>i</a:t>
            </a:r>
            <a:r>
              <a:rPr lang="en-US" sz="1800" dirty="0">
                <a:latin typeface="+mn-lt"/>
                <a:ea typeface="+mn-ea"/>
                <a:cs typeface="+mn-cs"/>
              </a:rPr>
              <a:t>] &gt; 10) {</a:t>
            </a:r>
            <a:endParaRPr lang="en-IN" sz="1800" dirty="0">
              <a:latin typeface="+mn-lt"/>
              <a:ea typeface="+mn-ea"/>
              <a:cs typeface="+mn-cs"/>
            </a:endParaRPr>
          </a:p>
          <a:p>
            <a:pPr marL="0" indent="0">
              <a:buNone/>
            </a:pPr>
            <a:r>
              <a:rPr lang="en-US" sz="1800" dirty="0">
                <a:latin typeface="+mn-lt"/>
                <a:ea typeface="+mn-ea"/>
                <a:cs typeface="+mn-cs"/>
              </a:rPr>
              <a:t>                    </a:t>
            </a:r>
            <a:r>
              <a:rPr lang="en-US" sz="1800" dirty="0" err="1">
                <a:latin typeface="+mn-lt"/>
                <a:ea typeface="+mn-ea"/>
                <a:cs typeface="+mn-cs"/>
              </a:rPr>
              <a:t>goto</a:t>
            </a:r>
            <a:r>
              <a:rPr lang="en-US" sz="1800" dirty="0">
                <a:latin typeface="+mn-lt"/>
                <a:ea typeface="+mn-ea"/>
                <a:cs typeface="+mn-cs"/>
              </a:rPr>
              <a:t> </a:t>
            </a:r>
            <a:r>
              <a:rPr lang="en-US" sz="1800" dirty="0" err="1">
                <a:latin typeface="+mn-lt"/>
                <a:ea typeface="+mn-ea"/>
                <a:cs typeface="+mn-cs"/>
              </a:rPr>
              <a:t>pq</a:t>
            </a:r>
            <a:r>
              <a:rPr lang="en-US" sz="1800" dirty="0">
                <a:latin typeface="+mn-lt"/>
                <a:ea typeface="+mn-ea"/>
                <a:cs typeface="+mn-cs"/>
              </a:rPr>
              <a:t>;</a:t>
            </a:r>
            <a:endParaRPr lang="en-IN" sz="1800" dirty="0">
              <a:latin typeface="+mn-lt"/>
              <a:ea typeface="+mn-ea"/>
              <a:cs typeface="+mn-cs"/>
            </a:endParaRPr>
          </a:p>
          <a:p>
            <a:pPr marL="0" indent="0">
              <a:buNone/>
            </a:pPr>
            <a:r>
              <a:rPr lang="en-US" sz="1800" dirty="0">
                <a:latin typeface="+mn-lt"/>
                <a:ea typeface="+mn-ea"/>
                <a:cs typeface="+mn-cs"/>
              </a:rPr>
              <a:t>                }</a:t>
            </a:r>
            <a:endParaRPr lang="en-IN" sz="1800" dirty="0">
              <a:latin typeface="+mn-lt"/>
              <a:ea typeface="+mn-ea"/>
              <a:cs typeface="+mn-cs"/>
            </a:endParaRPr>
          </a:p>
          <a:p>
            <a:pPr marL="0" indent="0">
              <a:buNone/>
            </a:pPr>
            <a:r>
              <a:rPr lang="en-US" sz="1800" dirty="0">
                <a:latin typeface="+mn-lt"/>
                <a:ea typeface="+mn-ea"/>
                <a:cs typeface="+mn-cs"/>
              </a:rPr>
              <a:t>                if(</a:t>
            </a:r>
            <a:r>
              <a:rPr lang="en-US" sz="1800" dirty="0" err="1">
                <a:latin typeface="+mn-lt"/>
                <a:ea typeface="+mn-ea"/>
                <a:cs typeface="+mn-cs"/>
              </a:rPr>
              <a:t>u.Phone_No</a:t>
            </a:r>
            <a:r>
              <a:rPr lang="en-US" sz="1800" dirty="0">
                <a:latin typeface="+mn-lt"/>
                <a:ea typeface="+mn-ea"/>
                <a:cs typeface="+mn-cs"/>
              </a:rPr>
              <a:t>[</a:t>
            </a:r>
            <a:r>
              <a:rPr lang="en-US" sz="1800" dirty="0" err="1">
                <a:latin typeface="+mn-lt"/>
                <a:ea typeface="+mn-ea"/>
                <a:cs typeface="+mn-cs"/>
              </a:rPr>
              <a:t>i</a:t>
            </a:r>
            <a:r>
              <a:rPr lang="en-US" sz="1800" dirty="0">
                <a:latin typeface="+mn-lt"/>
                <a:ea typeface="+mn-ea"/>
                <a:cs typeface="+mn-cs"/>
              </a:rPr>
              <a:t>] &gt;= '0' &amp;&amp; </a:t>
            </a:r>
            <a:r>
              <a:rPr lang="en-US" sz="1800" dirty="0" err="1">
                <a:latin typeface="+mn-lt"/>
                <a:ea typeface="+mn-ea"/>
                <a:cs typeface="+mn-cs"/>
              </a:rPr>
              <a:t>u.Phone_No</a:t>
            </a:r>
            <a:r>
              <a:rPr lang="en-US" sz="1800" dirty="0">
                <a:latin typeface="+mn-lt"/>
                <a:ea typeface="+mn-ea"/>
                <a:cs typeface="+mn-cs"/>
              </a:rPr>
              <a:t>[</a:t>
            </a:r>
            <a:r>
              <a:rPr lang="en-US" sz="1800" dirty="0" err="1">
                <a:latin typeface="+mn-lt"/>
                <a:ea typeface="+mn-ea"/>
                <a:cs typeface="+mn-cs"/>
              </a:rPr>
              <a:t>i</a:t>
            </a:r>
            <a:r>
              <a:rPr lang="en-US" sz="1800" dirty="0">
                <a:latin typeface="+mn-lt"/>
                <a:ea typeface="+mn-ea"/>
                <a:cs typeface="+mn-cs"/>
              </a:rPr>
              <a:t>] &lt;= '9') {</a:t>
            </a:r>
            <a:endParaRPr lang="en-IN" sz="1800" dirty="0">
              <a:latin typeface="+mn-lt"/>
              <a:ea typeface="+mn-ea"/>
              <a:cs typeface="+mn-cs"/>
            </a:endParaRPr>
          </a:p>
          <a:p>
            <a:pPr marL="0" indent="0">
              <a:buNone/>
            </a:pPr>
            <a:r>
              <a:rPr lang="en-US" sz="1800" dirty="0">
                <a:latin typeface="+mn-lt"/>
                <a:ea typeface="+mn-ea"/>
                <a:cs typeface="+mn-cs"/>
              </a:rPr>
              <a:t>                    </a:t>
            </a:r>
            <a:endParaRPr lang="en-IN" sz="1800" dirty="0">
              <a:latin typeface="+mn-lt"/>
              <a:ea typeface="+mn-ea"/>
              <a:cs typeface="+mn-cs"/>
            </a:endParaRPr>
          </a:p>
        </p:txBody>
      </p:sp>
      <p:sp>
        <p:nvSpPr>
          <p:cNvPr id="4" name="TextBox 3">
            <a:extLst>
              <a:ext uri="{FF2B5EF4-FFF2-40B4-BE49-F238E27FC236}">
                <a16:creationId xmlns:a16="http://schemas.microsoft.com/office/drawing/2014/main" id="{05B54DD8-0408-43ED-A045-1C9D36F62171}"/>
              </a:ext>
            </a:extLst>
          </p:cNvPr>
          <p:cNvSpPr txBox="1"/>
          <p:nvPr/>
        </p:nvSpPr>
        <p:spPr>
          <a:xfrm>
            <a:off x="6564000" y="1702073"/>
            <a:ext cx="4312023" cy="4524315"/>
          </a:xfrm>
          <a:prstGeom prst="rect">
            <a:avLst/>
          </a:prstGeom>
          <a:noFill/>
        </p:spPr>
        <p:txBody>
          <a:bodyPr wrap="square" rtlCol="0">
            <a:spAutoFit/>
          </a:bodyPr>
          <a:lstStyle/>
          <a:p>
            <a:r>
              <a:rPr lang="en-US" dirty="0"/>
              <a:t>flag = 0;</a:t>
            </a:r>
            <a:endParaRPr lang="en-IN" dirty="0"/>
          </a:p>
          <a:p>
            <a:r>
              <a:rPr lang="en-US" dirty="0"/>
              <a:t>                }</a:t>
            </a:r>
            <a:endParaRPr lang="en-IN" dirty="0"/>
          </a:p>
          <a:p>
            <a:r>
              <a:rPr lang="en-US" dirty="0"/>
              <a:t>else {</a:t>
            </a:r>
            <a:endParaRPr lang="en-IN" dirty="0"/>
          </a:p>
          <a:p>
            <a:r>
              <a:rPr lang="en-US" dirty="0"/>
              <a:t>                </a:t>
            </a:r>
            <a:r>
              <a:rPr lang="en-US" dirty="0" err="1"/>
              <a:t>pq</a:t>
            </a:r>
            <a:r>
              <a:rPr lang="en-US" dirty="0"/>
              <a:t>:</a:t>
            </a:r>
            <a:endParaRPr lang="en-IN" dirty="0"/>
          </a:p>
          <a:p>
            <a:r>
              <a:rPr lang="en-US" dirty="0"/>
              <a:t>                    </a:t>
            </a:r>
            <a:r>
              <a:rPr lang="en-US" dirty="0" err="1"/>
              <a:t>printf</a:t>
            </a:r>
            <a:r>
              <a:rPr lang="en-US" dirty="0"/>
              <a:t>("Enter Valid Phone </a:t>
            </a:r>
            <a:r>
              <a:rPr lang="en-US" dirty="0" err="1"/>
              <a:t>NUmber</a:t>
            </a:r>
            <a:r>
              <a:rPr lang="en-US" dirty="0"/>
              <a:t> Only!!!\n");</a:t>
            </a:r>
            <a:endParaRPr lang="en-IN" dirty="0"/>
          </a:p>
          <a:p>
            <a:r>
              <a:rPr lang="en-US" dirty="0"/>
              <a:t>                    flag = 1;</a:t>
            </a:r>
            <a:endParaRPr lang="en-IN" dirty="0"/>
          </a:p>
          <a:p>
            <a:r>
              <a:rPr lang="en-US" dirty="0"/>
              <a:t>                    break;</a:t>
            </a:r>
            <a:endParaRPr lang="en-IN" dirty="0"/>
          </a:p>
          <a:p>
            <a:r>
              <a:rPr lang="en-US" dirty="0"/>
              <a:t> }</a:t>
            </a:r>
            <a:endParaRPr lang="en-IN" dirty="0"/>
          </a:p>
          <a:p>
            <a:r>
              <a:rPr lang="en-US" dirty="0"/>
              <a:t>            }</a:t>
            </a:r>
            <a:endParaRPr lang="en-IN" dirty="0"/>
          </a:p>
          <a:p>
            <a:r>
              <a:rPr lang="en-US" dirty="0"/>
              <a:t>            if(flag == 1) {</a:t>
            </a:r>
            <a:endParaRPr lang="en-IN" dirty="0"/>
          </a:p>
          <a:p>
            <a:r>
              <a:rPr lang="en-US" dirty="0"/>
              <a:t>                </a:t>
            </a:r>
            <a:r>
              <a:rPr lang="en-US" dirty="0" err="1"/>
              <a:t>printf</a:t>
            </a:r>
            <a:r>
              <a:rPr lang="en-US" dirty="0"/>
              <a:t>("Enter the Phone No. again!!");</a:t>
            </a:r>
            <a:endParaRPr lang="en-IN" dirty="0"/>
          </a:p>
          <a:p>
            <a:r>
              <a:rPr lang="en-US" dirty="0"/>
              <a:t>                </a:t>
            </a:r>
            <a:r>
              <a:rPr lang="en-US" dirty="0" err="1"/>
              <a:t>goto</a:t>
            </a:r>
            <a:r>
              <a:rPr lang="en-US" dirty="0"/>
              <a:t> </a:t>
            </a:r>
            <a:r>
              <a:rPr lang="en-US" dirty="0" err="1"/>
              <a:t>xyz</a:t>
            </a:r>
            <a:r>
              <a:rPr lang="en-US" dirty="0"/>
              <a:t>;</a:t>
            </a:r>
            <a:endParaRPr lang="en-IN" dirty="0"/>
          </a:p>
          <a:p>
            <a:r>
              <a:rPr lang="en-US" dirty="0"/>
              <a:t>            }</a:t>
            </a:r>
            <a:endParaRPr lang="en-IN" dirty="0"/>
          </a:p>
          <a:p>
            <a:r>
              <a:rPr lang="en-US" dirty="0"/>
              <a:t> </a:t>
            </a:r>
            <a:endParaRPr lang="en-IN" dirty="0"/>
          </a:p>
        </p:txBody>
      </p:sp>
      <p:cxnSp>
        <p:nvCxnSpPr>
          <p:cNvPr id="6" name="Straight Connector 5">
            <a:extLst>
              <a:ext uri="{FF2B5EF4-FFF2-40B4-BE49-F238E27FC236}">
                <a16:creationId xmlns:a16="http://schemas.microsoft.com/office/drawing/2014/main" id="{9FE52C87-1C5F-4FCB-B4B9-912B3E81ECDD}"/>
              </a:ext>
            </a:extLst>
          </p:cNvPr>
          <p:cNvCxnSpPr>
            <a:cxnSpLocks/>
          </p:cNvCxnSpPr>
          <p:nvPr/>
        </p:nvCxnSpPr>
        <p:spPr>
          <a:xfrm>
            <a:off x="6096000" y="1783976"/>
            <a:ext cx="0" cy="446442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9D0D1D57-2367-4789-B5F8-27BFFFF0F70E}"/>
              </a:ext>
            </a:extLst>
          </p:cNvPr>
          <p:cNvCxnSpPr/>
          <p:nvPr/>
        </p:nvCxnSpPr>
        <p:spPr>
          <a:xfrm>
            <a:off x="5628000" y="1532966"/>
            <a:ext cx="936000"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pic>
        <p:nvPicPr>
          <p:cNvPr id="7" name="Graphic 6" descr="Telephone">
            <a:extLst>
              <a:ext uri="{FF2B5EF4-FFF2-40B4-BE49-F238E27FC236}">
                <a16:creationId xmlns:a16="http://schemas.microsoft.com/office/drawing/2014/main" id="{7C335BD5-5C97-42A3-B037-689BCF02F8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4047" y="0"/>
            <a:ext cx="1426787" cy="1426787"/>
          </a:xfrm>
          <a:prstGeom prst="rect">
            <a:avLst/>
          </a:prstGeom>
        </p:spPr>
      </p:pic>
    </p:spTree>
    <p:extLst>
      <p:ext uri="{BB962C8B-B14F-4D97-AF65-F5344CB8AC3E}">
        <p14:creationId xmlns:p14="http://schemas.microsoft.com/office/powerpoint/2010/main" val="350653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9580-8924-4279-9588-A0C3A9439581}"/>
              </a:ext>
            </a:extLst>
          </p:cNvPr>
          <p:cNvSpPr>
            <a:spLocks noGrp="1"/>
          </p:cNvSpPr>
          <p:nvPr>
            <p:ph type="title"/>
          </p:nvPr>
        </p:nvSpPr>
        <p:spPr/>
        <p:txBody>
          <a:bodyPr/>
          <a:lstStyle/>
          <a:p>
            <a:r>
              <a:rPr lang="en-IN" dirty="0"/>
              <a:t>Validation for names</a:t>
            </a:r>
          </a:p>
        </p:txBody>
      </p:sp>
      <p:sp>
        <p:nvSpPr>
          <p:cNvPr id="3" name="Content Placeholder 2">
            <a:extLst>
              <a:ext uri="{FF2B5EF4-FFF2-40B4-BE49-F238E27FC236}">
                <a16:creationId xmlns:a16="http://schemas.microsoft.com/office/drawing/2014/main" id="{49B52190-C9FD-45A1-AF08-7FDE22AAF51B}"/>
              </a:ext>
            </a:extLst>
          </p:cNvPr>
          <p:cNvSpPr>
            <a:spLocks noGrp="1"/>
          </p:cNvSpPr>
          <p:nvPr>
            <p:ph idx="1"/>
          </p:nvPr>
        </p:nvSpPr>
        <p:spPr>
          <a:xfrm>
            <a:off x="812987" y="1853248"/>
            <a:ext cx="4652028" cy="4195481"/>
          </a:xfrm>
        </p:spPr>
        <p:txBody>
          <a:bodyPr>
            <a:normAutofit fontScale="92500" lnSpcReduction="10000"/>
          </a:bodyPr>
          <a:lstStyle/>
          <a:p>
            <a:pPr marL="0" indent="0">
              <a:buNone/>
            </a:pPr>
            <a:r>
              <a:rPr lang="en-US" dirty="0" err="1"/>
              <a:t>printf</a:t>
            </a:r>
            <a:r>
              <a:rPr lang="en-US" dirty="0"/>
              <a:t>("Enter User name \n");</a:t>
            </a:r>
            <a:endParaRPr lang="en-IN" dirty="0"/>
          </a:p>
          <a:p>
            <a:pPr marL="0" indent="0">
              <a:buNone/>
            </a:pPr>
            <a:r>
              <a:rPr lang="en-US" dirty="0"/>
              <a:t> </a:t>
            </a:r>
            <a:r>
              <a:rPr lang="en-US" dirty="0" err="1"/>
              <a:t>abc</a:t>
            </a:r>
            <a:r>
              <a:rPr lang="en-US" dirty="0"/>
              <a:t>:</a:t>
            </a:r>
            <a:endParaRPr lang="en-IN" dirty="0"/>
          </a:p>
          <a:p>
            <a:pPr marL="0" indent="0">
              <a:buNone/>
            </a:pPr>
            <a:r>
              <a:rPr lang="en-US" dirty="0"/>
              <a:t>            </a:t>
            </a:r>
            <a:r>
              <a:rPr lang="en-US" dirty="0" err="1"/>
              <a:t>fflush</a:t>
            </a:r>
            <a:r>
              <a:rPr lang="en-US" dirty="0"/>
              <a:t>(stdin);</a:t>
            </a:r>
            <a:endParaRPr lang="en-IN" dirty="0"/>
          </a:p>
          <a:p>
            <a:pPr marL="0" indent="0">
              <a:buNone/>
            </a:pPr>
            <a:r>
              <a:rPr lang="en-US" dirty="0"/>
              <a:t>            gets(</a:t>
            </a:r>
            <a:r>
              <a:rPr lang="en-US" dirty="0" err="1"/>
              <a:t>u.Name</a:t>
            </a:r>
            <a:r>
              <a:rPr lang="en-US" dirty="0"/>
              <a:t>);</a:t>
            </a:r>
            <a:endParaRPr lang="en-IN" dirty="0"/>
          </a:p>
          <a:p>
            <a:pPr marL="0" indent="0">
              <a:buNone/>
            </a:pPr>
            <a:r>
              <a:rPr lang="en-US" dirty="0"/>
              <a:t>            l = </a:t>
            </a:r>
            <a:r>
              <a:rPr lang="en-US" dirty="0" err="1"/>
              <a:t>strlen</a:t>
            </a:r>
            <a:r>
              <a:rPr lang="en-US" dirty="0"/>
              <a:t>(</a:t>
            </a:r>
            <a:r>
              <a:rPr lang="en-US" dirty="0" err="1"/>
              <a:t>u.Name</a:t>
            </a:r>
            <a:r>
              <a:rPr lang="en-US" dirty="0"/>
              <a:t>);</a:t>
            </a:r>
            <a:endParaRPr lang="en-IN" dirty="0"/>
          </a:p>
          <a:p>
            <a:pPr marL="0" indent="0">
              <a:buNone/>
            </a:pPr>
            <a:r>
              <a:rPr lang="en-US" dirty="0"/>
              <a:t>            for(</a:t>
            </a:r>
            <a:r>
              <a:rPr lang="en-US" dirty="0" err="1"/>
              <a:t>i</a:t>
            </a:r>
            <a:r>
              <a:rPr lang="en-US" dirty="0"/>
              <a:t> = 0; </a:t>
            </a:r>
            <a:r>
              <a:rPr lang="en-US" dirty="0" err="1"/>
              <a:t>i</a:t>
            </a:r>
            <a:r>
              <a:rPr lang="en-US" dirty="0"/>
              <a:t> &lt; l; </a:t>
            </a:r>
            <a:r>
              <a:rPr lang="en-US" dirty="0" err="1"/>
              <a:t>i</a:t>
            </a:r>
            <a:r>
              <a:rPr lang="en-US" dirty="0"/>
              <a:t>++) {</a:t>
            </a:r>
            <a:endParaRPr lang="en-IN" dirty="0"/>
          </a:p>
          <a:p>
            <a:pPr marL="0" indent="0">
              <a:buNone/>
            </a:pPr>
            <a:r>
              <a:rPr lang="en-US" dirty="0"/>
              <a:t>                if(</a:t>
            </a:r>
            <a:r>
              <a:rPr lang="en-US" dirty="0" err="1"/>
              <a:t>u.Name</a:t>
            </a:r>
            <a:r>
              <a:rPr lang="en-US" dirty="0"/>
              <a:t>[</a:t>
            </a:r>
            <a:r>
              <a:rPr lang="en-US" dirty="0" err="1"/>
              <a:t>i</a:t>
            </a:r>
            <a:r>
              <a:rPr lang="en-US" dirty="0"/>
              <a:t>] &gt;= 'a' &amp;&amp; </a:t>
            </a:r>
            <a:r>
              <a:rPr lang="en-US" dirty="0" err="1"/>
              <a:t>u.Name</a:t>
            </a:r>
            <a:r>
              <a:rPr lang="en-US" dirty="0"/>
              <a:t>[</a:t>
            </a:r>
            <a:r>
              <a:rPr lang="en-US" dirty="0" err="1"/>
              <a:t>i</a:t>
            </a:r>
            <a:r>
              <a:rPr lang="en-US" dirty="0"/>
              <a:t>] &lt;= 'z' || </a:t>
            </a:r>
            <a:r>
              <a:rPr lang="en-US" dirty="0" err="1"/>
              <a:t>u.Name</a:t>
            </a:r>
            <a:r>
              <a:rPr lang="en-US" dirty="0"/>
              <a:t>[</a:t>
            </a:r>
            <a:r>
              <a:rPr lang="en-US" dirty="0" err="1"/>
              <a:t>i</a:t>
            </a:r>
            <a:r>
              <a:rPr lang="en-US" dirty="0"/>
              <a:t>] &gt;= 'A' &amp;&amp; </a:t>
            </a:r>
            <a:r>
              <a:rPr lang="en-US" dirty="0" err="1"/>
              <a:t>u.Name</a:t>
            </a:r>
            <a:r>
              <a:rPr lang="en-US" dirty="0"/>
              <a:t>[</a:t>
            </a:r>
            <a:r>
              <a:rPr lang="en-US" dirty="0" err="1"/>
              <a:t>i</a:t>
            </a:r>
            <a:r>
              <a:rPr lang="en-US" dirty="0"/>
              <a:t>] &lt;= 'Z') {</a:t>
            </a:r>
            <a:endParaRPr lang="en-IN" dirty="0"/>
          </a:p>
          <a:p>
            <a:pPr marL="0" indent="0">
              <a:buNone/>
            </a:pPr>
            <a:r>
              <a:rPr lang="en-US" dirty="0"/>
              <a:t>                    flag = 0;</a:t>
            </a:r>
            <a:endParaRPr lang="en-IN" dirty="0"/>
          </a:p>
          <a:p>
            <a:pPr marL="0" indent="0">
              <a:buNone/>
            </a:pPr>
            <a:r>
              <a:rPr lang="en-US" dirty="0"/>
              <a:t>                }</a:t>
            </a:r>
            <a:endParaRPr lang="en-IN" dirty="0"/>
          </a:p>
        </p:txBody>
      </p:sp>
      <p:sp>
        <p:nvSpPr>
          <p:cNvPr id="4" name="TextBox 3">
            <a:extLst>
              <a:ext uri="{FF2B5EF4-FFF2-40B4-BE49-F238E27FC236}">
                <a16:creationId xmlns:a16="http://schemas.microsoft.com/office/drawing/2014/main" id="{988D45E6-6BC4-4607-AA99-F7453409DA9E}"/>
              </a:ext>
            </a:extLst>
          </p:cNvPr>
          <p:cNvSpPr txBox="1"/>
          <p:nvPr/>
        </p:nvSpPr>
        <p:spPr>
          <a:xfrm>
            <a:off x="6786282" y="2008094"/>
            <a:ext cx="4374777" cy="3416320"/>
          </a:xfrm>
          <a:prstGeom prst="rect">
            <a:avLst/>
          </a:prstGeom>
          <a:noFill/>
        </p:spPr>
        <p:txBody>
          <a:bodyPr wrap="square" rtlCol="0">
            <a:spAutoFit/>
          </a:bodyPr>
          <a:lstStyle/>
          <a:p>
            <a:r>
              <a:rPr lang="en-US" dirty="0"/>
              <a:t> else { </a:t>
            </a:r>
          </a:p>
          <a:p>
            <a:r>
              <a:rPr lang="en-US" dirty="0" err="1"/>
              <a:t>printf</a:t>
            </a:r>
            <a:r>
              <a:rPr lang="en-US" dirty="0"/>
              <a:t>("</a:t>
            </a:r>
            <a:r>
              <a:rPr lang="en-US" sz="1200" dirty="0"/>
              <a:t>Enter Valid Name Only!!!(Enter alphabets only(a-z or A-Z)</a:t>
            </a:r>
            <a:r>
              <a:rPr lang="en-US" dirty="0"/>
              <a:t>)");</a:t>
            </a:r>
            <a:endParaRPr lang="en-IN" dirty="0"/>
          </a:p>
          <a:p>
            <a:r>
              <a:rPr lang="en-US" dirty="0"/>
              <a:t>                    flag = 1;</a:t>
            </a:r>
            <a:endParaRPr lang="en-IN" dirty="0"/>
          </a:p>
          <a:p>
            <a:r>
              <a:rPr lang="en-US" dirty="0"/>
              <a:t>                    break;</a:t>
            </a:r>
            <a:endParaRPr lang="en-IN" dirty="0"/>
          </a:p>
          <a:p>
            <a:r>
              <a:rPr lang="en-US" dirty="0"/>
              <a:t>                }</a:t>
            </a:r>
            <a:endParaRPr lang="en-IN" dirty="0"/>
          </a:p>
          <a:p>
            <a:r>
              <a:rPr lang="en-US" dirty="0"/>
              <a:t>            }</a:t>
            </a:r>
            <a:endParaRPr lang="en-IN" dirty="0"/>
          </a:p>
          <a:p>
            <a:r>
              <a:rPr lang="en-US" dirty="0"/>
              <a:t>            if(flag == 1) {</a:t>
            </a:r>
            <a:endParaRPr lang="en-IN" dirty="0"/>
          </a:p>
          <a:p>
            <a:r>
              <a:rPr lang="en-US" dirty="0"/>
              <a:t>                </a:t>
            </a:r>
            <a:r>
              <a:rPr lang="en-US" dirty="0" err="1"/>
              <a:t>printf</a:t>
            </a:r>
            <a:r>
              <a:rPr lang="en-US" dirty="0"/>
              <a:t>("Enter the name again!!");</a:t>
            </a:r>
            <a:endParaRPr lang="en-IN" dirty="0"/>
          </a:p>
          <a:p>
            <a:r>
              <a:rPr lang="en-US" dirty="0"/>
              <a:t>                </a:t>
            </a:r>
            <a:r>
              <a:rPr lang="en-US" dirty="0" err="1"/>
              <a:t>goto</a:t>
            </a:r>
            <a:r>
              <a:rPr lang="en-US" dirty="0"/>
              <a:t> </a:t>
            </a:r>
            <a:r>
              <a:rPr lang="en-US" dirty="0" err="1"/>
              <a:t>abc</a:t>
            </a:r>
            <a:r>
              <a:rPr lang="en-US" dirty="0"/>
              <a:t>;</a:t>
            </a:r>
            <a:endParaRPr lang="en-IN" dirty="0"/>
          </a:p>
          <a:p>
            <a:r>
              <a:rPr lang="en-US" dirty="0"/>
              <a:t>            }</a:t>
            </a:r>
            <a:endParaRPr lang="en-IN" dirty="0"/>
          </a:p>
        </p:txBody>
      </p:sp>
      <p:cxnSp>
        <p:nvCxnSpPr>
          <p:cNvPr id="5" name="Straight Connector 4">
            <a:extLst>
              <a:ext uri="{FF2B5EF4-FFF2-40B4-BE49-F238E27FC236}">
                <a16:creationId xmlns:a16="http://schemas.microsoft.com/office/drawing/2014/main" id="{5CA30DA5-F0D4-4CD5-9FBE-AF2ABBE27BD3}"/>
              </a:ext>
            </a:extLst>
          </p:cNvPr>
          <p:cNvCxnSpPr>
            <a:cxnSpLocks/>
          </p:cNvCxnSpPr>
          <p:nvPr/>
        </p:nvCxnSpPr>
        <p:spPr>
          <a:xfrm>
            <a:off x="6053930" y="2008094"/>
            <a:ext cx="71718" cy="4177553"/>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54E7B722-5660-4664-8894-BA28C349ECCB}"/>
              </a:ext>
            </a:extLst>
          </p:cNvPr>
          <p:cNvCxnSpPr/>
          <p:nvPr/>
        </p:nvCxnSpPr>
        <p:spPr>
          <a:xfrm>
            <a:off x="5628000" y="1667435"/>
            <a:ext cx="936000"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pic>
        <p:nvPicPr>
          <p:cNvPr id="7" name="Graphic 6" descr="Employee badge">
            <a:extLst>
              <a:ext uri="{FF2B5EF4-FFF2-40B4-BE49-F238E27FC236}">
                <a16:creationId xmlns:a16="http://schemas.microsoft.com/office/drawing/2014/main" id="{CBE25502-216C-4BBD-BDF2-AD161041A3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5746" y="-14568"/>
            <a:ext cx="1682003" cy="1682003"/>
          </a:xfrm>
          <a:prstGeom prst="rect">
            <a:avLst/>
          </a:prstGeom>
        </p:spPr>
      </p:pic>
    </p:spTree>
    <p:extLst>
      <p:ext uri="{BB962C8B-B14F-4D97-AF65-F5344CB8AC3E}">
        <p14:creationId xmlns:p14="http://schemas.microsoft.com/office/powerpoint/2010/main" val="44134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1">
            <a:extLst>
              <a:ext uri="{FF2B5EF4-FFF2-40B4-BE49-F238E27FC236}">
                <a16:creationId xmlns:a16="http://schemas.microsoft.com/office/drawing/2014/main" id="{D430D4B1-AA01-4B1F-8235-C7C6D0F1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F49A0F5-54B9-452C-ACDE-524DCB0B2E27}"/>
              </a:ext>
            </a:extLst>
          </p:cNvPr>
          <p:cNvSpPr/>
          <p:nvPr/>
        </p:nvSpPr>
        <p:spPr>
          <a:xfrm>
            <a:off x="5939871" y="1325880"/>
            <a:ext cx="5604429" cy="3066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r>
              <a:rPr lang="en-US" sz="6000" b="0" i="0" kern="1200" dirty="0">
                <a:solidFill>
                  <a:srgbClr val="EBEBEB"/>
                </a:solidFill>
                <a:latin typeface="+mj-lt"/>
                <a:ea typeface="+mj-ea"/>
                <a:cs typeface="+mj-cs"/>
              </a:rPr>
              <a:t>SCREENSHOTS</a:t>
            </a:r>
          </a:p>
        </p:txBody>
      </p:sp>
      <p:sp>
        <p:nvSpPr>
          <p:cNvPr id="41" name="Freeform 36">
            <a:extLst>
              <a:ext uri="{FF2B5EF4-FFF2-40B4-BE49-F238E27FC236}">
                <a16:creationId xmlns:a16="http://schemas.microsoft.com/office/drawing/2014/main" id="{3354DFA6-6453-4DEA-B13E-C2A4D4570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0355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2" name="Freeform: Shape 35">
            <a:extLst>
              <a:ext uri="{FF2B5EF4-FFF2-40B4-BE49-F238E27FC236}">
                <a16:creationId xmlns:a16="http://schemas.microsoft.com/office/drawing/2014/main" id="{585ADACC-B978-41CD-812C-38B46FD27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49823" cy="6858000"/>
          </a:xfrm>
          <a:custGeom>
            <a:avLst/>
            <a:gdLst>
              <a:gd name="connsiteX0" fmla="*/ 4205108 w 5549823"/>
              <a:gd name="connsiteY0" fmla="*/ 0 h 6858000"/>
              <a:gd name="connsiteX1" fmla="*/ 5548646 w 5549823"/>
              <a:gd name="connsiteY1" fmla="*/ 0 h 6858000"/>
              <a:gd name="connsiteX2" fmla="*/ 5523601 w 5549823"/>
              <a:gd name="connsiteY2" fmla="*/ 155676 h 6858000"/>
              <a:gd name="connsiteX3" fmla="*/ 5499732 w 5549823"/>
              <a:gd name="connsiteY3" fmla="*/ 310667 h 6858000"/>
              <a:gd name="connsiteX4" fmla="*/ 5476368 w 5549823"/>
              <a:gd name="connsiteY4" fmla="*/ 466344 h 6858000"/>
              <a:gd name="connsiteX5" fmla="*/ 5456365 w 5549823"/>
              <a:gd name="connsiteY5" fmla="*/ 622706 h 6858000"/>
              <a:gd name="connsiteX6" fmla="*/ 5436194 w 5549823"/>
              <a:gd name="connsiteY6" fmla="*/ 778383 h 6858000"/>
              <a:gd name="connsiteX7" fmla="*/ 5417368 w 5549823"/>
              <a:gd name="connsiteY7" fmla="*/ 934745 h 6858000"/>
              <a:gd name="connsiteX8" fmla="*/ 5401232 w 5549823"/>
              <a:gd name="connsiteY8" fmla="*/ 1089050 h 6858000"/>
              <a:gd name="connsiteX9" fmla="*/ 5385936 w 5549823"/>
              <a:gd name="connsiteY9" fmla="*/ 1245413 h 6858000"/>
              <a:gd name="connsiteX10" fmla="*/ 5371984 w 5549823"/>
              <a:gd name="connsiteY10" fmla="*/ 1401089 h 6858000"/>
              <a:gd name="connsiteX11" fmla="*/ 5359882 w 5549823"/>
              <a:gd name="connsiteY11" fmla="*/ 1554023 h 6858000"/>
              <a:gd name="connsiteX12" fmla="*/ 5347779 w 5549823"/>
              <a:gd name="connsiteY12" fmla="*/ 1709013 h 6858000"/>
              <a:gd name="connsiteX13" fmla="*/ 5337694 w 5549823"/>
              <a:gd name="connsiteY13" fmla="*/ 1861947 h 6858000"/>
              <a:gd name="connsiteX14" fmla="*/ 5329794 w 5549823"/>
              <a:gd name="connsiteY14" fmla="*/ 2014880 h 6858000"/>
              <a:gd name="connsiteX15" fmla="*/ 5321557 w 5549823"/>
              <a:gd name="connsiteY15" fmla="*/ 2167128 h 6858000"/>
              <a:gd name="connsiteX16" fmla="*/ 5314666 w 5549823"/>
              <a:gd name="connsiteY16" fmla="*/ 2318004 h 6858000"/>
              <a:gd name="connsiteX17" fmla="*/ 5309791 w 5549823"/>
              <a:gd name="connsiteY17" fmla="*/ 2467508 h 6858000"/>
              <a:gd name="connsiteX18" fmla="*/ 5305589 w 5549823"/>
              <a:gd name="connsiteY18" fmla="*/ 2617013 h 6858000"/>
              <a:gd name="connsiteX19" fmla="*/ 5301555 w 5549823"/>
              <a:gd name="connsiteY19" fmla="*/ 2765145 h 6858000"/>
              <a:gd name="connsiteX20" fmla="*/ 5299706 w 5549823"/>
              <a:gd name="connsiteY20" fmla="*/ 2911221 h 6858000"/>
              <a:gd name="connsiteX21" fmla="*/ 5297689 w 5549823"/>
              <a:gd name="connsiteY21" fmla="*/ 3057296 h 6858000"/>
              <a:gd name="connsiteX22" fmla="*/ 5296680 w 5549823"/>
              <a:gd name="connsiteY22" fmla="*/ 3201314 h 6858000"/>
              <a:gd name="connsiteX23" fmla="*/ 5297689 w 5549823"/>
              <a:gd name="connsiteY23" fmla="*/ 3343960 h 6858000"/>
              <a:gd name="connsiteX24" fmla="*/ 5297689 w 5549823"/>
              <a:gd name="connsiteY24" fmla="*/ 3485235 h 6858000"/>
              <a:gd name="connsiteX25" fmla="*/ 5299706 w 5549823"/>
              <a:gd name="connsiteY25" fmla="*/ 3625138 h 6858000"/>
              <a:gd name="connsiteX26" fmla="*/ 5302731 w 5549823"/>
              <a:gd name="connsiteY26" fmla="*/ 3762298 h 6858000"/>
              <a:gd name="connsiteX27" fmla="*/ 5305589 w 5549823"/>
              <a:gd name="connsiteY27" fmla="*/ 3898087 h 6858000"/>
              <a:gd name="connsiteX28" fmla="*/ 5308783 w 5549823"/>
              <a:gd name="connsiteY28" fmla="*/ 4031132 h 6858000"/>
              <a:gd name="connsiteX29" fmla="*/ 5313657 w 5549823"/>
              <a:gd name="connsiteY29" fmla="*/ 4163491 h 6858000"/>
              <a:gd name="connsiteX30" fmla="*/ 5318868 w 5549823"/>
              <a:gd name="connsiteY30" fmla="*/ 4293793 h 6858000"/>
              <a:gd name="connsiteX31" fmla="*/ 5323574 w 5549823"/>
              <a:gd name="connsiteY31" fmla="*/ 4421352 h 6858000"/>
              <a:gd name="connsiteX32" fmla="*/ 5336854 w 5549823"/>
              <a:gd name="connsiteY32" fmla="*/ 4670298 h 6858000"/>
              <a:gd name="connsiteX33" fmla="*/ 5350973 w 5549823"/>
              <a:gd name="connsiteY33" fmla="*/ 4908956 h 6858000"/>
              <a:gd name="connsiteX34" fmla="*/ 5365765 w 5549823"/>
              <a:gd name="connsiteY34" fmla="*/ 5138013 h 6858000"/>
              <a:gd name="connsiteX35" fmla="*/ 5382070 w 5549823"/>
              <a:gd name="connsiteY35" fmla="*/ 5354726 h 6858000"/>
              <a:gd name="connsiteX36" fmla="*/ 5399047 w 5549823"/>
              <a:gd name="connsiteY36" fmla="*/ 5561838 h 6858000"/>
              <a:gd name="connsiteX37" fmla="*/ 5417368 w 5549823"/>
              <a:gd name="connsiteY37" fmla="*/ 5753862 h 6858000"/>
              <a:gd name="connsiteX38" fmla="*/ 5435354 w 5549823"/>
              <a:gd name="connsiteY38" fmla="*/ 5934227 h 6858000"/>
              <a:gd name="connsiteX39" fmla="*/ 5453339 w 5549823"/>
              <a:gd name="connsiteY39" fmla="*/ 6100191 h 6858000"/>
              <a:gd name="connsiteX40" fmla="*/ 5470316 w 5549823"/>
              <a:gd name="connsiteY40" fmla="*/ 6252438 h 6858000"/>
              <a:gd name="connsiteX41" fmla="*/ 5486453 w 5549823"/>
              <a:gd name="connsiteY41" fmla="*/ 6387541 h 6858000"/>
              <a:gd name="connsiteX42" fmla="*/ 5501749 w 5549823"/>
              <a:gd name="connsiteY42" fmla="*/ 6509613 h 6858000"/>
              <a:gd name="connsiteX43" fmla="*/ 5514524 w 5549823"/>
              <a:gd name="connsiteY43" fmla="*/ 6612483 h 6858000"/>
              <a:gd name="connsiteX44" fmla="*/ 5526626 w 5549823"/>
              <a:gd name="connsiteY44" fmla="*/ 6698894 h 6858000"/>
              <a:gd name="connsiteX45" fmla="*/ 5543940 w 5549823"/>
              <a:gd name="connsiteY45" fmla="*/ 6817538 h 6858000"/>
              <a:gd name="connsiteX46" fmla="*/ 5549823 w 5549823"/>
              <a:gd name="connsiteY46" fmla="*/ 6858000 h 6858000"/>
              <a:gd name="connsiteX47" fmla="*/ 4644470 w 5549823"/>
              <a:gd name="connsiteY47" fmla="*/ 6858000 h 6858000"/>
              <a:gd name="connsiteX48" fmla="*/ 4644470 w 5549823"/>
              <a:gd name="connsiteY48" fmla="*/ 6858000 h 6858000"/>
              <a:gd name="connsiteX49" fmla="*/ 0 w 5549823"/>
              <a:gd name="connsiteY49" fmla="*/ 6858000 h 6858000"/>
              <a:gd name="connsiteX50" fmla="*/ 0 w 5549823"/>
              <a:gd name="connsiteY50" fmla="*/ 0 h 6858000"/>
              <a:gd name="connsiteX51" fmla="*/ 4205108 w 5549823"/>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49823" h="6858000">
                <a:moveTo>
                  <a:pt x="4205108" y="0"/>
                </a:moveTo>
                <a:lnTo>
                  <a:pt x="5548646" y="0"/>
                </a:lnTo>
                <a:lnTo>
                  <a:pt x="5523601" y="155676"/>
                </a:lnTo>
                <a:lnTo>
                  <a:pt x="5499732" y="310667"/>
                </a:lnTo>
                <a:lnTo>
                  <a:pt x="5476368" y="466344"/>
                </a:lnTo>
                <a:lnTo>
                  <a:pt x="5456365" y="622706"/>
                </a:lnTo>
                <a:lnTo>
                  <a:pt x="5436194" y="778383"/>
                </a:lnTo>
                <a:lnTo>
                  <a:pt x="5417368" y="934745"/>
                </a:lnTo>
                <a:lnTo>
                  <a:pt x="5401232" y="1089050"/>
                </a:lnTo>
                <a:lnTo>
                  <a:pt x="5385936" y="1245413"/>
                </a:lnTo>
                <a:lnTo>
                  <a:pt x="5371984" y="1401089"/>
                </a:lnTo>
                <a:lnTo>
                  <a:pt x="5359882" y="1554023"/>
                </a:lnTo>
                <a:lnTo>
                  <a:pt x="5347779" y="1709013"/>
                </a:lnTo>
                <a:lnTo>
                  <a:pt x="5337694" y="1861947"/>
                </a:lnTo>
                <a:lnTo>
                  <a:pt x="5329794" y="2014880"/>
                </a:lnTo>
                <a:lnTo>
                  <a:pt x="5321557" y="2167128"/>
                </a:lnTo>
                <a:lnTo>
                  <a:pt x="5314666" y="2318004"/>
                </a:lnTo>
                <a:lnTo>
                  <a:pt x="5309791" y="2467508"/>
                </a:lnTo>
                <a:lnTo>
                  <a:pt x="5305589" y="2617013"/>
                </a:lnTo>
                <a:lnTo>
                  <a:pt x="5301555" y="2765145"/>
                </a:lnTo>
                <a:lnTo>
                  <a:pt x="5299706" y="2911221"/>
                </a:lnTo>
                <a:lnTo>
                  <a:pt x="5297689" y="3057296"/>
                </a:lnTo>
                <a:lnTo>
                  <a:pt x="5296680" y="3201314"/>
                </a:lnTo>
                <a:lnTo>
                  <a:pt x="5297689" y="3343960"/>
                </a:lnTo>
                <a:lnTo>
                  <a:pt x="5297689" y="3485235"/>
                </a:lnTo>
                <a:lnTo>
                  <a:pt x="5299706" y="3625138"/>
                </a:lnTo>
                <a:lnTo>
                  <a:pt x="5302731" y="3762298"/>
                </a:lnTo>
                <a:lnTo>
                  <a:pt x="5305589" y="3898087"/>
                </a:lnTo>
                <a:lnTo>
                  <a:pt x="5308783" y="4031132"/>
                </a:lnTo>
                <a:lnTo>
                  <a:pt x="5313657" y="4163491"/>
                </a:lnTo>
                <a:lnTo>
                  <a:pt x="5318868" y="4293793"/>
                </a:lnTo>
                <a:lnTo>
                  <a:pt x="5323574" y="4421352"/>
                </a:lnTo>
                <a:lnTo>
                  <a:pt x="5336854" y="4670298"/>
                </a:lnTo>
                <a:lnTo>
                  <a:pt x="5350973" y="4908956"/>
                </a:lnTo>
                <a:lnTo>
                  <a:pt x="5365765" y="5138013"/>
                </a:lnTo>
                <a:lnTo>
                  <a:pt x="5382070" y="5354726"/>
                </a:lnTo>
                <a:lnTo>
                  <a:pt x="5399047" y="5561838"/>
                </a:lnTo>
                <a:lnTo>
                  <a:pt x="5417368" y="5753862"/>
                </a:lnTo>
                <a:lnTo>
                  <a:pt x="5435354" y="5934227"/>
                </a:lnTo>
                <a:lnTo>
                  <a:pt x="5453339" y="6100191"/>
                </a:lnTo>
                <a:lnTo>
                  <a:pt x="5470316" y="6252438"/>
                </a:lnTo>
                <a:lnTo>
                  <a:pt x="5486453" y="6387541"/>
                </a:lnTo>
                <a:lnTo>
                  <a:pt x="5501749" y="6509613"/>
                </a:lnTo>
                <a:lnTo>
                  <a:pt x="5514524" y="6612483"/>
                </a:lnTo>
                <a:lnTo>
                  <a:pt x="5526626" y="6698894"/>
                </a:lnTo>
                <a:lnTo>
                  <a:pt x="5543940" y="6817538"/>
                </a:lnTo>
                <a:lnTo>
                  <a:pt x="5549823" y="6858000"/>
                </a:lnTo>
                <a:lnTo>
                  <a:pt x="4644470" y="6858000"/>
                </a:lnTo>
                <a:lnTo>
                  <a:pt x="4644470" y="6858000"/>
                </a:lnTo>
                <a:lnTo>
                  <a:pt x="0" y="6858000"/>
                </a:lnTo>
                <a:lnTo>
                  <a:pt x="0" y="0"/>
                </a:lnTo>
                <a:lnTo>
                  <a:pt x="420510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37">
            <a:extLst>
              <a:ext uri="{FF2B5EF4-FFF2-40B4-BE49-F238E27FC236}">
                <a16:creationId xmlns:a16="http://schemas.microsoft.com/office/drawing/2014/main" id="{27114C93-446E-4342-B0E4-565235060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Graphic 3" descr="Camera">
            <a:extLst>
              <a:ext uri="{FF2B5EF4-FFF2-40B4-BE49-F238E27FC236}">
                <a16:creationId xmlns:a16="http://schemas.microsoft.com/office/drawing/2014/main" id="{03472CCA-4269-4A36-B399-DCAAE49C82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854" y="1433353"/>
            <a:ext cx="3990829" cy="3990829"/>
          </a:xfrm>
          <a:prstGeom prst="rect">
            <a:avLst/>
          </a:prstGeom>
          <a:effectLst/>
        </p:spPr>
      </p:pic>
    </p:spTree>
    <p:extLst>
      <p:ext uri="{BB962C8B-B14F-4D97-AF65-F5344CB8AC3E}">
        <p14:creationId xmlns:p14="http://schemas.microsoft.com/office/powerpoint/2010/main" val="318456454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C30B74D-6ECB-4BA8-846F-CC31E0B9AF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112" b="19347"/>
          <a:stretch/>
        </p:blipFill>
        <p:spPr bwMode="auto">
          <a:xfrm>
            <a:off x="145245" y="187235"/>
            <a:ext cx="6271467" cy="331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463B7095-91FB-41FB-BBBF-895706A84B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6" t="6685"/>
          <a:stretch/>
        </p:blipFill>
        <p:spPr bwMode="auto">
          <a:xfrm>
            <a:off x="5481396" y="3211999"/>
            <a:ext cx="6484336" cy="342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C6AE1EBB-78EF-4B64-8C21-DF10B797552E}"/>
              </a:ext>
            </a:extLst>
          </p:cNvPr>
          <p:cNvSpPr/>
          <p:nvPr/>
        </p:nvSpPr>
        <p:spPr>
          <a:xfrm>
            <a:off x="7789762" y="1342663"/>
            <a:ext cx="2789499" cy="1041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A62BDF1-BD23-486D-893D-7DD3DA979F3F}"/>
              </a:ext>
            </a:extLst>
          </p:cNvPr>
          <p:cNvSpPr txBox="1"/>
          <p:nvPr/>
        </p:nvSpPr>
        <p:spPr>
          <a:xfrm>
            <a:off x="8403220" y="1632691"/>
            <a:ext cx="978153" cy="461665"/>
          </a:xfrm>
          <a:prstGeom prst="rect">
            <a:avLst/>
          </a:prstGeom>
          <a:noFill/>
        </p:spPr>
        <p:txBody>
          <a:bodyPr wrap="none" rtlCol="0">
            <a:spAutoFit/>
          </a:bodyPr>
          <a:lstStyle/>
          <a:p>
            <a:r>
              <a:rPr lang="en-IN" sz="2400" b="1"/>
              <a:t>Login</a:t>
            </a:r>
            <a:endParaRPr lang="en-IN" sz="2400" b="1" dirty="0"/>
          </a:p>
        </p:txBody>
      </p:sp>
      <p:sp>
        <p:nvSpPr>
          <p:cNvPr id="4" name="TextBox 3">
            <a:extLst>
              <a:ext uri="{FF2B5EF4-FFF2-40B4-BE49-F238E27FC236}">
                <a16:creationId xmlns:a16="http://schemas.microsoft.com/office/drawing/2014/main" id="{1573CCB1-2DAD-4649-820E-439F0631F067}"/>
              </a:ext>
            </a:extLst>
          </p:cNvPr>
          <p:cNvSpPr txBox="1"/>
          <p:nvPr/>
        </p:nvSpPr>
        <p:spPr>
          <a:xfrm>
            <a:off x="1551009" y="4488215"/>
            <a:ext cx="2164466" cy="1200329"/>
          </a:xfrm>
          <a:prstGeom prst="rect">
            <a:avLst/>
          </a:prstGeom>
          <a:noFill/>
        </p:spPr>
        <p:txBody>
          <a:bodyPr wrap="square" rtlCol="0">
            <a:spAutoFit/>
          </a:bodyPr>
          <a:lstStyle/>
          <a:p>
            <a:r>
              <a:rPr lang="en-IN" sz="2400" b="1"/>
              <a:t>New Customer Registration</a:t>
            </a:r>
            <a:endParaRPr lang="en-IN" sz="2400" b="1" dirty="0"/>
          </a:p>
        </p:txBody>
      </p:sp>
    </p:spTree>
    <p:extLst>
      <p:ext uri="{BB962C8B-B14F-4D97-AF65-F5344CB8AC3E}">
        <p14:creationId xmlns:p14="http://schemas.microsoft.com/office/powerpoint/2010/main" val="50285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2B8680A-8629-48EC-9A5D-5AB0C747F0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794" b="12489"/>
          <a:stretch/>
        </p:blipFill>
        <p:spPr bwMode="auto">
          <a:xfrm>
            <a:off x="199943" y="156821"/>
            <a:ext cx="6343605" cy="342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E399DC3F-9566-4170-AC6F-5CAD03B7BF2B}"/>
              </a:ext>
            </a:extLst>
          </p:cNvPr>
          <p:cNvSpPr/>
          <p:nvPr/>
        </p:nvSpPr>
        <p:spPr>
          <a:xfrm>
            <a:off x="7963382" y="983848"/>
            <a:ext cx="2511707" cy="1284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Main Page</a:t>
            </a:r>
          </a:p>
        </p:txBody>
      </p:sp>
      <p:sp>
        <p:nvSpPr>
          <p:cNvPr id="3" name="Rectangle 2">
            <a:extLst>
              <a:ext uri="{FF2B5EF4-FFF2-40B4-BE49-F238E27FC236}">
                <a16:creationId xmlns:a16="http://schemas.microsoft.com/office/drawing/2014/main" id="{1EA1D47B-D1F7-4BE4-AE8B-27F59B323D22}"/>
              </a:ext>
            </a:extLst>
          </p:cNvPr>
          <p:cNvSpPr/>
          <p:nvPr/>
        </p:nvSpPr>
        <p:spPr>
          <a:xfrm>
            <a:off x="1319514" y="4514127"/>
            <a:ext cx="2152891" cy="995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Hotel Registration</a:t>
            </a:r>
          </a:p>
          <a:p>
            <a:pPr algn="ctr"/>
            <a:r>
              <a:rPr lang="en-IN" sz="2400" b="1" dirty="0"/>
              <a:t>Main Page</a:t>
            </a:r>
          </a:p>
        </p:txBody>
      </p:sp>
      <p:pic>
        <p:nvPicPr>
          <p:cNvPr id="5" name="Picture 4">
            <a:extLst>
              <a:ext uri="{FF2B5EF4-FFF2-40B4-BE49-F238E27FC236}">
                <a16:creationId xmlns:a16="http://schemas.microsoft.com/office/drawing/2014/main" id="{A45E736D-C202-4B30-AE68-607B5DA33E0E}"/>
              </a:ext>
            </a:extLst>
          </p:cNvPr>
          <p:cNvPicPr>
            <a:picLocks noChangeAspect="1"/>
          </p:cNvPicPr>
          <p:nvPr/>
        </p:nvPicPr>
        <p:blipFill rotWithShape="1">
          <a:blip r:embed="rId3">
            <a:extLst>
              <a:ext uri="{28A0092B-C50C-407E-A947-70E740481C1C}">
                <a14:useLocalDpi xmlns:a14="http://schemas.microsoft.com/office/drawing/2010/main" val="0"/>
              </a:ext>
            </a:extLst>
          </a:blip>
          <a:srcRect l="1573" t="1" b="3062"/>
          <a:stretch/>
        </p:blipFill>
        <p:spPr>
          <a:xfrm>
            <a:off x="5821838" y="3278530"/>
            <a:ext cx="6170219" cy="3422649"/>
          </a:xfrm>
          <a:prstGeom prst="rect">
            <a:avLst/>
          </a:prstGeom>
        </p:spPr>
      </p:pic>
    </p:spTree>
    <p:extLst>
      <p:ext uri="{BB962C8B-B14F-4D97-AF65-F5344CB8AC3E}">
        <p14:creationId xmlns:p14="http://schemas.microsoft.com/office/powerpoint/2010/main" val="299170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78AC7D8-5C9E-43E3-B40B-234937375D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60" b="10137"/>
          <a:stretch/>
        </p:blipFill>
        <p:spPr bwMode="auto">
          <a:xfrm>
            <a:off x="5559022" y="3212537"/>
            <a:ext cx="6328172" cy="3400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FBDECED3-73A3-47B1-A0AA-2CF1B87935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246" b="11407"/>
          <a:stretch/>
        </p:blipFill>
        <p:spPr bwMode="auto">
          <a:xfrm>
            <a:off x="304806" y="351704"/>
            <a:ext cx="6190082" cy="339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3459EC8-D683-404B-8B08-2B4677DF89B4}"/>
              </a:ext>
            </a:extLst>
          </p:cNvPr>
          <p:cNvSpPr/>
          <p:nvPr/>
        </p:nvSpPr>
        <p:spPr>
          <a:xfrm>
            <a:off x="1319514" y="4514127"/>
            <a:ext cx="2152891" cy="995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Train Registration</a:t>
            </a:r>
          </a:p>
          <a:p>
            <a:pPr algn="ctr"/>
            <a:r>
              <a:rPr lang="en-IN" sz="2400" b="1" dirty="0"/>
              <a:t>Main Page</a:t>
            </a:r>
          </a:p>
        </p:txBody>
      </p:sp>
      <p:sp>
        <p:nvSpPr>
          <p:cNvPr id="6" name="Rectangle 5">
            <a:extLst>
              <a:ext uri="{FF2B5EF4-FFF2-40B4-BE49-F238E27FC236}">
                <a16:creationId xmlns:a16="http://schemas.microsoft.com/office/drawing/2014/main" id="{EC7CC192-D66B-4818-9D7E-110CE39A01D3}"/>
              </a:ext>
            </a:extLst>
          </p:cNvPr>
          <p:cNvSpPr/>
          <p:nvPr/>
        </p:nvSpPr>
        <p:spPr>
          <a:xfrm>
            <a:off x="7919013" y="1055247"/>
            <a:ext cx="2152891" cy="995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Hotel Registration</a:t>
            </a:r>
          </a:p>
          <a:p>
            <a:pPr algn="ctr"/>
            <a:r>
              <a:rPr lang="en-IN" sz="2400" b="1" dirty="0"/>
              <a:t>Page</a:t>
            </a:r>
          </a:p>
        </p:txBody>
      </p:sp>
    </p:spTree>
    <p:extLst>
      <p:ext uri="{BB962C8B-B14F-4D97-AF65-F5344CB8AC3E}">
        <p14:creationId xmlns:p14="http://schemas.microsoft.com/office/powerpoint/2010/main" val="1412145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9D4B279-A7F8-4EAE-8DE1-CFB0577AA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792" y="3177812"/>
            <a:ext cx="612616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D42196E8-B201-4FCB-9A1B-E580D91ED8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435" b="10010"/>
          <a:stretch/>
        </p:blipFill>
        <p:spPr bwMode="auto">
          <a:xfrm>
            <a:off x="310045" y="235313"/>
            <a:ext cx="6328171" cy="353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7BE86CF-8FED-49BB-AD20-C5850E2B685F}"/>
              </a:ext>
            </a:extLst>
          </p:cNvPr>
          <p:cNvSpPr/>
          <p:nvPr/>
        </p:nvSpPr>
        <p:spPr>
          <a:xfrm>
            <a:off x="1319514" y="4514127"/>
            <a:ext cx="2152891" cy="995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Bus Registration</a:t>
            </a:r>
          </a:p>
          <a:p>
            <a:pPr algn="ctr"/>
            <a:r>
              <a:rPr lang="en-IN" sz="2400" b="1" dirty="0"/>
              <a:t>Main Page</a:t>
            </a:r>
          </a:p>
        </p:txBody>
      </p:sp>
      <p:sp>
        <p:nvSpPr>
          <p:cNvPr id="6" name="Rectangle 5">
            <a:extLst>
              <a:ext uri="{FF2B5EF4-FFF2-40B4-BE49-F238E27FC236}">
                <a16:creationId xmlns:a16="http://schemas.microsoft.com/office/drawing/2014/main" id="{794895FD-6532-4A28-BC9B-EEFC37998F55}"/>
              </a:ext>
            </a:extLst>
          </p:cNvPr>
          <p:cNvSpPr/>
          <p:nvPr/>
        </p:nvSpPr>
        <p:spPr>
          <a:xfrm>
            <a:off x="7742427" y="1005056"/>
            <a:ext cx="2152891" cy="995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Train Registration</a:t>
            </a:r>
          </a:p>
          <a:p>
            <a:pPr algn="ctr"/>
            <a:r>
              <a:rPr lang="en-IN" sz="2400" b="1" dirty="0"/>
              <a:t>Page</a:t>
            </a:r>
          </a:p>
        </p:txBody>
      </p:sp>
    </p:spTree>
    <p:extLst>
      <p:ext uri="{BB962C8B-B14F-4D97-AF65-F5344CB8AC3E}">
        <p14:creationId xmlns:p14="http://schemas.microsoft.com/office/powerpoint/2010/main" val="129203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0ED818DD-C9B1-49D0-AD7C-39C347EE2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17" y="291126"/>
            <a:ext cx="6413058" cy="360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a:extLst>
              <a:ext uri="{FF2B5EF4-FFF2-40B4-BE49-F238E27FC236}">
                <a16:creationId xmlns:a16="http://schemas.microsoft.com/office/drawing/2014/main" id="{F324A592-7BAC-48AB-9A15-7AAA0E380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71842"/>
            <a:ext cx="5882550" cy="33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98427471-8FE5-4917-9425-A5641AA6036F}"/>
              </a:ext>
            </a:extLst>
          </p:cNvPr>
          <p:cNvSpPr/>
          <p:nvPr/>
        </p:nvSpPr>
        <p:spPr>
          <a:xfrm>
            <a:off x="8079129" y="1041722"/>
            <a:ext cx="2152891" cy="995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Bus Registration Page</a:t>
            </a:r>
          </a:p>
        </p:txBody>
      </p:sp>
      <p:sp>
        <p:nvSpPr>
          <p:cNvPr id="5" name="Rectangle 4">
            <a:extLst>
              <a:ext uri="{FF2B5EF4-FFF2-40B4-BE49-F238E27FC236}">
                <a16:creationId xmlns:a16="http://schemas.microsoft.com/office/drawing/2014/main" id="{1225DBF6-684B-4C6A-A727-A38C99626234}"/>
              </a:ext>
            </a:extLst>
          </p:cNvPr>
          <p:cNvSpPr/>
          <p:nvPr/>
        </p:nvSpPr>
        <p:spPr>
          <a:xfrm>
            <a:off x="1319514" y="4514127"/>
            <a:ext cx="2152891" cy="995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End Page</a:t>
            </a:r>
          </a:p>
        </p:txBody>
      </p:sp>
    </p:spTree>
    <p:extLst>
      <p:ext uri="{BB962C8B-B14F-4D97-AF65-F5344CB8AC3E}">
        <p14:creationId xmlns:p14="http://schemas.microsoft.com/office/powerpoint/2010/main" val="394605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3E2DBF4-EC1D-42CD-BF20-27C47AF44442}"/>
              </a:ext>
            </a:extLst>
          </p:cNvPr>
          <p:cNvSpPr>
            <a:spLocks noGrp="1"/>
          </p:cNvSpPr>
          <p:nvPr>
            <p:ph type="title"/>
          </p:nvPr>
        </p:nvSpPr>
        <p:spPr>
          <a:xfrm>
            <a:off x="648930" y="629267"/>
            <a:ext cx="9252154" cy="1016654"/>
          </a:xfrm>
        </p:spPr>
        <p:txBody>
          <a:bodyPr>
            <a:normAutofit/>
          </a:bodyPr>
          <a:lstStyle/>
          <a:p>
            <a:r>
              <a:rPr lang="en-IN" dirty="0">
                <a:solidFill>
                  <a:srgbClr val="EBEBEB"/>
                </a:solidFill>
              </a:rPr>
              <a:t>Introduction</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568854D8-A7CB-497F-B3BF-FD31120C44B4}"/>
              </a:ext>
            </a:extLst>
          </p:cNvPr>
          <p:cNvGraphicFramePr>
            <a:graphicFrameLocks noGrp="1"/>
          </p:cNvGraphicFramePr>
          <p:nvPr>
            <p:ph idx="1"/>
            <p:extLst>
              <p:ext uri="{D42A27DB-BD31-4B8C-83A1-F6EECF244321}">
                <p14:modId xmlns:p14="http://schemas.microsoft.com/office/powerpoint/2010/main" val="232673945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92E1E054-F5E1-49C6-81B1-39992D88653A}"/>
              </a:ext>
            </a:extLst>
          </p:cNvPr>
          <p:cNvSpPr/>
          <p:nvPr/>
        </p:nvSpPr>
        <p:spPr>
          <a:xfrm>
            <a:off x="5468471" y="3358864"/>
            <a:ext cx="1290917" cy="12221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4" descr="Image result for india map clipart&quot;">
            <a:extLst>
              <a:ext uri="{FF2B5EF4-FFF2-40B4-BE49-F238E27FC236}">
                <a16:creationId xmlns:a16="http://schemas.microsoft.com/office/drawing/2014/main" id="{D2DFE367-8FEE-4C6D-941B-DBBF9988876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468471" y="3253955"/>
            <a:ext cx="1404937" cy="114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2566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B4173-B731-4F73-9D8E-7BBB526971BF}"/>
              </a:ext>
            </a:extLst>
          </p:cNvPr>
          <p:cNvSpPr>
            <a:spLocks noGrp="1"/>
          </p:cNvSpPr>
          <p:nvPr>
            <p:ph type="title"/>
          </p:nvPr>
        </p:nvSpPr>
        <p:spPr>
          <a:xfrm>
            <a:off x="643855" y="1447800"/>
            <a:ext cx="3108626" cy="4572000"/>
          </a:xfrm>
        </p:spPr>
        <p:txBody>
          <a:bodyPr anchor="ctr">
            <a:normAutofit/>
          </a:bodyPr>
          <a:lstStyle/>
          <a:p>
            <a:r>
              <a:rPr lang="en-IN" sz="3200">
                <a:solidFill>
                  <a:srgbClr val="F2F2F2"/>
                </a:solidFill>
              </a:rPr>
              <a:t>Reference</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B9ACACA-2D4E-4291-B5E3-9E56E21AA137}"/>
              </a:ext>
            </a:extLst>
          </p:cNvPr>
          <p:cNvGraphicFramePr>
            <a:graphicFrameLocks noGrp="1"/>
          </p:cNvGraphicFramePr>
          <p:nvPr>
            <p:ph idx="1"/>
            <p:extLst>
              <p:ext uri="{D42A27DB-BD31-4B8C-83A1-F6EECF244321}">
                <p14:modId xmlns:p14="http://schemas.microsoft.com/office/powerpoint/2010/main" val="57388591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A1DF105-A3CE-49A1-88DE-458508999C6A}"/>
              </a:ext>
            </a:extLst>
          </p:cNvPr>
          <p:cNvGrpSpPr/>
          <p:nvPr/>
        </p:nvGrpSpPr>
        <p:grpSpPr>
          <a:xfrm>
            <a:off x="5048250" y="3861547"/>
            <a:ext cx="1299209" cy="1143000"/>
            <a:chOff x="5082873" y="1143000"/>
            <a:chExt cx="1299209" cy="1143000"/>
          </a:xfrm>
        </p:grpSpPr>
        <p:sp>
          <p:nvSpPr>
            <p:cNvPr id="9" name="Rectangle 8">
              <a:extLst>
                <a:ext uri="{FF2B5EF4-FFF2-40B4-BE49-F238E27FC236}">
                  <a16:creationId xmlns:a16="http://schemas.microsoft.com/office/drawing/2014/main" id="{70CE3FA5-D7E8-4811-A327-95838A56F9AF}"/>
                </a:ext>
              </a:extLst>
            </p:cNvPr>
            <p:cNvSpPr/>
            <p:nvPr/>
          </p:nvSpPr>
          <p:spPr>
            <a:xfrm>
              <a:off x="5082873" y="1143000"/>
              <a:ext cx="1299209" cy="1143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TextBox 10">
              <a:extLst>
                <a:ext uri="{FF2B5EF4-FFF2-40B4-BE49-F238E27FC236}">
                  <a16:creationId xmlns:a16="http://schemas.microsoft.com/office/drawing/2014/main" id="{E1FF3FE5-DACD-4469-A238-C125D22A924E}"/>
                </a:ext>
              </a:extLst>
            </p:cNvPr>
            <p:cNvSpPr txBox="1"/>
            <p:nvPr/>
          </p:nvSpPr>
          <p:spPr>
            <a:xfrm>
              <a:off x="5082873" y="1143000"/>
              <a:ext cx="1299209" cy="1143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dirty="0"/>
                <a:t>Website</a:t>
              </a:r>
              <a:endParaRPr lang="en-US" sz="1700" kern="1200" dirty="0"/>
            </a:p>
          </p:txBody>
        </p:sp>
      </p:grpSp>
      <p:pic>
        <p:nvPicPr>
          <p:cNvPr id="4" name="Graphic 3" descr="Gears">
            <a:extLst>
              <a:ext uri="{FF2B5EF4-FFF2-40B4-BE49-F238E27FC236}">
                <a16:creationId xmlns:a16="http://schemas.microsoft.com/office/drawing/2014/main" id="{E9265BA1-F58B-42FD-B0EE-E9B8417D30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10122" y="866774"/>
            <a:ext cx="1976091" cy="1976091"/>
          </a:xfrm>
          <a:prstGeom prst="rect">
            <a:avLst/>
          </a:prstGeom>
        </p:spPr>
      </p:pic>
    </p:spTree>
    <p:extLst>
      <p:ext uri="{BB962C8B-B14F-4D97-AF65-F5344CB8AC3E}">
        <p14:creationId xmlns:p14="http://schemas.microsoft.com/office/powerpoint/2010/main" val="110796223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38" name="Picture 8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1" name="Picture 9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3" name="Oval 9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5" name="Picture 9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7" name="Picture 9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9" name="Rectangle 9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1" name="Rectangle 10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AF10D82-3236-4D28-AFB4-3715DA9ECCF6}"/>
              </a:ext>
            </a:extLst>
          </p:cNvPr>
          <p:cNvSpPr txBox="1"/>
          <p:nvPr/>
        </p:nvSpPr>
        <p:spPr>
          <a:xfrm>
            <a:off x="7745507" y="1325880"/>
            <a:ext cx="3798794"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dirty="0">
                <a:solidFill>
                  <a:srgbClr val="EBEBEB"/>
                </a:solidFill>
                <a:latin typeface="+mj-lt"/>
                <a:ea typeface="+mj-ea"/>
                <a:cs typeface="+mj-cs"/>
              </a:rPr>
              <a:t>ANY</a:t>
            </a:r>
            <a:br>
              <a:rPr lang="en-US" sz="5400" b="0" i="0" kern="1200" dirty="0">
                <a:solidFill>
                  <a:srgbClr val="EBEBEB"/>
                </a:solidFill>
                <a:latin typeface="+mj-lt"/>
                <a:ea typeface="+mj-ea"/>
                <a:cs typeface="+mj-cs"/>
              </a:rPr>
            </a:br>
            <a:r>
              <a:rPr lang="en-US" sz="5400" b="0" i="0" kern="1200" dirty="0">
                <a:solidFill>
                  <a:srgbClr val="EBEBEB"/>
                </a:solidFill>
                <a:latin typeface="+mj-lt"/>
                <a:ea typeface="+mj-ea"/>
                <a:cs typeface="+mj-cs"/>
              </a:rPr>
              <a:t>Questions?</a:t>
            </a:r>
          </a:p>
        </p:txBody>
      </p:sp>
      <p:sp>
        <p:nvSpPr>
          <p:cNvPr id="10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5" name="Freeform: Shape 10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Rectangle 10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218" name="Picture 2" descr="Image result for questions&quot;">
            <a:extLst>
              <a:ext uri="{FF2B5EF4-FFF2-40B4-BE49-F238E27FC236}">
                <a16:creationId xmlns:a16="http://schemas.microsoft.com/office/drawing/2014/main" id="{7DCC399D-614A-4737-A563-9D99ED8A6A9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153" r="5981"/>
          <a:stretch/>
        </p:blipFill>
        <p:spPr bwMode="auto">
          <a:xfrm>
            <a:off x="1307760" y="647698"/>
            <a:ext cx="4942849" cy="55621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43282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4" name="Picture 4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5" name="Picture 4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5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5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5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5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E21652-E0E7-43BA-B776-E23FD2242E34}"/>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dirty="0">
                <a:solidFill>
                  <a:schemeClr val="tx2"/>
                </a:solidFill>
                <a:latin typeface="Abadi Extra Light" panose="020B0604020202020204" pitchFamily="34" charset="0"/>
              </a:rPr>
              <a:t>Thank You!</a:t>
            </a:r>
          </a:p>
        </p:txBody>
      </p:sp>
      <p:pic>
        <p:nvPicPr>
          <p:cNvPr id="6" name="Graphic 5" descr="Handshake">
            <a:extLst>
              <a:ext uri="{FF2B5EF4-FFF2-40B4-BE49-F238E27FC236}">
                <a16:creationId xmlns:a16="http://schemas.microsoft.com/office/drawing/2014/main" id="{9D85F548-3B34-4B65-8557-BC4FAD757F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54061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7">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87A6AA-DD5B-4D97-AD84-C968F56834A5}"/>
              </a:ext>
            </a:extLst>
          </p:cNvPr>
          <p:cNvSpPr>
            <a:spLocks noGrp="1"/>
          </p:cNvSpPr>
          <p:nvPr>
            <p:ph type="title"/>
          </p:nvPr>
        </p:nvSpPr>
        <p:spPr>
          <a:xfrm>
            <a:off x="648930" y="629267"/>
            <a:ext cx="9252154" cy="1016654"/>
          </a:xfrm>
        </p:spPr>
        <p:txBody>
          <a:bodyPr>
            <a:normAutofit/>
          </a:bodyPr>
          <a:lstStyle/>
          <a:p>
            <a:r>
              <a:rPr lang="en-IN">
                <a:solidFill>
                  <a:srgbClr val="EBEBEB"/>
                </a:solidFill>
              </a:rPr>
              <a:t>Objective </a:t>
            </a:r>
            <a:endParaRPr lang="en-IN" dirty="0">
              <a:solidFill>
                <a:srgbClr val="EBEBEB"/>
              </a:solidFill>
            </a:endParaRPr>
          </a:p>
        </p:txBody>
      </p:sp>
      <p:sp>
        <p:nvSpPr>
          <p:cNvPr id="48" name="Rectangle 41">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Freeform: Shape 43">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3066F64C-6413-4D4D-B1AB-FA8EFC31016E}"/>
              </a:ext>
            </a:extLst>
          </p:cNvPr>
          <p:cNvGraphicFramePr>
            <a:graphicFrameLocks noGrp="1"/>
          </p:cNvGraphicFramePr>
          <p:nvPr>
            <p:ph idx="1"/>
            <p:extLst>
              <p:ext uri="{D42A27DB-BD31-4B8C-83A1-F6EECF244321}">
                <p14:modId xmlns:p14="http://schemas.microsoft.com/office/powerpoint/2010/main" val="87435991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26602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1">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4BD82-0E42-47DC-ACB6-1737AC1C1EFE}"/>
              </a:ext>
            </a:extLst>
          </p:cNvPr>
          <p:cNvSpPr>
            <a:spLocks noGrp="1"/>
          </p:cNvSpPr>
          <p:nvPr>
            <p:ph type="title"/>
          </p:nvPr>
        </p:nvSpPr>
        <p:spPr>
          <a:xfrm>
            <a:off x="648929" y="1063417"/>
            <a:ext cx="3505495" cy="4675396"/>
          </a:xfrm>
        </p:spPr>
        <p:txBody>
          <a:bodyPr anchor="ctr">
            <a:normAutofit/>
          </a:bodyPr>
          <a:lstStyle/>
          <a:p>
            <a:r>
              <a:rPr lang="en-US" b="1" dirty="0">
                <a:solidFill>
                  <a:srgbClr val="F2F2F2"/>
                </a:solidFill>
              </a:rPr>
              <a:t> </a:t>
            </a:r>
            <a:br>
              <a:rPr lang="en-IN" b="1" dirty="0">
                <a:solidFill>
                  <a:srgbClr val="F2F2F2"/>
                </a:solidFill>
              </a:rPr>
            </a:br>
            <a:r>
              <a:rPr lang="en-US" b="1" dirty="0">
                <a:solidFill>
                  <a:srgbClr val="F2F2F2"/>
                </a:solidFill>
              </a:rPr>
              <a:t>Operating Environment</a:t>
            </a:r>
            <a:br>
              <a:rPr lang="en-US" b="1" dirty="0">
                <a:solidFill>
                  <a:srgbClr val="F2F2F2"/>
                </a:solidFill>
              </a:rPr>
            </a:br>
            <a:r>
              <a:rPr lang="en-US" b="1" dirty="0">
                <a:solidFill>
                  <a:srgbClr val="F2F2F2"/>
                </a:solidFill>
              </a:rPr>
              <a:t> – Hardware and Software</a:t>
            </a:r>
            <a:br>
              <a:rPr lang="en-IN" b="1" dirty="0">
                <a:solidFill>
                  <a:srgbClr val="F2F2F2"/>
                </a:solidFill>
              </a:rPr>
            </a:br>
            <a:endParaRPr lang="en-IN" b="1" dirty="0">
              <a:solidFill>
                <a:srgbClr val="F2F2F2"/>
              </a:solidFill>
            </a:endParaRPr>
          </a:p>
        </p:txBody>
      </p:sp>
      <p:sp>
        <p:nvSpPr>
          <p:cNvPr id="41" name="Rectangle 33">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7">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3E5C5E1-47CB-45A4-A78C-AF6282270F15}"/>
              </a:ext>
            </a:extLst>
          </p:cNvPr>
          <p:cNvGraphicFramePr>
            <a:graphicFrameLocks noGrp="1"/>
          </p:cNvGraphicFramePr>
          <p:nvPr>
            <p:ph idx="1"/>
            <p:extLst>
              <p:ext uri="{D42A27DB-BD31-4B8C-83A1-F6EECF244321}">
                <p14:modId xmlns:p14="http://schemas.microsoft.com/office/powerpoint/2010/main" val="417333918"/>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5317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A7291-AE38-4746-895D-D5C5714EF03F}"/>
              </a:ext>
            </a:extLst>
          </p:cNvPr>
          <p:cNvSpPr>
            <a:spLocks noGrp="1"/>
          </p:cNvSpPr>
          <p:nvPr>
            <p:ph type="title"/>
          </p:nvPr>
        </p:nvSpPr>
        <p:spPr>
          <a:xfrm>
            <a:off x="648930" y="629266"/>
            <a:ext cx="5616217" cy="1622321"/>
          </a:xfrm>
        </p:spPr>
        <p:txBody>
          <a:bodyPr>
            <a:normAutofit/>
          </a:bodyPr>
          <a:lstStyle/>
          <a:p>
            <a:r>
              <a:rPr lang="en-IN" dirty="0">
                <a:solidFill>
                  <a:srgbClr val="EBEBEB"/>
                </a:solidFill>
              </a:rPr>
              <a:t>Problem Initiative of the current system</a:t>
            </a:r>
          </a:p>
        </p:txBody>
      </p:sp>
      <p:sp>
        <p:nvSpPr>
          <p:cNvPr id="1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6" name="Freeform: Shape 1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Lighthouse scene">
            <a:extLst>
              <a:ext uri="{FF2B5EF4-FFF2-40B4-BE49-F238E27FC236}">
                <a16:creationId xmlns:a16="http://schemas.microsoft.com/office/drawing/2014/main" id="{A49B55C8-B658-42E9-AAFD-4DFBA81115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3742" y="1438929"/>
            <a:ext cx="3980139" cy="3980139"/>
          </a:xfrm>
          <a:prstGeom prst="rect">
            <a:avLst/>
          </a:prstGeom>
          <a:effectLst/>
        </p:spPr>
      </p:pic>
      <p:sp>
        <p:nvSpPr>
          <p:cNvPr id="18" name="Rectangle 1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5868146-616D-4E1A-9312-B6AD5EEE3AFF}"/>
              </a:ext>
            </a:extLst>
          </p:cNvPr>
          <p:cNvSpPr>
            <a:spLocks noGrp="1"/>
          </p:cNvSpPr>
          <p:nvPr>
            <p:ph idx="1"/>
          </p:nvPr>
        </p:nvSpPr>
        <p:spPr>
          <a:xfrm>
            <a:off x="648931" y="2438400"/>
            <a:ext cx="5616216" cy="3785419"/>
          </a:xfrm>
        </p:spPr>
        <p:txBody>
          <a:bodyPr>
            <a:normAutofit/>
          </a:bodyPr>
          <a:lstStyle/>
          <a:p>
            <a:pPr lvl="0"/>
            <a:r>
              <a:rPr lang="en-US">
                <a:solidFill>
                  <a:srgbClr val="FFFFFF"/>
                </a:solidFill>
              </a:rPr>
              <a:t>Time consuming</a:t>
            </a:r>
            <a:endParaRPr lang="en-IN">
              <a:solidFill>
                <a:srgbClr val="FFFFFF"/>
              </a:solidFill>
            </a:endParaRPr>
          </a:p>
          <a:p>
            <a:pPr lvl="0"/>
            <a:r>
              <a:rPr lang="en-US">
                <a:solidFill>
                  <a:srgbClr val="FFFFFF"/>
                </a:solidFill>
              </a:rPr>
              <a:t>Less accurate</a:t>
            </a:r>
            <a:endParaRPr lang="en-IN">
              <a:solidFill>
                <a:srgbClr val="FFFFFF"/>
              </a:solidFill>
            </a:endParaRPr>
          </a:p>
          <a:p>
            <a:pPr lvl="0"/>
            <a:r>
              <a:rPr lang="en-US">
                <a:solidFill>
                  <a:srgbClr val="FFFFFF"/>
                </a:solidFill>
              </a:rPr>
              <a:t>Less efficient</a:t>
            </a:r>
            <a:endParaRPr lang="en-IN">
              <a:solidFill>
                <a:srgbClr val="FFFFFF"/>
              </a:solidFill>
            </a:endParaRPr>
          </a:p>
          <a:p>
            <a:pPr lvl="0"/>
            <a:r>
              <a:rPr lang="en-US">
                <a:solidFill>
                  <a:srgbClr val="FFFFFF"/>
                </a:solidFill>
              </a:rPr>
              <a:t>Lot of paperwork</a:t>
            </a:r>
            <a:endParaRPr lang="en-IN">
              <a:solidFill>
                <a:srgbClr val="FFFFFF"/>
              </a:solidFill>
            </a:endParaRPr>
          </a:p>
          <a:p>
            <a:pPr lvl="0"/>
            <a:r>
              <a:rPr lang="en-US">
                <a:solidFill>
                  <a:srgbClr val="FFFFFF"/>
                </a:solidFill>
              </a:rPr>
              <a:t>Slow data processing</a:t>
            </a:r>
            <a:endParaRPr lang="en-IN">
              <a:solidFill>
                <a:srgbClr val="FFFFFF"/>
              </a:solidFill>
            </a:endParaRPr>
          </a:p>
          <a:p>
            <a:pPr lvl="0"/>
            <a:r>
              <a:rPr lang="en-US">
                <a:solidFill>
                  <a:srgbClr val="FFFFFF"/>
                </a:solidFill>
              </a:rPr>
              <a:t>Not user-friendly environment</a:t>
            </a:r>
            <a:endParaRPr lang="en-IN">
              <a:solidFill>
                <a:srgbClr val="FFFFFF"/>
              </a:solidFill>
            </a:endParaRPr>
          </a:p>
          <a:p>
            <a:pPr lvl="0"/>
            <a:r>
              <a:rPr lang="en-US">
                <a:solidFill>
                  <a:srgbClr val="FFFFFF"/>
                </a:solidFill>
              </a:rPr>
              <a:t>Difficult to keep old records</a:t>
            </a:r>
            <a:endParaRPr lang="en-IN">
              <a:solidFill>
                <a:srgbClr val="FFFFFF"/>
              </a:solidFill>
            </a:endParaRPr>
          </a:p>
        </p:txBody>
      </p:sp>
    </p:spTree>
    <p:extLst>
      <p:ext uri="{BB962C8B-B14F-4D97-AF65-F5344CB8AC3E}">
        <p14:creationId xmlns:p14="http://schemas.microsoft.com/office/powerpoint/2010/main" val="32266161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3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834A2EA-BA52-404E-BB1D-DF9F42C59F0D}"/>
              </a:ext>
            </a:extLst>
          </p:cNvPr>
          <p:cNvSpPr>
            <a:spLocks noGrp="1"/>
          </p:cNvSpPr>
          <p:nvPr>
            <p:ph type="title"/>
          </p:nvPr>
        </p:nvSpPr>
        <p:spPr>
          <a:xfrm>
            <a:off x="648930" y="629267"/>
            <a:ext cx="9252154" cy="1016654"/>
          </a:xfrm>
        </p:spPr>
        <p:txBody>
          <a:bodyPr>
            <a:normAutofit/>
          </a:bodyPr>
          <a:lstStyle/>
          <a:p>
            <a:r>
              <a:rPr lang="en-IN" dirty="0">
                <a:solidFill>
                  <a:srgbClr val="EBEBEB"/>
                </a:solidFill>
              </a:rPr>
              <a:t>Our Solution Description</a:t>
            </a:r>
          </a:p>
        </p:txBody>
      </p:sp>
      <p:sp>
        <p:nvSpPr>
          <p:cNvPr id="36" name="Rectangle 3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F1BC1673-5E8C-4CF0-A695-4B704EF1CA78}"/>
              </a:ext>
            </a:extLst>
          </p:cNvPr>
          <p:cNvGraphicFramePr>
            <a:graphicFrameLocks noGrp="1"/>
          </p:cNvGraphicFramePr>
          <p:nvPr>
            <p:ph idx="1"/>
            <p:extLst>
              <p:ext uri="{D42A27DB-BD31-4B8C-83A1-F6EECF244321}">
                <p14:modId xmlns:p14="http://schemas.microsoft.com/office/powerpoint/2010/main" val="181431326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515086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5A5FAB-510A-4271-B6D8-A3811C867373}"/>
              </a:ext>
            </a:extLst>
          </p:cNvPr>
          <p:cNvSpPr>
            <a:spLocks noGrp="1"/>
          </p:cNvSpPr>
          <p:nvPr>
            <p:ph type="title"/>
          </p:nvPr>
        </p:nvSpPr>
        <p:spPr>
          <a:xfrm>
            <a:off x="648931" y="638231"/>
            <a:ext cx="4166510" cy="1622321"/>
          </a:xfrm>
        </p:spPr>
        <p:txBody>
          <a:bodyPr>
            <a:normAutofit/>
          </a:bodyPr>
          <a:lstStyle/>
          <a:p>
            <a:pPr>
              <a:lnSpc>
                <a:spcPct val="90000"/>
              </a:lnSpc>
            </a:pPr>
            <a:br>
              <a:rPr lang="en-US" sz="3600" dirty="0">
                <a:solidFill>
                  <a:srgbClr val="EBEBEB"/>
                </a:solidFill>
              </a:rPr>
            </a:br>
            <a:r>
              <a:rPr lang="en-US" sz="3600" dirty="0">
                <a:solidFill>
                  <a:srgbClr val="EBEBEB"/>
                </a:solidFill>
              </a:rPr>
              <a:t>Main Login</a:t>
            </a:r>
            <a:br>
              <a:rPr lang="en-IN" sz="3600" dirty="0">
                <a:solidFill>
                  <a:srgbClr val="EBEBEB"/>
                </a:solidFill>
              </a:rPr>
            </a:br>
            <a:endParaRPr lang="en-IN" sz="3600" dirty="0">
              <a:solidFill>
                <a:srgbClr val="EBEBEB"/>
              </a:solidFill>
            </a:endParaRPr>
          </a:p>
        </p:txBody>
      </p:sp>
      <p:sp>
        <p:nvSpPr>
          <p:cNvPr id="90"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92" name="Freeform: Shape 91">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 name="Picture 2">
            <a:extLst>
              <a:ext uri="{FF2B5EF4-FFF2-40B4-BE49-F238E27FC236}">
                <a16:creationId xmlns:a16="http://schemas.microsoft.com/office/drawing/2014/main" id="{F6902830-3C33-4A9C-8465-CBD89F8AE7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726" b="39968"/>
          <a:stretch/>
        </p:blipFill>
        <p:spPr bwMode="auto">
          <a:xfrm>
            <a:off x="6093180" y="1876617"/>
            <a:ext cx="5449889" cy="3104765"/>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36E60EC-5C10-4356-BF29-8E561BF72994}"/>
              </a:ext>
            </a:extLst>
          </p:cNvPr>
          <p:cNvSpPr>
            <a:spLocks noGrp="1"/>
          </p:cNvSpPr>
          <p:nvPr>
            <p:ph idx="1"/>
          </p:nvPr>
        </p:nvSpPr>
        <p:spPr>
          <a:xfrm>
            <a:off x="648931" y="2438400"/>
            <a:ext cx="4166509" cy="3785419"/>
          </a:xfrm>
        </p:spPr>
        <p:txBody>
          <a:bodyPr>
            <a:normAutofit/>
          </a:bodyPr>
          <a:lstStyle/>
          <a:p>
            <a:pPr marL="0" indent="0">
              <a:lnSpc>
                <a:spcPct val="90000"/>
              </a:lnSpc>
              <a:buNone/>
            </a:pPr>
            <a:r>
              <a:rPr lang="en-US" sz="1700" b="1" dirty="0">
                <a:solidFill>
                  <a:srgbClr val="EBEBEB"/>
                </a:solidFill>
              </a:rPr>
              <a:t> </a:t>
            </a:r>
            <a:endParaRPr lang="en-IN" sz="1700" dirty="0">
              <a:solidFill>
                <a:srgbClr val="EBEBEB"/>
              </a:solidFill>
            </a:endParaRPr>
          </a:p>
          <a:p>
            <a:pPr marL="0" indent="0">
              <a:lnSpc>
                <a:spcPct val="90000"/>
              </a:lnSpc>
              <a:buNone/>
            </a:pPr>
            <a:r>
              <a:rPr lang="en-US" sz="1700" dirty="0">
                <a:solidFill>
                  <a:srgbClr val="EBEBEB"/>
                </a:solidFill>
              </a:rPr>
              <a:t>The options to the customer are given bellow:</a:t>
            </a:r>
            <a:endParaRPr lang="en-IN" sz="1700" dirty="0">
              <a:solidFill>
                <a:srgbClr val="EBEBEB"/>
              </a:solidFill>
            </a:endParaRPr>
          </a:p>
          <a:p>
            <a:pPr lvl="0">
              <a:lnSpc>
                <a:spcPct val="90000"/>
              </a:lnSpc>
            </a:pPr>
            <a:r>
              <a:rPr lang="en-US" sz="1700" u="dotted" dirty="0">
                <a:solidFill>
                  <a:srgbClr val="EBEBEB"/>
                </a:solidFill>
              </a:rPr>
              <a:t>Add The  Customer User</a:t>
            </a:r>
            <a:endParaRPr lang="en-IN" sz="1700" dirty="0">
              <a:solidFill>
                <a:srgbClr val="EBEBEB"/>
              </a:solidFill>
            </a:endParaRPr>
          </a:p>
          <a:p>
            <a:pPr marL="0" indent="0">
              <a:lnSpc>
                <a:spcPct val="90000"/>
              </a:lnSpc>
              <a:buNone/>
            </a:pPr>
            <a:r>
              <a:rPr lang="en-US" sz="1700" dirty="0">
                <a:solidFill>
                  <a:srgbClr val="EBEBEB"/>
                </a:solidFill>
              </a:rPr>
              <a:t>In this function, we are adding the details like Customer ID, Name , Phone Number, E-mail,  Preferred Travel Means and City.</a:t>
            </a:r>
            <a:endParaRPr lang="en-IN" sz="1700" dirty="0">
              <a:solidFill>
                <a:srgbClr val="EBEBEB"/>
              </a:solidFill>
            </a:endParaRPr>
          </a:p>
          <a:p>
            <a:pPr lvl="0">
              <a:lnSpc>
                <a:spcPct val="90000"/>
              </a:lnSpc>
            </a:pPr>
            <a:r>
              <a:rPr lang="en-US" sz="1700" u="dotted" dirty="0">
                <a:solidFill>
                  <a:srgbClr val="EBEBEB"/>
                </a:solidFill>
              </a:rPr>
              <a:t>Modify The Details Of Student</a:t>
            </a:r>
            <a:endParaRPr lang="en-IN" sz="1700" dirty="0">
              <a:solidFill>
                <a:srgbClr val="EBEBEB"/>
              </a:solidFill>
            </a:endParaRPr>
          </a:p>
          <a:p>
            <a:pPr marL="0" indent="0">
              <a:lnSpc>
                <a:spcPct val="90000"/>
              </a:lnSpc>
              <a:buNone/>
            </a:pPr>
            <a:r>
              <a:rPr lang="en-US" sz="1700" dirty="0">
                <a:solidFill>
                  <a:srgbClr val="EBEBEB"/>
                </a:solidFill>
              </a:rPr>
              <a:t>In this function, we are modifying the record of the user by Customer Id  of customer</a:t>
            </a:r>
            <a:endParaRPr lang="en-IN" sz="1700" dirty="0">
              <a:solidFill>
                <a:srgbClr val="EBEBEB"/>
              </a:solidFill>
            </a:endParaRPr>
          </a:p>
        </p:txBody>
      </p:sp>
      <p:sp>
        <p:nvSpPr>
          <p:cNvPr id="4" name="Rectangle 3">
            <a:extLst>
              <a:ext uri="{FF2B5EF4-FFF2-40B4-BE49-F238E27FC236}">
                <a16:creationId xmlns:a16="http://schemas.microsoft.com/office/drawing/2014/main" id="{A5AAB835-7630-4D6F-95D2-9681B9990C0F}"/>
              </a:ext>
            </a:extLst>
          </p:cNvPr>
          <p:cNvSpPr/>
          <p:nvPr/>
        </p:nvSpPr>
        <p:spPr>
          <a:xfrm>
            <a:off x="6562165" y="2626658"/>
            <a:ext cx="2528047" cy="28687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Employee badge">
            <a:extLst>
              <a:ext uri="{FF2B5EF4-FFF2-40B4-BE49-F238E27FC236}">
                <a16:creationId xmlns:a16="http://schemas.microsoft.com/office/drawing/2014/main" id="{137FE74B-8E0E-4F68-9C05-13F2FAC6F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2747" y="267851"/>
            <a:ext cx="2081625" cy="2081625"/>
          </a:xfrm>
          <a:prstGeom prst="rect">
            <a:avLst/>
          </a:prstGeom>
        </p:spPr>
      </p:pic>
    </p:spTree>
    <p:extLst>
      <p:ext uri="{BB962C8B-B14F-4D97-AF65-F5344CB8AC3E}">
        <p14:creationId xmlns:p14="http://schemas.microsoft.com/office/powerpoint/2010/main" val="327625873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F4749FE6-25B7-465D-A09A-47D90A025C3C}"/>
              </a:ext>
            </a:extLst>
          </p:cNvPr>
          <p:cNvSpPr>
            <a:spLocks noGrp="1"/>
          </p:cNvSpPr>
          <p:nvPr>
            <p:ph type="title"/>
          </p:nvPr>
        </p:nvSpPr>
        <p:spPr>
          <a:xfrm>
            <a:off x="721185" y="634180"/>
            <a:ext cx="6188190" cy="1622321"/>
          </a:xfrm>
        </p:spPr>
        <p:txBody>
          <a:bodyPr>
            <a:normAutofit/>
          </a:bodyPr>
          <a:lstStyle/>
          <a:p>
            <a:pPr lvl="0"/>
            <a:r>
              <a:rPr lang="en-US" sz="3600" u="wavy" dirty="0">
                <a:solidFill>
                  <a:srgbClr val="EBEBEB"/>
                </a:solidFill>
              </a:rPr>
              <a:t>Hotel</a:t>
            </a:r>
            <a:r>
              <a:rPr lang="en-US" sz="4000" u="wavy" dirty="0">
                <a:solidFill>
                  <a:srgbClr val="EBEBEB"/>
                </a:solidFill>
              </a:rPr>
              <a:t> </a:t>
            </a:r>
            <a:r>
              <a:rPr lang="en-US" sz="3600" u="wavy" dirty="0">
                <a:solidFill>
                  <a:srgbClr val="EBEBEB"/>
                </a:solidFill>
              </a:rPr>
              <a:t>Booking</a:t>
            </a:r>
            <a:endParaRPr lang="en-IN" sz="4000" u="wavy" dirty="0">
              <a:solidFill>
                <a:srgbClr val="EBEBEB"/>
              </a:solidFill>
            </a:endParaRPr>
          </a:p>
        </p:txBody>
      </p:sp>
      <p:sp>
        <p:nvSpPr>
          <p:cNvPr id="5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55" name="Freeform: Shape 54">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Picture 2">
            <a:extLst>
              <a:ext uri="{FF2B5EF4-FFF2-40B4-BE49-F238E27FC236}">
                <a16:creationId xmlns:a16="http://schemas.microsoft.com/office/drawing/2014/main" id="{871B6F13-9739-43F9-BF77-CEECCEF6AB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6105" b="21391"/>
          <a:stretch/>
        </p:blipFill>
        <p:spPr bwMode="auto">
          <a:xfrm>
            <a:off x="7486049" y="1854820"/>
            <a:ext cx="5096689" cy="3527093"/>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83E771-B089-4E86-9DDA-85E6043E7130}"/>
              </a:ext>
            </a:extLst>
          </p:cNvPr>
          <p:cNvSpPr>
            <a:spLocks noGrp="1"/>
          </p:cNvSpPr>
          <p:nvPr>
            <p:ph idx="1"/>
          </p:nvPr>
        </p:nvSpPr>
        <p:spPr>
          <a:xfrm>
            <a:off x="648930" y="2124636"/>
            <a:ext cx="6188189" cy="4099184"/>
          </a:xfrm>
        </p:spPr>
        <p:txBody>
          <a:bodyPr>
            <a:normAutofit lnSpcReduction="10000"/>
          </a:bodyPr>
          <a:lstStyle/>
          <a:p>
            <a:pPr marL="0" indent="0">
              <a:lnSpc>
                <a:spcPct val="90000"/>
              </a:lnSpc>
              <a:buNone/>
            </a:pPr>
            <a:r>
              <a:rPr lang="en-US" sz="1400" b="1" dirty="0">
                <a:solidFill>
                  <a:srgbClr val="FFFFFF"/>
                </a:solidFill>
              </a:rPr>
              <a:t> </a:t>
            </a:r>
            <a:endParaRPr lang="en-US" sz="1400" dirty="0">
              <a:solidFill>
                <a:srgbClr val="FFFFFF"/>
              </a:solidFill>
            </a:endParaRPr>
          </a:p>
          <a:p>
            <a:pPr marL="0" indent="0">
              <a:lnSpc>
                <a:spcPct val="90000"/>
              </a:lnSpc>
              <a:buNone/>
            </a:pPr>
            <a:r>
              <a:rPr lang="en-US" sz="1700" dirty="0">
                <a:solidFill>
                  <a:srgbClr val="EBEBEB"/>
                </a:solidFill>
              </a:rPr>
              <a:t>The options to the customer are given bellow: -</a:t>
            </a:r>
            <a:endParaRPr lang="en-IN" sz="1700" dirty="0">
              <a:solidFill>
                <a:srgbClr val="EBEBEB"/>
              </a:solidFill>
            </a:endParaRPr>
          </a:p>
          <a:p>
            <a:pPr lvl="0">
              <a:lnSpc>
                <a:spcPct val="90000"/>
              </a:lnSpc>
            </a:pPr>
            <a:r>
              <a:rPr lang="en-US" sz="1700" u="dotted" dirty="0">
                <a:solidFill>
                  <a:srgbClr val="EBEBEB"/>
                </a:solidFill>
              </a:rPr>
              <a:t>Book Hotel</a:t>
            </a:r>
            <a:endParaRPr lang="en-IN" sz="1700" u="dotted" dirty="0">
              <a:solidFill>
                <a:srgbClr val="EBEBEB"/>
              </a:solidFill>
            </a:endParaRPr>
          </a:p>
          <a:p>
            <a:pPr marL="0" indent="0">
              <a:lnSpc>
                <a:spcPct val="90000"/>
              </a:lnSpc>
              <a:buNone/>
            </a:pPr>
            <a:r>
              <a:rPr lang="en-US" sz="1700" dirty="0">
                <a:solidFill>
                  <a:srgbClr val="EBEBEB"/>
                </a:solidFill>
              </a:rPr>
              <a:t>In this function, we are booking the hotel with help of the customer id already generated at the time of user registration.</a:t>
            </a:r>
            <a:endParaRPr lang="en-IN" sz="1700" dirty="0">
              <a:solidFill>
                <a:srgbClr val="EBEBEB"/>
              </a:solidFill>
            </a:endParaRPr>
          </a:p>
          <a:p>
            <a:r>
              <a:rPr lang="en-US" sz="1700" u="dotted" dirty="0">
                <a:solidFill>
                  <a:srgbClr val="EBEBEB"/>
                </a:solidFill>
              </a:rPr>
              <a:t>Display Booking</a:t>
            </a:r>
            <a:endParaRPr lang="en-IN" sz="1700" u="dotted" dirty="0">
              <a:solidFill>
                <a:srgbClr val="EBEBEB"/>
              </a:solidFill>
            </a:endParaRPr>
          </a:p>
          <a:p>
            <a:pPr marL="0" indent="0">
              <a:lnSpc>
                <a:spcPct val="90000"/>
              </a:lnSpc>
              <a:buNone/>
            </a:pPr>
            <a:r>
              <a:rPr lang="en-US" sz="1700" dirty="0">
                <a:solidFill>
                  <a:srgbClr val="EBEBEB"/>
                </a:solidFill>
              </a:rPr>
              <a:t>In this function, we are displaying booking of the hotel with help of the customer id already generated at the time of user registration.</a:t>
            </a:r>
            <a:endParaRPr lang="en-IN" sz="1700" dirty="0">
              <a:solidFill>
                <a:srgbClr val="EBEBEB"/>
              </a:solidFill>
            </a:endParaRPr>
          </a:p>
          <a:p>
            <a:pPr lvl="0">
              <a:lnSpc>
                <a:spcPct val="90000"/>
              </a:lnSpc>
            </a:pPr>
            <a:r>
              <a:rPr lang="en-US" sz="1700" u="dotted" dirty="0">
                <a:solidFill>
                  <a:srgbClr val="EBEBEB"/>
                </a:solidFill>
              </a:rPr>
              <a:t>Cancelling Booking</a:t>
            </a:r>
            <a:endParaRPr lang="en-IN" sz="1700" u="dotted" dirty="0">
              <a:solidFill>
                <a:srgbClr val="EBEBEB"/>
              </a:solidFill>
            </a:endParaRPr>
          </a:p>
          <a:p>
            <a:pPr marL="0" indent="0">
              <a:lnSpc>
                <a:spcPct val="90000"/>
              </a:lnSpc>
              <a:buNone/>
            </a:pPr>
            <a:r>
              <a:rPr lang="en-US" sz="1700" dirty="0">
                <a:solidFill>
                  <a:srgbClr val="EBEBEB"/>
                </a:solidFill>
              </a:rPr>
              <a:t>In this function, we are cancelling booking of the hotel with help of the customer id already generated at the time of user registration.</a:t>
            </a:r>
            <a:endParaRPr lang="en-IN" sz="1700" dirty="0">
              <a:solidFill>
                <a:srgbClr val="EBEBEB"/>
              </a:solidFill>
            </a:endParaRPr>
          </a:p>
          <a:p>
            <a:pPr>
              <a:lnSpc>
                <a:spcPct val="90000"/>
              </a:lnSpc>
            </a:pPr>
            <a:endParaRPr lang="en-IN" sz="1400" dirty="0">
              <a:solidFill>
                <a:srgbClr val="FFFFFF"/>
              </a:solidFill>
            </a:endParaRPr>
          </a:p>
        </p:txBody>
      </p:sp>
      <p:sp>
        <p:nvSpPr>
          <p:cNvPr id="2" name="Rectangle 1">
            <a:extLst>
              <a:ext uri="{FF2B5EF4-FFF2-40B4-BE49-F238E27FC236}">
                <a16:creationId xmlns:a16="http://schemas.microsoft.com/office/drawing/2014/main" id="{05698180-60F4-4224-B2E1-22EBCD1F1EA1}"/>
              </a:ext>
            </a:extLst>
          </p:cNvPr>
          <p:cNvSpPr/>
          <p:nvPr/>
        </p:nvSpPr>
        <p:spPr>
          <a:xfrm>
            <a:off x="7788644" y="2619375"/>
            <a:ext cx="2403105" cy="419100"/>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5" name="Graphic 4" descr="Bed">
            <a:extLst>
              <a:ext uri="{FF2B5EF4-FFF2-40B4-BE49-F238E27FC236}">
                <a16:creationId xmlns:a16="http://schemas.microsoft.com/office/drawing/2014/main" id="{6E058708-8684-459C-A2CA-C77640A6D6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7055" y="-1"/>
            <a:ext cx="2196660" cy="2196660"/>
          </a:xfrm>
          <a:prstGeom prst="rect">
            <a:avLst/>
          </a:prstGeom>
        </p:spPr>
      </p:pic>
    </p:spTree>
    <p:extLst>
      <p:ext uri="{BB962C8B-B14F-4D97-AF65-F5344CB8AC3E}">
        <p14:creationId xmlns:p14="http://schemas.microsoft.com/office/powerpoint/2010/main" val="30895928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 name="Rectangle 18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07E0A5FC-14A1-4C3E-B626-ACF0F108B1DA}"/>
              </a:ext>
            </a:extLst>
          </p:cNvPr>
          <p:cNvSpPr>
            <a:spLocks noGrp="1"/>
          </p:cNvSpPr>
          <p:nvPr>
            <p:ph type="title"/>
          </p:nvPr>
        </p:nvSpPr>
        <p:spPr>
          <a:xfrm>
            <a:off x="738357" y="629266"/>
            <a:ext cx="6188190" cy="1622321"/>
          </a:xfrm>
        </p:spPr>
        <p:txBody>
          <a:bodyPr>
            <a:normAutofit/>
          </a:bodyPr>
          <a:lstStyle/>
          <a:p>
            <a:pPr>
              <a:buClrTx/>
            </a:pPr>
            <a:r>
              <a:rPr lang="en-US" sz="3600" u="wavy" dirty="0">
                <a:solidFill>
                  <a:srgbClr val="EBEBEB"/>
                </a:solidFill>
              </a:rPr>
              <a:t>Train Booking</a:t>
            </a:r>
          </a:p>
        </p:txBody>
      </p:sp>
      <p:sp>
        <p:nvSpPr>
          <p:cNvPr id="18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187" name="Freeform: Shape 186">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Picture 2">
            <a:extLst>
              <a:ext uri="{FF2B5EF4-FFF2-40B4-BE49-F238E27FC236}">
                <a16:creationId xmlns:a16="http://schemas.microsoft.com/office/drawing/2014/main" id="{FCB67DF0-FECD-4471-8008-3A4D0A98FA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794" b="12489"/>
          <a:stretch/>
        </p:blipFill>
        <p:spPr bwMode="auto">
          <a:xfrm>
            <a:off x="7664873" y="1854820"/>
            <a:ext cx="6482222" cy="3498529"/>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 name="Rectangle 188">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0" name="Content Placeholder 2">
            <a:extLst>
              <a:ext uri="{FF2B5EF4-FFF2-40B4-BE49-F238E27FC236}">
                <a16:creationId xmlns:a16="http://schemas.microsoft.com/office/drawing/2014/main" id="{35009B63-FCFF-40CD-B06C-CEE5A99A7F6A}"/>
              </a:ext>
            </a:extLst>
          </p:cNvPr>
          <p:cNvSpPr>
            <a:spLocks noGrp="1"/>
          </p:cNvSpPr>
          <p:nvPr>
            <p:ph idx="1"/>
          </p:nvPr>
        </p:nvSpPr>
        <p:spPr>
          <a:xfrm>
            <a:off x="648930" y="2251588"/>
            <a:ext cx="6188189" cy="3972232"/>
          </a:xfrm>
        </p:spPr>
        <p:txBody>
          <a:bodyPr>
            <a:normAutofit/>
          </a:bodyPr>
          <a:lstStyle/>
          <a:p>
            <a:pPr>
              <a:lnSpc>
                <a:spcPct val="70000"/>
              </a:lnSpc>
            </a:pPr>
            <a:endParaRPr lang="en-IN" sz="1700" dirty="0">
              <a:solidFill>
                <a:srgbClr val="EBEBEB"/>
              </a:solidFill>
            </a:endParaRPr>
          </a:p>
          <a:p>
            <a:pPr marL="0" indent="0">
              <a:lnSpc>
                <a:spcPct val="70000"/>
              </a:lnSpc>
              <a:buFont typeface="Wingdings 3" charset="2"/>
              <a:buNone/>
            </a:pPr>
            <a:r>
              <a:rPr lang="en-US" sz="1700" dirty="0">
                <a:solidFill>
                  <a:srgbClr val="EBEBEB"/>
                </a:solidFill>
              </a:rPr>
              <a:t> The options to the customer are given bellow: -</a:t>
            </a:r>
            <a:endParaRPr lang="en-IN" sz="1700" dirty="0">
              <a:solidFill>
                <a:srgbClr val="EBEBEB"/>
              </a:solidFill>
            </a:endParaRPr>
          </a:p>
          <a:p>
            <a:pPr>
              <a:lnSpc>
                <a:spcPct val="90000"/>
              </a:lnSpc>
            </a:pPr>
            <a:r>
              <a:rPr lang="en-US" sz="1700" u="dotted" dirty="0">
                <a:solidFill>
                  <a:srgbClr val="EBEBEB"/>
                </a:solidFill>
              </a:rPr>
              <a:t>Book Train Ticket</a:t>
            </a:r>
            <a:endParaRPr lang="en-IN" sz="1700" u="dotted" dirty="0">
              <a:solidFill>
                <a:srgbClr val="EBEBEB"/>
              </a:solidFill>
            </a:endParaRPr>
          </a:p>
          <a:p>
            <a:pPr marL="0" indent="0">
              <a:lnSpc>
                <a:spcPct val="70000"/>
              </a:lnSpc>
              <a:buFont typeface="Wingdings 3" charset="2"/>
              <a:buNone/>
            </a:pPr>
            <a:r>
              <a:rPr lang="en-US" sz="1700" dirty="0">
                <a:solidFill>
                  <a:srgbClr val="EBEBEB"/>
                </a:solidFill>
              </a:rPr>
              <a:t>In this function, we are booking the train ticket with help of the customer id and name of the ticket holder.</a:t>
            </a:r>
            <a:endParaRPr lang="en-IN" sz="1700" dirty="0">
              <a:solidFill>
                <a:srgbClr val="EBEBEB"/>
              </a:solidFill>
            </a:endParaRPr>
          </a:p>
          <a:p>
            <a:pPr lvl="0">
              <a:lnSpc>
                <a:spcPct val="90000"/>
              </a:lnSpc>
            </a:pPr>
            <a:r>
              <a:rPr lang="en-US" sz="1700" u="dotted" dirty="0">
                <a:solidFill>
                  <a:srgbClr val="EBEBEB"/>
                </a:solidFill>
              </a:rPr>
              <a:t>View Available Trains</a:t>
            </a:r>
            <a:endParaRPr lang="en-IN" sz="1700" u="dotted" dirty="0">
              <a:solidFill>
                <a:srgbClr val="EBEBEB"/>
              </a:solidFill>
            </a:endParaRPr>
          </a:p>
          <a:p>
            <a:pPr marL="0" indent="0">
              <a:lnSpc>
                <a:spcPct val="70000"/>
              </a:lnSpc>
              <a:buFont typeface="Wingdings 3" charset="2"/>
              <a:buNone/>
            </a:pPr>
            <a:r>
              <a:rPr lang="en-US" sz="1700" dirty="0">
                <a:solidFill>
                  <a:srgbClr val="EBEBEB"/>
                </a:solidFill>
              </a:rPr>
              <a:t>In this function, we are showing the trains available along with the cost of ticket and time</a:t>
            </a:r>
            <a:r>
              <a:rPr lang="en-US" sz="1500" dirty="0">
                <a:solidFill>
                  <a:srgbClr val="EBEBEB"/>
                </a:solidFill>
              </a:rPr>
              <a:t>.</a:t>
            </a:r>
            <a:endParaRPr lang="en-IN" sz="1500" dirty="0">
              <a:solidFill>
                <a:srgbClr val="EBEBEB"/>
              </a:solidFill>
            </a:endParaRPr>
          </a:p>
          <a:p>
            <a:pPr>
              <a:lnSpc>
                <a:spcPct val="90000"/>
              </a:lnSpc>
            </a:pPr>
            <a:r>
              <a:rPr lang="en-US" sz="1700" u="dotted" dirty="0">
                <a:solidFill>
                  <a:srgbClr val="EBEBEB"/>
                </a:solidFill>
              </a:rPr>
              <a:t>Cancelling Booking</a:t>
            </a:r>
            <a:endParaRPr lang="en-IN" sz="1700" u="dotted" dirty="0">
              <a:solidFill>
                <a:srgbClr val="EBEBEB"/>
              </a:solidFill>
            </a:endParaRPr>
          </a:p>
          <a:p>
            <a:pPr marL="0" indent="0">
              <a:lnSpc>
                <a:spcPct val="70000"/>
              </a:lnSpc>
              <a:buFont typeface="Wingdings 3" charset="2"/>
              <a:buNone/>
            </a:pPr>
            <a:r>
              <a:rPr lang="en-US" sz="1700" dirty="0">
                <a:solidFill>
                  <a:srgbClr val="EBEBEB"/>
                </a:solidFill>
              </a:rPr>
              <a:t>In this function, we are cancelling booking of the hotel with help of the customer id already generated at the time of user</a:t>
            </a:r>
            <a:r>
              <a:rPr lang="en-US" sz="1500" dirty="0">
                <a:solidFill>
                  <a:srgbClr val="EBEBEB"/>
                </a:solidFill>
              </a:rPr>
              <a:t> </a:t>
            </a:r>
            <a:r>
              <a:rPr lang="en-US" sz="1700" dirty="0">
                <a:solidFill>
                  <a:srgbClr val="EBEBEB"/>
                </a:solidFill>
              </a:rPr>
              <a:t>registration.</a:t>
            </a:r>
            <a:endParaRPr lang="en-IN" sz="1700" dirty="0">
              <a:solidFill>
                <a:srgbClr val="EBEBEB"/>
              </a:solidFill>
            </a:endParaRPr>
          </a:p>
          <a:p>
            <a:pPr>
              <a:lnSpc>
                <a:spcPct val="90000"/>
              </a:lnSpc>
            </a:pPr>
            <a:endParaRPr lang="en-IN" sz="1700" dirty="0">
              <a:solidFill>
                <a:srgbClr val="FFFFFF"/>
              </a:solidFill>
            </a:endParaRPr>
          </a:p>
        </p:txBody>
      </p:sp>
      <p:sp>
        <p:nvSpPr>
          <p:cNvPr id="2" name="Rectangle 1">
            <a:extLst>
              <a:ext uri="{FF2B5EF4-FFF2-40B4-BE49-F238E27FC236}">
                <a16:creationId xmlns:a16="http://schemas.microsoft.com/office/drawing/2014/main" id="{693561AF-049F-4595-A9EE-75753B304E0E}"/>
              </a:ext>
            </a:extLst>
          </p:cNvPr>
          <p:cNvSpPr/>
          <p:nvPr/>
        </p:nvSpPr>
        <p:spPr>
          <a:xfrm>
            <a:off x="7967499" y="2840690"/>
            <a:ext cx="2126760" cy="44039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descr="Train">
            <a:extLst>
              <a:ext uri="{FF2B5EF4-FFF2-40B4-BE49-F238E27FC236}">
                <a16:creationId xmlns:a16="http://schemas.microsoft.com/office/drawing/2014/main" id="{3BC9726B-A274-4EEB-A8AB-FE133736D3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4744" y="129142"/>
            <a:ext cx="2298081" cy="2298081"/>
          </a:xfrm>
          <a:prstGeom prst="rect">
            <a:avLst/>
          </a:prstGeom>
        </p:spPr>
      </p:pic>
    </p:spTree>
    <p:extLst>
      <p:ext uri="{BB962C8B-B14F-4D97-AF65-F5344CB8AC3E}">
        <p14:creationId xmlns:p14="http://schemas.microsoft.com/office/powerpoint/2010/main" val="27539636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689</TotalTime>
  <Words>1108</Words>
  <Application>Microsoft Office PowerPoint</Application>
  <PresentationFormat>Widescreen</PresentationFormat>
  <Paragraphs>169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Abadi Extra Light</vt:lpstr>
      <vt:lpstr>Arial</vt:lpstr>
      <vt:lpstr>Century Gothic</vt:lpstr>
      <vt:lpstr>Wingdings</vt:lpstr>
      <vt:lpstr>Wingdings 3</vt:lpstr>
      <vt:lpstr>Ion</vt:lpstr>
      <vt:lpstr>PowerPoint Presentation</vt:lpstr>
      <vt:lpstr>Introduction</vt:lpstr>
      <vt:lpstr>Objective </vt:lpstr>
      <vt:lpstr>  Operating Environment  – Hardware and Software </vt:lpstr>
      <vt:lpstr>Problem Initiative of the current system</vt:lpstr>
      <vt:lpstr>Our Solution Description</vt:lpstr>
      <vt:lpstr> Main Login </vt:lpstr>
      <vt:lpstr>Hotel Booking</vt:lpstr>
      <vt:lpstr>Train Booking</vt:lpstr>
      <vt:lpstr>Bus Booking</vt:lpstr>
      <vt:lpstr>PowerPoint Presentation</vt:lpstr>
      <vt:lpstr>Validation for Phone Number</vt:lpstr>
      <vt:lpstr>Validation for names</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Deepit Aggarwal</dc:creator>
  <cp:lastModifiedBy>Deepit Aggarwal</cp:lastModifiedBy>
  <cp:revision>7</cp:revision>
  <dcterms:created xsi:type="dcterms:W3CDTF">2020-01-06T17:38:25Z</dcterms:created>
  <dcterms:modified xsi:type="dcterms:W3CDTF">2020-01-07T05:08:07Z</dcterms:modified>
</cp:coreProperties>
</file>