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E</a:t>
            </a:r>
            <a:r>
              <a:rPr altLang="en-IN" dirty="0" sz="2400" lang="en-US"/>
              <a:t>P</a:t>
            </a:r>
            <a:r>
              <a:rPr altLang="en-IN" dirty="0" sz="2400" lang="en-US"/>
              <a:t>I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J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altLang="en-IN" dirty="0" sz="2400" lang="en-US"/>
              <a:t>8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6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CF94BF3E2EEA965A8564AE4D35D048BB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SCIENCE </a:t>
            </a:r>
            <a:r>
              <a:rPr dirty="0" sz="2400" lang="en-US"/>
              <a:t>COLLEGE/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30" y="2180098"/>
            <a:ext cx="2580425" cy="363967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683013" y="2204507"/>
            <a:ext cx="3620297" cy="474004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016719" y="2019299"/>
            <a:ext cx="7371757" cy="3380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 believe my projects speak for themselves, demonstrating my ability to build robust applications from the ground up. I am always looking for new challenges and opportunities to learn and grow. Thank you again for your time; you can find my resume and contact information below.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76274" y="2834289"/>
            <a:ext cx="8444600" cy="186664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is an essential tool for showcasing your skills and projects to potential employers. It's a curated collection of your best work that demonstrates your abilities, creativity, and problem-solving skills.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730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751192" y="1988564"/>
            <a:ext cx="8692845" cy="385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784623" y="2515235"/>
            <a:ext cx="8056046" cy="29362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In the modern digital era, maintaining a strong online presence is essential for students, professionals, and creatives alike. A digital portfolio serves as a personalized platform to showcase an individual’s skills, achievements, work samples, and professional background in a visually appealing and easily accessible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336198" y="3251200"/>
            <a:ext cx="7045802" cy="1501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end users of a digital portfolio vary based on the purpose of the portfolio and the profession of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2601147" y="1648460"/>
            <a:ext cx="6842890" cy="3380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739774" y="2032158"/>
            <a:ext cx="8058425" cy="3380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well-structured and visually appealing design and layout is essential for creating a professional digital portfolio. It helps deliver content in a clear, organized, and engaging manner, ensuring a great user experience and effective communication of the creator's skills and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960595" y="2208530"/>
            <a:ext cx="7391184" cy="2440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well-designed digital portfolio must be visually appealing, easy to navigate, and packed with features that effectively showcase the user's skills, work, and personality.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2025-09-17T07:40:50Z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4328b451269142698215d00716566690</vt:lpwstr>
  </property>
</Properties>
</file>